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284" r:id="rId4"/>
    <p:sldId id="2646" r:id="rId5"/>
    <p:sldId id="258" r:id="rId6"/>
    <p:sldId id="270" r:id="rId7"/>
    <p:sldId id="265" r:id="rId8"/>
    <p:sldId id="269" r:id="rId9"/>
    <p:sldId id="266" r:id="rId10"/>
    <p:sldId id="267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8" y="21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5029580" y="635516"/>
            <a:ext cx="861536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3733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(T1)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3476" y="609600"/>
            <a:ext cx="15629686" cy="1758672"/>
            <a:chOff x="1470819" y="1943100"/>
            <a:chExt cx="15629686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981986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mới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6 500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khoa, 3 860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khảo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8 500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436355" y="2436677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6 500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3 860 </a:t>
            </a:r>
            <a:r>
              <a:rPr 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STK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8 500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647353" y="4781731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6 500 + 3 860 = 10 360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10 360 + 8 500 = 18 860 (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10 360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E9E5BA-1068-4C5D-B4BF-74EF921D02ED}"/>
              </a:ext>
            </a:extLst>
          </p:cNvPr>
          <p:cNvCxnSpPr/>
          <p:nvPr/>
        </p:nvCxnSpPr>
        <p:spPr>
          <a:xfrm>
            <a:off x="14386719" y="1219200"/>
            <a:ext cx="1068191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47A47D-3923-4CF8-AAE2-53D57886C1A8}"/>
              </a:ext>
            </a:extLst>
          </p:cNvPr>
          <p:cNvCxnSpPr>
            <a:cxnSpLocks/>
          </p:cNvCxnSpPr>
          <p:nvPr/>
        </p:nvCxnSpPr>
        <p:spPr>
          <a:xfrm>
            <a:off x="1127919" y="1676400"/>
            <a:ext cx="4191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638863-7ED5-492A-9E2D-CB0393C5C0EA}"/>
              </a:ext>
            </a:extLst>
          </p:cNvPr>
          <p:cNvCxnSpPr>
            <a:cxnSpLocks/>
          </p:cNvCxnSpPr>
          <p:nvPr/>
        </p:nvCxnSpPr>
        <p:spPr>
          <a:xfrm>
            <a:off x="6233319" y="1752600"/>
            <a:ext cx="41910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A412A5-FE52-44D8-963E-C32A05A85C25}"/>
              </a:ext>
            </a:extLst>
          </p:cNvPr>
          <p:cNvCxnSpPr>
            <a:cxnSpLocks/>
          </p:cNvCxnSpPr>
          <p:nvPr/>
        </p:nvCxnSpPr>
        <p:spPr>
          <a:xfrm>
            <a:off x="12710319" y="1752600"/>
            <a:ext cx="1981200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2735FF-5D80-4BA1-974D-2D9CEE02E186}"/>
              </a:ext>
            </a:extLst>
          </p:cNvPr>
          <p:cNvCxnSpPr>
            <a:cxnSpLocks/>
          </p:cNvCxnSpPr>
          <p:nvPr/>
        </p:nvCxnSpPr>
        <p:spPr>
          <a:xfrm>
            <a:off x="2232819" y="2286000"/>
            <a:ext cx="537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EE6347-DC16-4219-B07E-5E045B073E26}"/>
              </a:ext>
            </a:extLst>
          </p:cNvPr>
          <p:cNvCxnSpPr>
            <a:cxnSpLocks/>
          </p:cNvCxnSpPr>
          <p:nvPr/>
        </p:nvCxnSpPr>
        <p:spPr>
          <a:xfrm>
            <a:off x="10424319" y="2307062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228600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37471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60 011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59 999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471319" y="568547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41 235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41 304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5704699" y="3037582"/>
            <a:ext cx="4262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32 798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32 799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661435" y="5796326"/>
            <a:ext cx="4085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16 201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570011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21044" y="30713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517" y="5835348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4719" y="3059668"/>
            <a:ext cx="847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8768" y="7230815"/>
            <a:ext cx="16257409" cy="203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2748" y="7807730"/>
            <a:ext cx="16257409" cy="145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760994" y="-1124374"/>
            <a:ext cx="5893647" cy="419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11256003" y="-521452"/>
            <a:ext cx="5470619" cy="365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Picture 151"/>
          <p:cNvPicPr/>
          <p:nvPr/>
        </p:nvPicPr>
        <p:blipFill>
          <a:blip r:embed="rId7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5296906" y="1203961"/>
            <a:ext cx="5159587" cy="213275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Google Shape;121;p5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76651" y="2022261"/>
            <a:ext cx="1763929" cy="1893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圆角矩形 1"/>
          <p:cNvSpPr/>
          <p:nvPr/>
        </p:nvSpPr>
        <p:spPr>
          <a:xfrm>
            <a:off x="2686633" y="474981"/>
            <a:ext cx="10616353" cy="933873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Hai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lang="en-US" altLang="zh-CN" sz="5333" dirty="0" err="1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lang="en-US" altLang="zh-CN" sz="5333" dirty="0">
                <a:solidFill>
                  <a:prstClr val="black"/>
                </a:solidFill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2022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6533886" y="1783081"/>
            <a:ext cx="2579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US" sz="8000" dirty="0">
                <a:solidFill>
                  <a:prstClr val="white"/>
                </a:solidFill>
                <a:latin typeface="Coiny" panose="02000903060500060000" charset="0"/>
                <a:cs typeface="Coiny" panose="02000903060500060000" charset="0"/>
              </a:rPr>
              <a:t>TOÁN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727D14-D80E-4863-8555-A8182687453D}"/>
              </a:ext>
            </a:extLst>
          </p:cNvPr>
          <p:cNvSpPr txBox="1"/>
          <p:nvPr/>
        </p:nvSpPr>
        <p:spPr>
          <a:xfrm>
            <a:off x="2541316" y="3566500"/>
            <a:ext cx="11821612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Chủ đề 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</a:t>
            </a:r>
            <a:r>
              <a:rPr lang="vi-VN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53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5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100 000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D390-9A38-43C4-B467-DC5B5D7EA2C0}"/>
              </a:ext>
            </a:extLst>
          </p:cNvPr>
          <p:cNvSpPr/>
          <p:nvPr/>
        </p:nvSpPr>
        <p:spPr>
          <a:xfrm>
            <a:off x="2316496" y="5237378"/>
            <a:ext cx="11643700" cy="90287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 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63</a:t>
            </a:r>
            <a:r>
              <a:rPr lang="vi-VN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Phép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cộng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trong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067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phạm</a:t>
            </a:r>
            <a:r>
              <a:rPr lang="en-US" sz="50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vi 100 000.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9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92E-96A6-0B2C-4E5F-BAE05D3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368" y="143437"/>
            <a:ext cx="9071087" cy="1321921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YÊU CẦU CẦN ĐẠT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7AFB-0CE9-749D-E853-A9923FB8F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0" y="1671108"/>
            <a:ext cx="14020800" cy="5801784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783" indent="-380990" algn="just">
              <a:lnSpc>
                <a:spcPct val="107000"/>
              </a:lnSpc>
              <a:spcAft>
                <a:spcPts val="1067"/>
              </a:spcAft>
              <a:buFontTx/>
              <a:buChar char="-"/>
            </a:pP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</a:p>
          <a:p>
            <a:pPr marL="0"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1067"/>
              </a:spcAft>
              <a:buNone/>
            </a:pPr>
            <a:r>
              <a:rPr lang="nl-NL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Phát triển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26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267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9144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29507" y="1415475"/>
            <a:ext cx="13282908" cy="6520875"/>
            <a:chOff x="1129507" y="2013525"/>
            <a:chExt cx="13282908" cy="6520875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" t="31549" r="80556" b="36045"/>
            <a:stretch/>
          </p:blipFill>
          <p:spPr bwMode="auto">
            <a:xfrm>
              <a:off x="1129507" y="2855353"/>
              <a:ext cx="4140926" cy="5452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4" t="26546" r="49993" b="36045"/>
            <a:stretch/>
          </p:blipFill>
          <p:spPr bwMode="auto">
            <a:xfrm>
              <a:off x="5270433" y="2013525"/>
              <a:ext cx="9141982" cy="6294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: Rounded Corners 7">
              <a:extLst>
                <a:ext uri="{FF2B5EF4-FFF2-40B4-BE49-F238E27FC236}">
                  <a16:creationId xmlns:a16="http://schemas.microsoft.com/office/drawing/2014/main" id="{7F7DB72A-8EFB-B282-1CFA-18BF3575BB82}"/>
                </a:ext>
              </a:extLst>
            </p:cNvPr>
            <p:cNvSpPr/>
            <p:nvPr/>
          </p:nvSpPr>
          <p:spPr>
            <a:xfrm>
              <a:off x="4404519" y="7239000"/>
              <a:ext cx="7315200" cy="1295400"/>
            </a:xfrm>
            <a:prstGeom prst="roundRect">
              <a:avLst/>
            </a:prstGeom>
            <a:solidFill>
              <a:schemeClr val="bg1"/>
            </a:solidFill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234529" y="6679050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B5A15F5-9074-21BB-3802-C1C981E8BDD3}"/>
              </a:ext>
            </a:extLst>
          </p:cNvPr>
          <p:cNvSpPr/>
          <p:nvPr/>
        </p:nvSpPr>
        <p:spPr>
          <a:xfrm>
            <a:off x="5156121" y="3325566"/>
            <a:ext cx="5478641" cy="87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507440" y="2374777"/>
            <a:ext cx="1043442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15, viết 5 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481960" y="3169264"/>
            <a:ext cx="10276358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5; 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469093" y="3966509"/>
            <a:ext cx="1028922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nhớ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469094" y="4814774"/>
            <a:ext cx="10289224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533571" y="2674497"/>
            <a:ext cx="173178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12 547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520872" y="3512697"/>
            <a:ext cx="1751000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23 628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2139871" y="3055497"/>
            <a:ext cx="66948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344206" y="4288962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679326" y="4319781"/>
            <a:ext cx="40550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374526" y="4306446"/>
            <a:ext cx="36021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3106057" y="4315411"/>
            <a:ext cx="423869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735131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469093" y="5688534"/>
            <a:ext cx="9659672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450148" y="4312797"/>
            <a:ext cx="385433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4785519" y="6852246"/>
            <a:ext cx="6153087" cy="82200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12 547 + 23 628 = 36 175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 t="20741" r="85263" b="70356"/>
          <a:stretch/>
        </p:blipFill>
        <p:spPr bwMode="auto">
          <a:xfrm>
            <a:off x="1119188" y="609600"/>
            <a:ext cx="2219006" cy="9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4972954" y="1097975"/>
            <a:ext cx="5189790" cy="103090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23 628 + 12 547 = </a:t>
            </a:r>
          </a:p>
        </p:txBody>
      </p:sp>
    </p:spTree>
    <p:extLst>
      <p:ext uri="{BB962C8B-B14F-4D97-AF65-F5344CB8AC3E}">
        <p14:creationId xmlns:p14="http://schemas.microsoft.com/office/powerpoint/2010/main" val="11830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9906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17482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86 362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24809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918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1292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3149865" y="3168309"/>
            <a:ext cx="1616787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93 246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4 825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17758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67 294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25085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25 431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1568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1959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2342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98 071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1415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92 725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8006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5760184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25 346 + 37 292			7 528 + 5 345</a:t>
            </a:r>
          </a:p>
        </p:txBody>
      </p:sp>
      <p:sp>
        <p:nvSpPr>
          <p:cNvPr id="34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009638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718624" y="3187699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3377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052186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4328319" y="3195763"/>
            <a:ext cx="51413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r" eaLnBrk="1" hangingPunct="1">
              <a:spcBef>
                <a:spcPct val="50000"/>
              </a:spcBef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624786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 + 55 807 			67 254 + 92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 + 37 292			7 528 + 5 345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B775EF-CD83-CBF0-B4E3-D3D65DF9ABFF}"/>
              </a:ext>
            </a:extLst>
          </p:cNvPr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9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3505127" y="312420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43 835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3505128" y="385689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55 807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3124127" y="350520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3290362" y="454425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3509709" y="44898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99 642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10594295" y="3151822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67 254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10594296" y="3884512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92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10213295" y="3532822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10379530" y="4571877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10598877" y="4517517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67 346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3407738" y="607477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25 346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3407739" y="680746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37 292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3026738" y="6455771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3192973" y="7494826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3412320" y="7440466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62 638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85712B7A-8124-C8AA-F051-E65AE165B30E}"/>
              </a:ext>
            </a:extLst>
          </p:cNvPr>
          <p:cNvSpPr txBox="1"/>
          <p:nvPr/>
        </p:nvSpPr>
        <p:spPr>
          <a:xfrm>
            <a:off x="10594295" y="606225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7 528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A153F2D6-4DDB-1693-06EB-01CF471A1DCB}"/>
              </a:ext>
            </a:extLst>
          </p:cNvPr>
          <p:cNvSpPr txBox="1"/>
          <p:nvPr/>
        </p:nvSpPr>
        <p:spPr>
          <a:xfrm>
            <a:off x="10594296" y="679494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5 345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D5F597D8-D30F-287B-C882-2CAF47735825}"/>
              </a:ext>
            </a:extLst>
          </p:cNvPr>
          <p:cNvSpPr txBox="1"/>
          <p:nvPr/>
        </p:nvSpPr>
        <p:spPr>
          <a:xfrm>
            <a:off x="10213295" y="644325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B6DA4524-6637-CBE7-849F-36E2026B1C3F}"/>
              </a:ext>
            </a:extLst>
          </p:cNvPr>
          <p:cNvSpPr/>
          <p:nvPr/>
        </p:nvSpPr>
        <p:spPr>
          <a:xfrm>
            <a:off x="10379530" y="748231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67965FA8-D514-0EE4-C741-C9AF1B4F95DA}"/>
              </a:ext>
            </a:extLst>
          </p:cNvPr>
          <p:cNvSpPr txBox="1"/>
          <p:nvPr/>
        </p:nvSpPr>
        <p:spPr>
          <a:xfrm>
            <a:off x="10598877" y="742795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12 873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5119" y="990600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769827" y="1976854"/>
            <a:ext cx="916276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8 000 + 7 000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8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+ 7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8 000 + 7 000 = 15 000</a:t>
            </a: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244" y="4159140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6 000 + 5 000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9 000 + 4 000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7 000 + 9 000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432621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11 000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244" y="5164536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13 000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17" y="604097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16 000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618</Words>
  <Application>Microsoft Office PowerPoint</Application>
  <PresentationFormat>Custom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Coiny</vt:lpstr>
      <vt:lpstr>Times New Roman</vt:lpstr>
      <vt:lpstr>UVN Van Chuong Nang</vt:lpstr>
      <vt:lpstr>VNI-Avo</vt:lpstr>
      <vt:lpstr>Office Theme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Thị Khánh Ly (420000327)</cp:lastModifiedBy>
  <cp:revision>174</cp:revision>
  <dcterms:created xsi:type="dcterms:W3CDTF">2022-07-10T01:37:20Z</dcterms:created>
  <dcterms:modified xsi:type="dcterms:W3CDTF">2023-02-06T06:10:24Z</dcterms:modified>
</cp:coreProperties>
</file>