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7"/>
  </p:notesMasterIdLst>
  <p:handoutMasterIdLst>
    <p:handoutMasterId r:id="rId28"/>
  </p:handoutMasterIdLst>
  <p:sldIdLst>
    <p:sldId id="379" r:id="rId3"/>
    <p:sldId id="1776"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4"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70" d="100"/>
          <a:sy n="70" d="100"/>
        </p:scale>
        <p:origin x="57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2022/1/5</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a:t>
            </a:r>
            <a:r>
              <a:rPr lang="en-US" altLang="en-US" sz="2800">
                <a:latin typeface="Times New Roman" panose="02020603050405020304" pitchFamily="18" charset="0"/>
                <a:cs typeface="Times New Roman" panose="02020603050405020304" pitchFamily="18" charset="0"/>
              </a:rPr>
              <a:t>định </a:t>
            </a:r>
            <a:r>
              <a:rPr lang="en-US" altLang="en-US" sz="2800" smtClean="0">
                <a:latin typeface="Times New Roman" panose="02020603050405020304" pitchFamily="18" charset="0"/>
                <a:cs typeface="Times New Roman" panose="02020603050405020304" pitchFamily="18" charset="0"/>
              </a:rPr>
              <a:t>Giơ - ne - vơ, chấm </a:t>
            </a:r>
            <a:r>
              <a:rPr lang="en-US" altLang="en-US" sz="2800">
                <a:latin typeface="Times New Roman" panose="02020603050405020304" pitchFamily="18" charset="0"/>
                <a:cs typeface="Times New Roman" panose="02020603050405020304" pitchFamily="18" charset="0"/>
              </a:rPr>
              <a:t>dứt chiến tranh lập </a:t>
            </a:r>
            <a:r>
              <a:rPr lang="en-US" altLang="en-US" sz="2800">
                <a:latin typeface="Times New Roman" panose="02020603050405020304" pitchFamily="18" charset="0"/>
                <a:cs typeface="Times New Roman" panose="02020603050405020304" pitchFamily="18" charset="0"/>
              </a:rPr>
              <a:t>lại </a:t>
            </a:r>
            <a:r>
              <a:rPr lang="en-US" altLang="en-US" sz="2800">
                <a:latin typeface="Times New Roman" panose="02020603050405020304" pitchFamily="18" charset="0"/>
                <a:cs typeface="Times New Roman" panose="02020603050405020304" pitchFamily="18" charset="0"/>
              </a:rPr>
              <a:t>hòa bình ở Việt nam. Trong thời </a:t>
            </a:r>
            <a:r>
              <a:rPr lang="en-US" altLang="en-US" sz="2800">
                <a:latin typeface="Times New Roman" panose="02020603050405020304" pitchFamily="18" charset="0"/>
                <a:cs typeface="Times New Roman" panose="02020603050405020304" pitchFamily="18" charset="0"/>
              </a:rPr>
              <a:t>gian </a:t>
            </a:r>
            <a:r>
              <a:rPr lang="en-US" altLang="en-US" sz="2800" smtClean="0">
                <a:latin typeface="Times New Roman" panose="02020603050405020304" pitchFamily="18" charset="0"/>
                <a:cs typeface="Times New Roman" panose="02020603050405020304" pitchFamily="18" charset="0"/>
              </a:rPr>
              <a:t>Pháp </a:t>
            </a:r>
            <a:r>
              <a:rPr lang="en-US" altLang="en-US" sz="2800">
                <a:latin typeface="Times New Roman" panose="02020603050405020304" pitchFamily="18" charset="0"/>
                <a:cs typeface="Times New Roman" panose="02020603050405020304" pitchFamily="18" charset="0"/>
              </a:rPr>
              <a:t>rút quân, Mĩ dần thay chân Pháp, vào xâm </a:t>
            </a:r>
            <a:r>
              <a:rPr lang="en-US" altLang="en-US" sz="2800">
                <a:latin typeface="Times New Roman" panose="02020603050405020304" pitchFamily="18" charset="0"/>
                <a:cs typeface="Times New Roman" panose="02020603050405020304" pitchFamily="18" charset="0"/>
              </a:rPr>
              <a:t>lượt </a:t>
            </a:r>
            <a:r>
              <a:rPr lang="en-US" altLang="en-US" sz="2800" smtClean="0">
                <a:latin typeface="Times New Roman" panose="02020603050405020304" pitchFamily="18" charset="0"/>
                <a:cs typeface="Times New Roman" panose="02020603050405020304" pitchFamily="18" charset="0"/>
              </a:rPr>
              <a:t>miền </a:t>
            </a:r>
            <a:r>
              <a:rPr lang="en-US" altLang="en-US" sz="2800">
                <a:latin typeface="Times New Roman" panose="02020603050405020304" pitchFamily="18" charset="0"/>
                <a:cs typeface="Times New Roman" panose="02020603050405020304" pitchFamily="18" charset="0"/>
              </a:rPr>
              <a:t>nam, đưa Ngô Đình </a:t>
            </a:r>
            <a:r>
              <a:rPr lang="en-US" altLang="en-US" sz="2800">
                <a:latin typeface="Times New Roman" panose="02020603050405020304" pitchFamily="18" charset="0"/>
                <a:cs typeface="Times New Roman" panose="02020603050405020304" pitchFamily="18" charset="0"/>
              </a:rPr>
              <a:t>Diệm </a:t>
            </a:r>
            <a:r>
              <a:rPr lang="en-US" altLang="en-US" sz="2800">
                <a:latin typeface="Times New Roman" panose="02020603050405020304" pitchFamily="18" charset="0"/>
                <a:cs typeface="Times New Roman" panose="02020603050405020304" pitchFamily="18" charset="0"/>
              </a:rPr>
              <a:t>lên </a:t>
            </a:r>
            <a:r>
              <a:rPr lang="en-US" altLang="en-US" sz="2800">
                <a:latin typeface="Times New Roman" panose="02020603050405020304" pitchFamily="18" charset="0"/>
                <a:cs typeface="Times New Roman" panose="02020603050405020304" pitchFamily="18" charset="0"/>
              </a:rPr>
              <a:t>làm </a:t>
            </a:r>
            <a:r>
              <a:rPr lang="en-US" altLang="en-US" sz="2800" smtClean="0">
                <a:latin typeface="Times New Roman" panose="02020603050405020304" pitchFamily="18" charset="0"/>
                <a:cs typeface="Times New Roman" panose="02020603050405020304" pitchFamily="18" charset="0"/>
              </a:rPr>
              <a:t>Tổng </a:t>
            </a:r>
            <a:r>
              <a:rPr lang="en-US" altLang="en-US" sz="2800">
                <a:latin typeface="Times New Roman" panose="02020603050405020304" pitchFamily="18" charset="0"/>
                <a:cs typeface="Times New Roman" panose="02020603050405020304" pitchFamily="18" charset="0"/>
              </a:rPr>
              <a:t>thống lập ra chính </a:t>
            </a:r>
            <a:r>
              <a:rPr lang="en-US" altLang="en-US" sz="2800">
                <a:latin typeface="Times New Roman" panose="02020603050405020304" pitchFamily="18" charset="0"/>
                <a:cs typeface="Times New Roman" panose="02020603050405020304" pitchFamily="18" charset="0"/>
              </a:rPr>
              <a:t>quyền </a:t>
            </a:r>
            <a:r>
              <a:rPr lang="en-US" altLang="en-US" sz="2800" smtClean="0">
                <a:latin typeface="Times New Roman" panose="02020603050405020304" pitchFamily="18" charset="0"/>
                <a:cs typeface="Times New Roman" panose="02020603050405020304" pitchFamily="18" charset="0"/>
              </a:rPr>
              <a:t>tay sai.</a:t>
            </a:r>
            <a:endParaRPr lang="en-US" alt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smtClean="0">
                <a:solidFill>
                  <a:schemeClr val="accent5">
                    <a:lumMod val="75000"/>
                  </a:schemeClr>
                </a:solidFill>
                <a:latin typeface="Times New Roman" panose="02020603050405020304" pitchFamily="18" charset="0"/>
                <a:cs typeface="Times New Roman" panose="02020603050405020304" pitchFamily="18" charset="0"/>
              </a:rPr>
              <a:t>Câu </a:t>
            </a: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dịch </a:t>
            </a:r>
            <a:endParaRPr lang="en-US" altLang="en-US" sz="3200" i="1"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altLang="en-US" sz="3200" i="1" smtClean="0">
                <a:solidFill>
                  <a:schemeClr val="accent5">
                    <a:lumMod val="75000"/>
                  </a:schemeClr>
                </a:solidFill>
                <a:latin typeface="Times New Roman" panose="02020603050405020304" pitchFamily="18" charset="0"/>
                <a:cs typeface="Times New Roman" panose="02020603050405020304" pitchFamily="18" charset="0"/>
              </a:rPr>
              <a:t>Điện </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Biên Phủ </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1954 </a:t>
            </a:r>
            <a:r>
              <a:rPr lang="en-US" altLang="en-US" sz="3200" i="1" smtClean="0">
                <a:solidFill>
                  <a:schemeClr val="accent5">
                    <a:lumMod val="75000"/>
                  </a:schemeClr>
                </a:solidFill>
                <a:latin typeface="Times New Roman" panose="02020603050405020304" pitchFamily="18" charset="0"/>
                <a:cs typeface="Times New Roman" panose="02020603050405020304" pitchFamily="18" charset="0"/>
              </a:rPr>
              <a:t>?</a:t>
            </a:r>
            <a:endParaRPr lang="en-US" altLang="en-US" sz="3200" i="1">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smtClean="0">
                <a:latin typeface="Times New Roman" panose="02020603050405020304" pitchFamily="18" charset="0"/>
                <a:cs typeface="Times New Roman" panose="02020603050405020304" pitchFamily="18" charset="0"/>
              </a:rPr>
              <a:t>II</a:t>
            </a:r>
            <a:r>
              <a:rPr lang="en-US" sz="3400" b="1" smtClean="0">
                <a:latin typeface="Times New Roman" panose="02020603050405020304" pitchFamily="18" charset="0"/>
                <a:cs typeface="Times New Roman" panose="02020603050405020304" pitchFamily="18" charset="0"/>
              </a:rPr>
              <a:t>/  </a:t>
            </a:r>
            <a:r>
              <a:rPr lang="en-US" sz="3400" b="1">
                <a:solidFill>
                  <a:schemeClr val="tx2">
                    <a:lumMod val="50000"/>
                  </a:schemeClr>
                </a:solidFill>
                <a:latin typeface="Times New Roman" pitchFamily="18" charset="0"/>
                <a:cs typeface="Times New Roman" pitchFamily="18" charset="0"/>
              </a:rPr>
              <a:t>Vì sao nước ta bị chia cắt thành hai miền Nam – </a:t>
            </a:r>
            <a:r>
              <a:rPr lang="en-US" sz="3400" b="1" smtClean="0">
                <a:solidFill>
                  <a:schemeClr val="tx2">
                    <a:lumMod val="50000"/>
                  </a:schemeClr>
                </a:solidFill>
                <a:latin typeface="Times New Roman" pitchFamily="18" charset="0"/>
                <a:cs typeface="Times New Roman" pitchFamily="18" charset="0"/>
              </a:rPr>
              <a:t>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smtClean="0">
                <a:latin typeface="Times New Roman" panose="02020603050405020304" pitchFamily="18" charset="0"/>
                <a:cs typeface="Times New Roman" panose="02020603050405020304" pitchFamily="18" charset="0"/>
              </a:rPr>
              <a:t>II</a:t>
            </a:r>
            <a:r>
              <a:rPr lang="en-US" sz="3400" b="1" smtClean="0">
                <a:latin typeface="Times New Roman" panose="02020603050405020304" pitchFamily="18" charset="0"/>
                <a:cs typeface="Times New Roman" panose="02020603050405020304" pitchFamily="18" charset="0"/>
              </a:rPr>
              <a:t>/  </a:t>
            </a:r>
            <a:r>
              <a:rPr lang="en-US" sz="3400" b="1">
                <a:solidFill>
                  <a:schemeClr val="tx2">
                    <a:lumMod val="50000"/>
                  </a:schemeClr>
                </a:solidFill>
                <a:latin typeface="Times New Roman" pitchFamily="18" charset="0"/>
                <a:cs typeface="Times New Roman" pitchFamily="18" charset="0"/>
              </a:rPr>
              <a:t>Vì sao nước ta bị chia cắt thành hai miền Nam – </a:t>
            </a:r>
            <a:r>
              <a:rPr lang="en-US" sz="3400" b="1" smtClean="0">
                <a:solidFill>
                  <a:schemeClr val="tx2">
                    <a:lumMod val="50000"/>
                  </a:schemeClr>
                </a:solidFill>
                <a:latin typeface="Times New Roman" pitchFamily="18" charset="0"/>
                <a:cs typeface="Times New Roman" pitchFamily="18" charset="0"/>
              </a:rPr>
              <a:t>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smtClean="0">
                <a:latin typeface="Times New Roman" panose="02020603050405020304" pitchFamily="18" charset="0"/>
                <a:cs typeface="Times New Roman" panose="02020603050405020304" pitchFamily="18" charset="0"/>
              </a:rPr>
              <a:t>Câu 2</a:t>
            </a:r>
            <a:r>
              <a:rPr lang="en-US" sz="2800" i="1" smtClean="0">
                <a:latin typeface="Times New Roman" panose="02020603050405020304" pitchFamily="18" charset="0"/>
                <a:cs typeface="Times New Roman" panose="02020603050405020304" pitchFamily="18" charset="0"/>
              </a:rPr>
              <a:t>: </a:t>
            </a:r>
            <a:r>
              <a:rPr lang="en-US" altLang="en-US" sz="2800" i="1" smtClean="0">
                <a:latin typeface="Times New Roman" panose="02020603050405020304" pitchFamily="18" charset="0"/>
                <a:cs typeface="Times New Roman" panose="02020603050405020304" pitchFamily="18" charset="0"/>
              </a:rPr>
              <a:t>Nêu </a:t>
            </a:r>
            <a:r>
              <a:rPr lang="en-US" altLang="en-US" sz="2800" i="1">
                <a:latin typeface="Times New Roman" panose="02020603050405020304" pitchFamily="18" charset="0"/>
                <a:cs typeface="Times New Roman" panose="02020603050405020304" pitchFamily="18" charset="0"/>
              </a:rPr>
              <a:t>những dẫn chứng về việc đế quốc Mĩ cố tình phá hoại </a:t>
            </a:r>
            <a:r>
              <a:rPr lang="en-US" altLang="en-US" sz="2800" i="1">
                <a:latin typeface="Times New Roman" panose="02020603050405020304" pitchFamily="18" charset="0"/>
                <a:cs typeface="Times New Roman" panose="02020603050405020304" pitchFamily="18" charset="0"/>
              </a:rPr>
              <a:t>Hiệp </a:t>
            </a:r>
            <a:r>
              <a:rPr lang="en-US" altLang="en-US" sz="2800" i="1" smtClean="0">
                <a:latin typeface="Times New Roman" panose="02020603050405020304" pitchFamily="18" charset="0"/>
                <a:cs typeface="Times New Roman" panose="02020603050405020304" pitchFamily="18" charset="0"/>
              </a:rPr>
              <a:t>định Giơ </a:t>
            </a:r>
            <a:r>
              <a:rPr lang="en-US" altLang="en-US" sz="2800" i="1">
                <a:latin typeface="Times New Roman" panose="02020603050405020304" pitchFamily="18" charset="0"/>
                <a:cs typeface="Times New Roman" panose="02020603050405020304" pitchFamily="18" charset="0"/>
              </a:rPr>
              <a:t>- ne - vơ ?</a:t>
            </a:r>
            <a:endParaRPr lang="en-US" altLang="en-US" sz="2800" i="1">
              <a:latin typeface="Times New Roman" panose="02020603050405020304" pitchFamily="18" charset="0"/>
              <a:cs typeface="Times New Roman" panose="02020603050405020304" pitchFamily="18" charset="0"/>
            </a:endParaRP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Ra </a:t>
            </a:r>
            <a:r>
              <a:rPr lang="en-US" sz="2800">
                <a:latin typeface="Times New Roman" pitchFamily="18" charset="0"/>
                <a:cs typeface="Times New Roman" pitchFamily="18" charset="0"/>
              </a:rPr>
              <a:t>sức chống phá lực lương cách </a:t>
            </a:r>
            <a:r>
              <a:rPr lang="en-US" sz="2800">
                <a:latin typeface="Times New Roman" pitchFamily="18" charset="0"/>
                <a:cs typeface="Times New Roman" pitchFamily="18" charset="0"/>
              </a:rPr>
              <a:t>mạng</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smtClean="0">
                <a:latin typeface="Times New Roman" pitchFamily="18" charset="0"/>
                <a:cs typeface="Times New Roman" pitchFamily="18" charset="0"/>
              </a:rPr>
              <a:t>Khủng </a:t>
            </a:r>
            <a:r>
              <a:rPr lang="en-US" sz="2800">
                <a:latin typeface="Times New Roman" pitchFamily="18" charset="0"/>
                <a:cs typeface="Times New Roman" pitchFamily="18" charset="0"/>
              </a:rPr>
              <a:t>bố dã man những người đòi hiệp thương, tổng tuyển cử, thống nhất đất </a:t>
            </a:r>
            <a:r>
              <a:rPr lang="en-US" sz="2800">
                <a:latin typeface="Times New Roman" pitchFamily="18" charset="0"/>
                <a:cs typeface="Times New Roman" pitchFamily="18" charset="0"/>
              </a:rPr>
              <a:t>nước</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smtClean="0">
                <a:latin typeface="Times New Roman" pitchFamily="18" charset="0"/>
                <a:cs typeface="Times New Roman" pitchFamily="18" charset="0"/>
              </a:rPr>
              <a:t>Thực </a:t>
            </a:r>
            <a:r>
              <a:rPr lang="en-US" sz="2800">
                <a:latin typeface="Times New Roman" pitchFamily="18" charset="0"/>
                <a:cs typeface="Times New Roman" pitchFamily="18" charset="0"/>
              </a:rPr>
              <a:t>hiện chính sách “tố cộng”, “diệt cộng” với khẩu hiệu “thà giết nhầm còn hơn bỏ </a:t>
            </a:r>
            <a:r>
              <a:rPr lang="en-US" sz="2800">
                <a:latin typeface="Times New Roman" pitchFamily="18" charset="0"/>
                <a:cs typeface="Times New Roman" pitchFamily="18" charset="0"/>
              </a:rPr>
              <a:t>sót</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a:t>
            </a:r>
            <a:r>
              <a:rPr lang="en-US" altLang="en-US" sz="2800">
                <a:latin typeface="Times New Roman" panose="02020603050405020304" pitchFamily="18" charset="0"/>
                <a:cs typeface="Times New Roman" panose="02020603050405020304" pitchFamily="18" charset="0"/>
              </a:rPr>
              <a:t>Mĩ </a:t>
            </a:r>
            <a:r>
              <a:rPr lang="en-US" altLang="en-US" sz="2800" smtClean="0">
                <a:latin typeface="Times New Roman" panose="02020603050405020304" pitchFamily="18" charset="0"/>
                <a:cs typeface="Times New Roman" panose="02020603050405020304" pitchFamily="18" charset="0"/>
              </a:rPr>
              <a:t>Ai - xen - hao </a:t>
            </a:r>
            <a:r>
              <a:rPr lang="en-US" altLang="en-US" sz="2800">
                <a:latin typeface="Times New Roman" panose="02020603050405020304" pitchFamily="18" charset="0"/>
                <a:cs typeface="Times New Roman" panose="02020603050405020304" pitchFamily="18" charset="0"/>
              </a:rPr>
              <a:t>tại </a:t>
            </a:r>
            <a:r>
              <a:rPr lang="en-US" altLang="en-US" sz="2800" smtClean="0">
                <a:latin typeface="Times New Roman" panose="02020603050405020304" pitchFamily="18" charset="0"/>
                <a:cs typeface="Times New Roman" panose="02020603050405020304" pitchFamily="18" charset="0"/>
              </a:rPr>
              <a:t>Oa - sinh - tơn</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134388"/>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a:t>
            </a:r>
            <a:r>
              <a:rPr lang="en-US" sz="2800">
                <a:latin typeface="Times New Roman" pitchFamily="18" charset="0"/>
                <a:cs typeface="Times New Roman" pitchFamily="18" charset="0"/>
              </a:rPr>
              <a:t>quyền </a:t>
            </a:r>
            <a:r>
              <a:rPr lang="en-US" sz="2800" smtClean="0">
                <a:latin typeface="Times New Roman" pitchFamily="18" charset="0"/>
                <a:cs typeface="Times New Roman" pitchFamily="18" charset="0"/>
              </a:rPr>
              <a:t>Mĩ - Diệm </a:t>
            </a:r>
            <a:endParaRPr lang="en-US" sz="2800">
              <a:latin typeface="Times New Roman" pitchFamily="18" charset="0"/>
              <a:cs typeface="Times New Roman" pitchFamily="18" charset="0"/>
            </a:endParaRPr>
          </a:p>
          <a:p>
            <a:pPr algn="ctr">
              <a:defRPr/>
            </a:pPr>
            <a:r>
              <a:rPr lang="en-US" sz="2800">
                <a:latin typeface="Times New Roman" pitchFamily="18" charset="0"/>
                <a:cs typeface="Times New Roman" pitchFamily="18" charset="0"/>
              </a:rPr>
              <a:t>bắt bớ những người dân vô </a:t>
            </a:r>
            <a:r>
              <a:rPr lang="en-US" sz="2800">
                <a:latin typeface="Times New Roman" pitchFamily="18" charset="0"/>
                <a:cs typeface="Times New Roman" pitchFamily="18" charset="0"/>
              </a:rPr>
              <a:t>tội</a:t>
            </a:r>
            <a:r>
              <a:rPr lang="en-US" sz="2800" smtClean="0">
                <a:latin typeface="Times New Roman" pitchFamily="18" charset="0"/>
                <a:cs typeface="Times New Roman" pitchFamily="18" charset="0"/>
              </a:rPr>
              <a:t>.</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a:t>
            </a:r>
            <a:r>
              <a:rPr lang="en-US" sz="2800">
                <a:latin typeface="Times New Roman" panose="02020603050405020304" pitchFamily="18" charset="0"/>
                <a:cs typeface="Times New Roman" panose="02020603050405020304" pitchFamily="18" charset="0"/>
              </a:rPr>
              <a:t>Mĩ </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Diệm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mc:Choice xmlns:p14="http://schemas.microsoft.com/office/powerpoint/2010/main" Requires="p14">
      <p:transition spd="slow">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smtClean="0">
                <a:latin typeface="Times New Roman" panose="02020603050405020304" pitchFamily="18" charset="0"/>
                <a:cs typeface="Times New Roman" panose="02020603050405020304" pitchFamily="18" charset="0"/>
              </a:rPr>
              <a:t>II</a:t>
            </a:r>
            <a:r>
              <a:rPr lang="en-US" sz="3400" b="1" smtClean="0">
                <a:latin typeface="Times New Roman" panose="02020603050405020304" pitchFamily="18" charset="0"/>
                <a:cs typeface="Times New Roman" panose="02020603050405020304" pitchFamily="18" charset="0"/>
              </a:rPr>
              <a:t>/  </a:t>
            </a:r>
            <a:r>
              <a:rPr lang="en-US" sz="3400" b="1">
                <a:solidFill>
                  <a:schemeClr val="tx2">
                    <a:lumMod val="50000"/>
                  </a:schemeClr>
                </a:solidFill>
                <a:latin typeface="Times New Roman" pitchFamily="18" charset="0"/>
                <a:cs typeface="Times New Roman" pitchFamily="18" charset="0"/>
              </a:rPr>
              <a:t>Vì sao nước ta bị chia cắt thành hai miền </a:t>
            </a:r>
            <a:endParaRPr lang="en-US" sz="3400" b="1" smtClean="0">
              <a:solidFill>
                <a:schemeClr val="tx2">
                  <a:lumMod val="50000"/>
                </a:schemeClr>
              </a:solidFill>
              <a:latin typeface="Times New Roman" pitchFamily="18" charset="0"/>
              <a:cs typeface="Times New Roman" pitchFamily="18" charset="0"/>
            </a:endParaRPr>
          </a:p>
          <a:p>
            <a:r>
              <a:rPr lang="en-US" sz="3400" b="1" smtClean="0">
                <a:solidFill>
                  <a:schemeClr val="tx2">
                    <a:lumMod val="50000"/>
                  </a:schemeClr>
                </a:solidFill>
                <a:latin typeface="Times New Roman" pitchFamily="18" charset="0"/>
                <a:cs typeface="Times New Roman" pitchFamily="18" charset="0"/>
              </a:rPr>
              <a:t>Nam </a:t>
            </a:r>
            <a:r>
              <a:rPr lang="en-US" sz="3400" b="1">
                <a:solidFill>
                  <a:schemeClr val="tx2">
                    <a:lumMod val="50000"/>
                  </a:schemeClr>
                </a:solidFill>
                <a:latin typeface="Times New Roman" pitchFamily="18" charset="0"/>
                <a:cs typeface="Times New Roman" pitchFamily="18" charset="0"/>
              </a:rPr>
              <a:t>– </a:t>
            </a:r>
            <a:r>
              <a:rPr lang="en-US" sz="3400" b="1" smtClean="0">
                <a:solidFill>
                  <a:schemeClr val="tx2">
                    <a:lumMod val="50000"/>
                  </a:schemeClr>
                </a:solidFill>
                <a:latin typeface="Times New Roman" pitchFamily="18" charset="0"/>
                <a:cs typeface="Times New Roman" pitchFamily="18" charset="0"/>
              </a:rPr>
              <a:t>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smtClean="0">
                <a:latin typeface="Times New Roman" panose="02020603050405020304" pitchFamily="18" charset="0"/>
                <a:cs typeface="Times New Roman" pitchFamily="18" charset="0"/>
              </a:rPr>
              <a:t>Chúng </a:t>
            </a:r>
            <a:r>
              <a:rPr lang="en-US" sz="2800">
                <a:latin typeface="Times New Roman" pitchFamily="18" charset="0"/>
                <a:cs typeface="Times New Roman" pitchFamily="18" charset="0"/>
              </a:rPr>
              <a:t>ta lại tiếp tục đứng lên cầm súng chống đế quốc Mĩ và tay </a:t>
            </a:r>
            <a:r>
              <a:rPr lang="en-US" sz="2800">
                <a:latin typeface="Times New Roman" pitchFamily="18" charset="0"/>
                <a:cs typeface="Times New Roman" pitchFamily="18" charset="0"/>
              </a:rPr>
              <a:t>sai</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a:t>
            </a:r>
            <a:r>
              <a:rPr lang="en-US" sz="3200" i="1" u="sng" smtClean="0">
                <a:latin typeface="Times New Roman" panose="02020603050405020304" pitchFamily="18" charset="0"/>
                <a:cs typeface="Times New Roman" panose="02020603050405020304" pitchFamily="18" charset="0"/>
              </a:rPr>
              <a:t>3</a:t>
            </a:r>
            <a:r>
              <a:rPr lang="en-US" sz="3200" i="1" smtClean="0">
                <a:latin typeface="Times New Roman" panose="02020603050405020304" pitchFamily="18" charset="0"/>
                <a:cs typeface="Times New Roman" panose="02020603050405020304" pitchFamily="18" charset="0"/>
              </a:rPr>
              <a:t>: </a:t>
            </a:r>
            <a:r>
              <a:rPr lang="en-US" altLang="en-US" sz="3200" i="1" smtClean="0">
                <a:solidFill>
                  <a:srgbClr val="0D0D0D"/>
                </a:solidFill>
                <a:latin typeface="Times New Roman" panose="02020603050405020304" pitchFamily="18" charset="0"/>
                <a:cs typeface="Times New Roman" panose="02020603050405020304" pitchFamily="18" charset="0"/>
              </a:rPr>
              <a:t>Muốn </a:t>
            </a:r>
            <a:r>
              <a:rPr lang="en-US" altLang="en-US" sz="3200" i="1">
                <a:solidFill>
                  <a:srgbClr val="0D0D0D"/>
                </a:solidFill>
                <a:latin typeface="Times New Roman" panose="02020603050405020304" pitchFamily="18" charset="0"/>
                <a:cs typeface="Times New Roman" panose="02020603050405020304" pitchFamily="18" charset="0"/>
              </a:rPr>
              <a:t>xóa bỏ chia cắt, dân tộc </a:t>
            </a:r>
            <a:r>
              <a:rPr lang="en-US" altLang="en-US" sz="3200" i="1">
                <a:solidFill>
                  <a:srgbClr val="0D0D0D"/>
                </a:solidFill>
                <a:latin typeface="Times New Roman" panose="02020603050405020304" pitchFamily="18" charset="0"/>
                <a:cs typeface="Times New Roman" panose="02020603050405020304" pitchFamily="18" charset="0"/>
              </a:rPr>
              <a:t>ta </a:t>
            </a:r>
            <a:endParaRPr lang="en-US" altLang="en-US" sz="3200" i="1" smtClean="0">
              <a:solidFill>
                <a:srgbClr val="0D0D0D"/>
              </a:solidFill>
              <a:latin typeface="Times New Roman" panose="02020603050405020304" pitchFamily="18" charset="0"/>
              <a:cs typeface="Times New Roman" panose="02020603050405020304" pitchFamily="18" charset="0"/>
            </a:endParaRPr>
          </a:p>
          <a:p>
            <a:pPr algn="ctr"/>
            <a:r>
              <a:rPr lang="en-US" altLang="en-US" sz="3200" i="1" smtClean="0">
                <a:solidFill>
                  <a:srgbClr val="0D0D0D"/>
                </a:solidFill>
                <a:latin typeface="Times New Roman" panose="02020603050405020304" pitchFamily="18" charset="0"/>
                <a:cs typeface="Times New Roman" panose="02020603050405020304" pitchFamily="18" charset="0"/>
              </a:rPr>
              <a:t>phải </a:t>
            </a:r>
            <a:r>
              <a:rPr lang="en-US" altLang="en-US" sz="3200" i="1">
                <a:solidFill>
                  <a:srgbClr val="0D0D0D"/>
                </a:solidFill>
                <a:latin typeface="Times New Roman" panose="02020603050405020304" pitchFamily="18" charset="0"/>
                <a:cs typeface="Times New Roman" panose="02020603050405020304" pitchFamily="18" charset="0"/>
              </a:rPr>
              <a:t>làm </a:t>
            </a:r>
            <a:r>
              <a:rPr lang="en-US" altLang="en-US" sz="3200" i="1">
                <a:solidFill>
                  <a:srgbClr val="0D0D0D"/>
                </a:solidFill>
                <a:latin typeface="Times New Roman" panose="02020603050405020304" pitchFamily="18" charset="0"/>
                <a:cs typeface="Times New Roman" panose="02020603050405020304" pitchFamily="18" charset="0"/>
              </a:rPr>
              <a:t>gì </a:t>
            </a:r>
            <a:r>
              <a:rPr lang="en-US" altLang="en-US" sz="3200" i="1" smtClean="0">
                <a:solidFill>
                  <a:srgbClr val="0D0D0D"/>
                </a:solidFill>
                <a:latin typeface="Times New Roman" panose="02020603050405020304" pitchFamily="18" charset="0"/>
                <a:cs typeface="Times New Roman" panose="02020603050405020304" pitchFamily="18" charset="0"/>
              </a:rPr>
              <a:t>?</a:t>
            </a:r>
            <a:endParaRPr lang="en-US" altLang="en-US" sz="3200" i="1">
              <a:solidFill>
                <a:srgbClr val="0D0D0D"/>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a:t>
            </a:r>
            <a:r>
              <a:rPr lang="en-US" altLang="en-US" sz="2800">
                <a:solidFill>
                  <a:srgbClr val="C00000"/>
                </a:solidFill>
                <a:latin typeface="Times New Roman" panose="02020603050405020304" pitchFamily="18" charset="0"/>
                <a:cs typeface="Times New Roman" panose="02020603050405020304" pitchFamily="18" charset="0"/>
              </a:rPr>
              <a:t>. </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smtClean="0">
                <a:solidFill>
                  <a:srgbClr val="FF0000"/>
                </a:solidFill>
                <a:latin typeface="Times New Roman" panose="02020603050405020304" pitchFamily="18" charset="0"/>
                <a:cs typeface="Times New Roman" panose="02020603050405020304" pitchFamily="18" charset="0"/>
              </a:rPr>
              <a:t>*</a:t>
            </a:r>
            <a:endParaRPr lang="en-US" sz="8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a:t>
            </a:r>
            <a:r>
              <a:rPr lang="en-US" sz="4000" b="1">
                <a:latin typeface="Times New Roman" pitchFamily="18" charset="0"/>
                <a:cs typeface="Times New Roman" pitchFamily="18" charset="0"/>
              </a:rPr>
              <a:t>– </a:t>
            </a:r>
            <a:r>
              <a:rPr lang="en-US" sz="4000" b="1" smtClean="0">
                <a:latin typeface="Times New Roman" pitchFamily="18" charset="0"/>
                <a:cs typeface="Times New Roman" pitchFamily="18" charset="0"/>
              </a:rPr>
              <a:t>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mc:Choice xmlns:p15="http://schemas.microsoft.com/office/powerpoint/2012/main" Requires="p15">
      <p:transition spd="slow">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mc:Choice xmlns:p14="http://schemas.microsoft.com/office/powerpoint/2010/main" Requires="p14">
      <p:transition spd="slow">
        <p14:shre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a:t>
            </a:r>
            <a:r>
              <a:rPr lang="en-US" sz="6000" b="1">
                <a:latin typeface="Times New Roman" panose="02020603050405020304" pitchFamily="18" charset="0"/>
                <a:cs typeface="Times New Roman" panose="02020603050405020304" pitchFamily="18" charset="0"/>
              </a:rPr>
              <a:t>phần </a:t>
            </a:r>
            <a:r>
              <a:rPr lang="en-US" sz="6000" b="1" smtClean="0">
                <a:latin typeface="Times New Roman" panose="02020603050405020304" pitchFamily="18" charset="0"/>
                <a:cs typeface="Times New Roman" panose="02020603050405020304" pitchFamily="18" charset="0"/>
              </a:rPr>
              <a:t>II</a:t>
            </a:r>
            <a:endParaRPr lang="en-US" sz="6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mc:Choice xmlns:p15="http://schemas.microsoft.com/office/powerpoint/2012/main" Requires="p15">
      <p:transition spd="slow">
        <p15:prstTrans prst="origami"/>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a:t>
            </a:r>
            <a:r>
              <a:rPr lang="en-US" sz="3600" i="1" smtClean="0">
                <a:latin typeface="Times New Roman" panose="02020603050405020304" pitchFamily="18" charset="0"/>
                <a:cs typeface="Times New Roman" panose="02020603050405020304" pitchFamily="18" charset="0"/>
              </a:rPr>
              <a:t>dung</a:t>
            </a:r>
            <a:endParaRPr lang="en-US" sz="3600" i="1">
              <a:latin typeface="Times New Roman" panose="02020603050405020304" pitchFamily="18" charset="0"/>
              <a:cs typeface="Times New Roman" panose="02020603050405020304" pitchFamily="18" charset="0"/>
            </a:endParaRP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pPr eaLnBrk="1" fontAlgn="auto" hangingPunct="1">
              <a:spcBef>
                <a:spcPts val="0"/>
              </a:spcBef>
              <a:spcAft>
                <a:spcPts val="0"/>
              </a:spcAft>
              <a:defRPr/>
            </a:pPr>
            <a:r>
              <a:rPr lang="en-US" sz="2800" smtClean="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smtClean="0">
                <a:latin typeface="Times New Roman" pitchFamily="18" charset="0"/>
                <a:cs typeface="Times New Roman" pitchFamily="18" charset="0"/>
              </a:rPr>
              <a:t>Sau </a:t>
            </a:r>
            <a:r>
              <a:rPr lang="en-US" sz="2800">
                <a:latin typeface="Times New Roman" pitchFamily="18" charset="0"/>
                <a:cs typeface="Times New Roman" pitchFamily="18" charset="0"/>
              </a:rPr>
              <a:t>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a:t>
            </a:r>
            <a:r>
              <a:rPr lang="en-US" sz="3600" b="1" smtClean="0">
                <a:latin typeface="Times New Roman" panose="02020603050405020304" pitchFamily="18" charset="0"/>
                <a:cs typeface="Times New Roman" panose="02020603050405020304" pitchFamily="18" charset="0"/>
              </a:rPr>
              <a:t>học</a:t>
            </a:r>
            <a:endParaRPr lang="en-US" sz="3600" b="1">
              <a:latin typeface="Times New Roman" panose="02020603050405020304" pitchFamily="18" charset="0"/>
              <a:cs typeface="Times New Roman" panose="02020603050405020304" pitchFamily="18" charset="0"/>
            </a:endParaRP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mc:Choice xmlns:p14="http://schemas.microsoft.com/office/powerpoint/2010/main" Requires="p14">
      <p:transition spd="slow">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smtClean="0">
                <a:latin typeface="Times New Roman" panose="02020603050405020304" pitchFamily="18" charset="0"/>
                <a:cs typeface="Times New Roman" panose="02020603050405020304" pitchFamily="18" charset="0"/>
              </a:rPr>
              <a:t>Cám </a:t>
            </a:r>
            <a:r>
              <a:rPr lang="vi-VN" sz="6600" b="1" smtClean="0">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a:t>
            </a:r>
            <a:r>
              <a:rPr lang="en-US" sz="6600" b="1">
                <a:latin typeface="Times New Roman" panose="02020603050405020304" pitchFamily="18" charset="0"/>
                <a:cs typeface="Times New Roman" panose="02020603050405020304" pitchFamily="18" charset="0"/>
              </a:rPr>
              <a:t>con </a:t>
            </a:r>
            <a:r>
              <a:rPr lang="en-US" sz="6600" b="1">
                <a:latin typeface="Times New Roman" panose="02020603050405020304" pitchFamily="18" charset="0"/>
                <a:cs typeface="Times New Roman" panose="02020603050405020304" pitchFamily="18" charset="0"/>
              </a:rPr>
              <a:t>đã </a:t>
            </a:r>
            <a:endParaRPr lang="en-US" sz="6600" b="1" smtClean="0">
              <a:latin typeface="Times New Roman" panose="02020603050405020304" pitchFamily="18" charset="0"/>
              <a:cs typeface="Times New Roman" panose="02020603050405020304" pitchFamily="18" charset="0"/>
            </a:endParaRPr>
          </a:p>
          <a:p>
            <a:pPr algn="ctr"/>
            <a:r>
              <a:rPr lang="en-US" sz="6600" b="1" smtClean="0">
                <a:latin typeface="Times New Roman" panose="02020603050405020304" pitchFamily="18" charset="0"/>
                <a:cs typeface="Times New Roman" panose="02020603050405020304" pitchFamily="18" charset="0"/>
              </a:rPr>
              <a:t>chú </a:t>
            </a:r>
            <a:r>
              <a:rPr lang="en-US" sz="6600" b="1">
                <a:latin typeface="Times New Roman" panose="02020603050405020304" pitchFamily="18" charset="0"/>
                <a:cs typeface="Times New Roman" panose="02020603050405020304" pitchFamily="18" charset="0"/>
              </a:rPr>
              <a:t>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a:t>
            </a:r>
            <a:r>
              <a:rPr lang="en-US" sz="40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220175" y="2447418"/>
            <a:ext cx="6245150" cy="3323987"/>
          </a:xfrm>
          <a:prstGeom prst="rect">
            <a:avLst/>
          </a:prstGeom>
          <a:noFill/>
        </p:spPr>
        <p:txBody>
          <a:bodyPr wrap="square" rtlCol="0">
            <a:spAutoFit/>
          </a:bodyPr>
          <a:lstStyle/>
          <a:p>
            <a:pPr>
              <a:lnSpc>
                <a:spcPct val="150000"/>
              </a:lnSpc>
              <a:buFont typeface="Arial" panose="020B0604020202020204" pitchFamily="34" charset="0"/>
              <a:buNone/>
            </a:pPr>
            <a:r>
              <a:rPr lang="en-US" altLang="en-US" sz="2800" smtClean="0">
                <a:latin typeface="Times New Roman" panose="02020603050405020304" pitchFamily="18" charset="0"/>
                <a:cs typeface="Times New Roman" panose="02020603050405020304" pitchFamily="18" charset="0"/>
              </a:rPr>
              <a:t>- Đế </a:t>
            </a:r>
            <a:r>
              <a:rPr lang="en-US" altLang="en-US" sz="2800">
                <a:latin typeface="Times New Roman" panose="02020603050405020304" pitchFamily="18" charset="0"/>
                <a:cs typeface="Times New Roman" panose="02020603050405020304" pitchFamily="18" charset="0"/>
              </a:rPr>
              <a:t>quốc Mĩ cố tình phá hoại Hiệp định Giơ-ne-vơ, âm mưu chia cắt lâu dài đất nước ta</a:t>
            </a:r>
            <a:r>
              <a:rPr lang="en-US" altLang="en-US" sz="2800" smtClean="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None/>
            </a:pPr>
            <a:r>
              <a:rPr lang="en-US" altLang="en-US" sz="2800" smtClean="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Để thống nhất đất nước, chúng ta cần phải cầm súng chống Mĩ- Diệm</a:t>
            </a:r>
            <a:r>
              <a:rPr lang="en-US"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a:t>
            </a:r>
            <a:r>
              <a:rPr lang="en-US" sz="3600" b="1" smtClean="0">
                <a:latin typeface="Times New Roman" panose="02020603050405020304" pitchFamily="18" charset="0"/>
                <a:cs typeface="Times New Roman" panose="02020603050405020304" pitchFamily="18" charset="0"/>
              </a:rPr>
              <a:t> Nội dung hiệp </a:t>
            </a:r>
            <a:r>
              <a:rPr lang="en-US" sz="3600" b="1">
                <a:latin typeface="Times New Roman" panose="02020603050405020304" pitchFamily="18" charset="0"/>
                <a:cs typeface="Times New Roman" panose="02020603050405020304" pitchFamily="18" charset="0"/>
              </a:rPr>
              <a:t>định </a:t>
            </a:r>
            <a:r>
              <a:rPr lang="en-US" sz="3600" b="1" smtClean="0">
                <a:latin typeface="Times New Roman" panose="02020603050405020304" pitchFamily="18" charset="0"/>
                <a:cs typeface="Times New Roman" panose="02020603050405020304" pitchFamily="18" charset="0"/>
              </a:rPr>
              <a:t>Gi</a:t>
            </a:r>
            <a:r>
              <a:rPr lang="vi-VN" sz="3600" b="1" smtClean="0">
                <a:latin typeface="Times New Roman" panose="02020603050405020304" pitchFamily="18" charset="0"/>
                <a:cs typeface="Times New Roman" panose="02020603050405020304" pitchFamily="18" charset="0"/>
              </a:rPr>
              <a:t>ơ</a:t>
            </a:r>
            <a:r>
              <a:rPr lang="en-US" sz="3600" b="1" smtClean="0">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a:t>
            </a:r>
            <a:r>
              <a:rPr lang="en-US" sz="2000" smtClean="0">
                <a:latin typeface="Times New Roman" panose="02020603050405020304" pitchFamily="18" charset="0"/>
                <a:cs typeface="Times New Roman" panose="02020603050405020304" pitchFamily="18" charset="0"/>
              </a:rPr>
              <a:t>Hiền L</a:t>
            </a:r>
            <a:r>
              <a:rPr lang="vi-VN" sz="2000" smtClean="0">
                <a:latin typeface="Times New Roman" panose="02020603050405020304" pitchFamily="18" charset="0"/>
                <a:cs typeface="Times New Roman" panose="02020603050405020304" pitchFamily="18" charset="0"/>
              </a:rPr>
              <a:t>ươ</a:t>
            </a:r>
            <a:r>
              <a:rPr lang="en-US" sz="2000" smtClean="0">
                <a:latin typeface="Times New Roman" panose="02020603050405020304" pitchFamily="18" charset="0"/>
                <a:cs typeface="Times New Roman" panose="02020603050405020304" pitchFamily="18" charset="0"/>
              </a:rPr>
              <a:t>ng </a:t>
            </a:r>
            <a:r>
              <a:rPr lang="en-US" sz="2000">
                <a:latin typeface="Times New Roman" pitchFamily="18" charset="0"/>
                <a:cs typeface="Times New Roman" pitchFamily="18" charset="0"/>
              </a:rPr>
              <a:t>bắt qua sông Bến Hải, giới tuyến quân sự tạm thời giữa hai miền Nam – </a:t>
            </a:r>
            <a:r>
              <a:rPr lang="en-US" sz="2000" smtClean="0">
                <a:latin typeface="Times New Roman" pitchFamily="18" charset="0"/>
                <a:cs typeface="Times New Roman" pitchFamily="18" charset="0"/>
              </a:rPr>
              <a:t>Bắc.</a:t>
            </a:r>
            <a:endParaRPr lang="en-US" sz="2000">
              <a:latin typeface="Times New Roman" pitchFamily="18" charset="0"/>
              <a:cs typeface="Times New Roman" pitchFamily="18" charset="0"/>
            </a:endParaRPr>
          </a:p>
          <a:p>
            <a:pPr algn="r"/>
            <a:endParaRPr lang="en-US" sz="2000">
              <a:latin typeface="Times New Roman" pitchFamily="18" charset="0"/>
              <a:cs typeface="Times New Roman" pitchFamily="18" charset="0"/>
            </a:endParaRPr>
          </a:p>
        </p:txBody>
      </p:sp>
      <p:sp>
        <p:nvSpPr>
          <p:cNvPr id="10" name="TextBox 9"/>
          <p:cNvSpPr txBox="1"/>
          <p:nvPr/>
        </p:nvSpPr>
        <p:spPr>
          <a:xfrm>
            <a:off x="1220621" y="3681937"/>
            <a:ext cx="9993575" cy="523220"/>
          </a:xfrm>
          <a:prstGeom prst="rect">
            <a:avLst/>
          </a:prstGeom>
          <a:noFill/>
        </p:spPr>
        <p:txBody>
          <a:bodyPr wrap="square" rtlCol="0">
            <a:spAutoFit/>
          </a:bodyPr>
          <a:lstStyle/>
          <a:p>
            <a:pPr>
              <a:spcBef>
                <a:spcPct val="50000"/>
              </a:spcBef>
              <a:buFontTx/>
              <a:buNone/>
            </a:pPr>
            <a:r>
              <a:rPr lang="en-US" altLang="en-US" sz="2800" smtClean="0">
                <a:latin typeface="Times New Roman" panose="02020603050405020304" pitchFamily="18" charset="0"/>
                <a:cs typeface="Times New Roman" panose="02020603050405020304" pitchFamily="18" charset="0"/>
              </a:rPr>
              <a:t>Tại </a:t>
            </a:r>
            <a:r>
              <a:rPr lang="en-US" altLang="en-US" sz="2800">
                <a:latin typeface="Times New Roman" panose="02020603050405020304" pitchFamily="18" charset="0"/>
                <a:cs typeface="Times New Roman" panose="02020603050405020304" pitchFamily="18" charset="0"/>
              </a:rPr>
              <a:t>sao Pháp phải kí Hiệp định Giơ - ne - vơ</a:t>
            </a:r>
            <a:r>
              <a:rPr lang="en-US"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96" y="3446138"/>
            <a:ext cx="633116" cy="62361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96" y="5065896"/>
            <a:ext cx="633116" cy="623619"/>
          </a:xfrm>
          <a:prstGeom prst="rect">
            <a:avLst/>
          </a:prstGeom>
        </p:spPr>
      </p:pic>
      <p:sp>
        <p:nvSpPr>
          <p:cNvPr id="15" name="TextBox 14"/>
          <p:cNvSpPr txBox="1"/>
          <p:nvPr/>
        </p:nvSpPr>
        <p:spPr>
          <a:xfrm>
            <a:off x="1220621" y="5300953"/>
            <a:ext cx="5663821"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r>
              <a:rPr lang="en-US"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a:t>
            </a:r>
            <a:r>
              <a:rPr lang="en-US" altLang="en-US" sz="2800" smtClean="0">
                <a:latin typeface="Times New Roman" panose="02020603050405020304" pitchFamily="18" charset="0"/>
                <a:cs typeface="Times New Roman" panose="02020603050405020304" pitchFamily="18" charset="0"/>
              </a:rPr>
              <a:t>21-7-1954</a:t>
            </a:r>
            <a:endParaRPr lang="en-US" altLang="en-US" sz="2800">
              <a:latin typeface="Times New Roman" panose="02020603050405020304" pitchFamily="18" charset="0"/>
              <a:cs typeface="Times New Roman" panose="02020603050405020304" pitchFamily="18" charset="0"/>
            </a:endParaRP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a:t>
            </a:r>
            <a:r>
              <a:rPr lang="en-US" altLang="en-US" sz="2800" smtClean="0">
                <a:latin typeface="Times New Roman" panose="02020603050405020304" pitchFamily="18" charset="0"/>
                <a:cs typeface="Times New Roman" panose="02020603050405020304" pitchFamily="18" charset="0"/>
              </a:rPr>
              <a:t>Giơ - ne - vơ </a:t>
            </a:r>
            <a:r>
              <a:rPr lang="en-US" altLang="en-US" sz="2800">
                <a:latin typeface="Times New Roman" panose="02020603050405020304" pitchFamily="18" charset="0"/>
                <a:cs typeface="Times New Roman" panose="02020603050405020304" pitchFamily="18" charset="0"/>
              </a:rPr>
              <a:t>với nước ta</a:t>
            </a:r>
            <a:r>
              <a:rPr lang="en-US"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smtClean="0">
                <a:solidFill>
                  <a:schemeClr val="tx2">
                    <a:lumMod val="75000"/>
                  </a:schemeClr>
                </a:solidFill>
                <a:latin typeface="Times New Roman" pitchFamily="18" charset="0"/>
                <a:cs typeface="Times New Roman" pitchFamily="18" charset="0"/>
              </a:rPr>
              <a:t>( </a:t>
            </a:r>
            <a:r>
              <a:rPr lang="en-US" sz="2800" b="1">
                <a:solidFill>
                  <a:schemeClr val="tx2">
                    <a:lumMod val="75000"/>
                  </a:schemeClr>
                </a:solidFill>
                <a:latin typeface="Times New Roman" pitchFamily="18" charset="0"/>
                <a:cs typeface="Times New Roman" pitchFamily="18" charset="0"/>
              </a:rPr>
              <a:t>21 – 7 – 1954 </a:t>
            </a:r>
            <a:r>
              <a:rPr lang="en-US" sz="2800" b="1" smtClean="0">
                <a:solidFill>
                  <a:schemeClr val="tx2">
                    <a:lumMod val="75000"/>
                  </a:schemeClr>
                </a:solidFill>
                <a:latin typeface="Times New Roman" pitchFamily="18" charset="0"/>
                <a:cs typeface="Times New Roman" pitchFamily="18" charset="0"/>
              </a:rPr>
              <a:t>)</a:t>
            </a:r>
            <a:endParaRPr lang="en-US" sz="2800" b="1">
              <a:solidFill>
                <a:schemeClr val="tx2">
                  <a:lumMod val="75000"/>
                </a:schemeClr>
              </a:solidFill>
              <a:latin typeface="Times New Roman" pitchFamily="18" charset="0"/>
              <a:cs typeface="Times New Roman" pitchFamily="18" charset="0"/>
            </a:endParaRP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a:t>
            </a:r>
            <a:r>
              <a:rPr lang="en-US" sz="2200" smtClean="0">
                <a:solidFill>
                  <a:schemeClr val="bg2">
                    <a:lumMod val="25000"/>
                  </a:schemeClr>
                </a:solidFill>
                <a:latin typeface="Times New Roman" panose="02020603050405020304" pitchFamily="18" charset="0"/>
                <a:cs typeface="Times New Roman" panose="02020603050405020304" pitchFamily="18" charset="0"/>
              </a:rPr>
              <a:t>chiến</a:t>
            </a:r>
          </a:p>
          <a:p>
            <a:pPr lvl="0"/>
            <a:r>
              <a:rPr lang="en-US" sz="2200" smtClean="0">
                <a:solidFill>
                  <a:schemeClr val="bg2">
                    <a:lumMod val="25000"/>
                  </a:schemeClr>
                </a:solidFill>
                <a:latin typeface="Times New Roman" panose="02020603050405020304" pitchFamily="18" charset="0"/>
                <a:cs typeface="Times New Roman" panose="02020603050405020304" pitchFamily="18" charset="0"/>
              </a:rPr>
              <a:t>Gi</a:t>
            </a:r>
            <a:r>
              <a:rPr lang="vi-VN" sz="2200" smtClean="0">
                <a:solidFill>
                  <a:schemeClr val="bg2">
                    <a:lumMod val="25000"/>
                  </a:schemeClr>
                </a:solidFill>
                <a:latin typeface="Times New Roman" panose="02020603050405020304" pitchFamily="18" charset="0"/>
                <a:cs typeface="Times New Roman" panose="02020603050405020304" pitchFamily="18" charset="0"/>
              </a:rPr>
              <a:t>ơ</a:t>
            </a:r>
            <a:r>
              <a:rPr lang="en-US" sz="2200" smtClean="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smtClean="0">
                <a:solidFill>
                  <a:schemeClr val="bg2">
                    <a:lumMod val="25000"/>
                  </a:schemeClr>
                </a:solidFill>
                <a:latin typeface="Times New Roman" panose="02020603050405020304" pitchFamily="18" charset="0"/>
                <a:cs typeface="Times New Roman" panose="02020603050405020304" pitchFamily="18" charset="0"/>
              </a:rPr>
              <a:t> </a:t>
            </a:r>
            <a:r>
              <a:rPr lang="en-US" sz="2200">
                <a:solidFill>
                  <a:schemeClr val="bg2">
                    <a:lumMod val="25000"/>
                  </a:schemeClr>
                </a:solidFill>
                <a:latin typeface="Times New Roman" panose="02020603050405020304" pitchFamily="18" charset="0"/>
                <a:cs typeface="Times New Roman" panose="02020603050405020304" pitchFamily="18" charset="0"/>
              </a:rPr>
              <a:t>1954. </a:t>
            </a:r>
            <a:endParaRPr lang="en-US" sz="2200" smtClean="0">
              <a:solidFill>
                <a:schemeClr val="bg2">
                  <a:lumMod val="25000"/>
                </a:schemeClr>
              </a:solidFill>
              <a:latin typeface="Times New Roman" panose="02020603050405020304" pitchFamily="18" charset="0"/>
              <a:cs typeface="Times New Roman" panose="02020603050405020304" pitchFamily="18" charset="0"/>
            </a:endParaRP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smtClean="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smtClean="0">
                <a:solidFill>
                  <a:schemeClr val="bg2">
                    <a:lumMod val="25000"/>
                  </a:schemeClr>
                </a:solidFill>
                <a:latin typeface="Times New Roman" panose="02020603050405020304" pitchFamily="18" charset="0"/>
                <a:cs typeface="Times New Roman" panose="02020603050405020304" pitchFamily="18" charset="0"/>
              </a:rPr>
              <a:t>Gi</a:t>
            </a:r>
            <a:r>
              <a:rPr lang="vi-VN" sz="2200" smtClean="0">
                <a:solidFill>
                  <a:schemeClr val="bg2">
                    <a:lumMod val="25000"/>
                  </a:schemeClr>
                </a:solidFill>
                <a:latin typeface="Times New Roman" panose="02020603050405020304" pitchFamily="18" charset="0"/>
                <a:cs typeface="Times New Roman" panose="02020603050405020304" pitchFamily="18" charset="0"/>
              </a:rPr>
              <a:t>ơ</a:t>
            </a:r>
            <a:r>
              <a:rPr lang="en-US" sz="2200" smtClean="0">
                <a:solidFill>
                  <a:schemeClr val="bg2">
                    <a:lumMod val="25000"/>
                  </a:schemeClr>
                </a:solidFill>
                <a:latin typeface="Times New Roman" panose="02020603050405020304" pitchFamily="18" charset="0"/>
                <a:cs typeface="Times New Roman" panose="02020603050405020304" pitchFamily="18" charset="0"/>
              </a:rPr>
              <a:t> - ne - v</a:t>
            </a:r>
            <a:r>
              <a:rPr lang="vi-VN" sz="2200" smtClean="0">
                <a:solidFill>
                  <a:schemeClr val="bg2">
                    <a:lumMod val="25000"/>
                  </a:schemeClr>
                </a:solidFill>
                <a:latin typeface="Times New Roman" panose="02020603050405020304" pitchFamily="18" charset="0"/>
                <a:cs typeface="Times New Roman" panose="02020603050405020304" pitchFamily="18" charset="0"/>
              </a:rPr>
              <a:t>ơ</a:t>
            </a:r>
            <a:r>
              <a:rPr lang="en-US" sz="2200" smtClean="0">
                <a:solidFill>
                  <a:schemeClr val="bg2">
                    <a:lumMod val="25000"/>
                  </a:schemeClr>
                </a:solidFill>
                <a:latin typeface="Times New Roman" panose="02020603050405020304" pitchFamily="18" charset="0"/>
                <a:cs typeface="Times New Roman" panose="02020603050405020304" pitchFamily="18" charset="0"/>
              </a:rPr>
              <a:t>. </a:t>
            </a:r>
            <a:endParaRPr lang="en-US" sz="2200">
              <a:solidFill>
                <a:schemeClr val="bg2">
                  <a:lumMod val="25000"/>
                </a:schemeClr>
              </a:solidFill>
              <a:latin typeface="Times New Roman" panose="02020603050405020304" pitchFamily="18" charset="0"/>
              <a:cs typeface="Times New Roman" panose="02020603050405020304" pitchFamily="18" charset="0"/>
            </a:endParaRP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a:t>
            </a:r>
            <a:r>
              <a:rPr lang="en-US" sz="3600" b="1" smtClean="0">
                <a:latin typeface="Times New Roman" panose="02020603050405020304" pitchFamily="18" charset="0"/>
                <a:cs typeface="Times New Roman" panose="02020603050405020304" pitchFamily="18" charset="0"/>
              </a:rPr>
              <a:t> Nội dung hiệp </a:t>
            </a:r>
            <a:r>
              <a:rPr lang="en-US" sz="3600" b="1">
                <a:latin typeface="Times New Roman" panose="02020603050405020304" pitchFamily="18" charset="0"/>
                <a:cs typeface="Times New Roman" panose="02020603050405020304" pitchFamily="18" charset="0"/>
              </a:rPr>
              <a:t>định </a:t>
            </a:r>
            <a:r>
              <a:rPr lang="en-US" sz="3600" b="1" smtClean="0">
                <a:latin typeface="Times New Roman" panose="02020603050405020304" pitchFamily="18" charset="0"/>
                <a:cs typeface="Times New Roman" panose="02020603050405020304" pitchFamily="18" charset="0"/>
              </a:rPr>
              <a:t>Gi</a:t>
            </a:r>
            <a:r>
              <a:rPr lang="vi-VN" sz="3600" b="1" smtClean="0">
                <a:latin typeface="Times New Roman" panose="02020603050405020304" pitchFamily="18" charset="0"/>
                <a:cs typeface="Times New Roman" panose="02020603050405020304" pitchFamily="18" charset="0"/>
              </a:rPr>
              <a:t>ơ</a:t>
            </a:r>
            <a:r>
              <a:rPr lang="en-US" sz="3600" b="1" smtClean="0">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smtClean="0">
                <a:solidFill>
                  <a:schemeClr val="accent5">
                    <a:lumMod val="75000"/>
                  </a:schemeClr>
                </a:solidFill>
                <a:latin typeface="Times New Roman" pitchFamily="18" charset="0"/>
                <a:cs typeface="Times New Roman" pitchFamily="18" charset="0"/>
                <a:sym typeface="Wingdings"/>
              </a:rPr>
              <a:t> Nội </a:t>
            </a:r>
            <a:r>
              <a:rPr lang="en-US" sz="3000" b="1" i="1">
                <a:solidFill>
                  <a:schemeClr val="accent5">
                    <a:lumMod val="75000"/>
                  </a:schemeClr>
                </a:solidFill>
                <a:latin typeface="Times New Roman" pitchFamily="18" charset="0"/>
                <a:cs typeface="Times New Roman" pitchFamily="18" charset="0"/>
                <a:sym typeface="Wingdings"/>
              </a:rPr>
              <a:t>dung cơ bản của Hiệp định Giơ – ne – vơ là gì</a:t>
            </a:r>
            <a:r>
              <a:rPr lang="en-US" sz="3000" b="1" i="1" smtClean="0">
                <a:solidFill>
                  <a:schemeClr val="accent5">
                    <a:lumMod val="75000"/>
                  </a:schemeClr>
                </a:solidFill>
                <a:latin typeface="Times New Roman" pitchFamily="18" charset="0"/>
                <a:cs typeface="Times New Roman" pitchFamily="18" charset="0"/>
                <a:sym typeface="Wingdings"/>
              </a:rPr>
              <a:t>?</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smtClean="0">
                <a:latin typeface="Times New Roman" pitchFamily="18" charset="0"/>
                <a:cs typeface="Times New Roman" pitchFamily="18" charset="0"/>
              </a:rPr>
              <a:t> Chấm </a:t>
            </a:r>
            <a:r>
              <a:rPr lang="en-US" sz="2600">
                <a:latin typeface="Times New Roman" pitchFamily="18" charset="0"/>
                <a:cs typeface="Times New Roman" pitchFamily="18" charset="0"/>
              </a:rPr>
              <a:t>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a:t>
            </a:r>
            <a:r>
              <a:rPr lang="en-US" sz="2600" smtClean="0">
                <a:latin typeface="Times New Roman" pitchFamily="18" charset="0"/>
                <a:cs typeface="Times New Roman" pitchFamily="18" charset="0"/>
              </a:rPr>
              <a:t>năm </a:t>
            </a:r>
            <a:r>
              <a:rPr lang="en-US" sz="2600">
                <a:latin typeface="Times New Roman" pitchFamily="18" charset="0"/>
                <a:cs typeface="Times New Roman" pitchFamily="18" charset="0"/>
              </a:rPr>
              <a:t>1956, </a:t>
            </a:r>
            <a:r>
              <a:rPr lang="en-US" sz="2600" smtClean="0">
                <a:latin typeface="Times New Roman" pitchFamily="18" charset="0"/>
                <a:cs typeface="Times New Roman" pitchFamily="18" charset="0"/>
              </a:rPr>
              <a:t>nhân </a:t>
            </a:r>
            <a:r>
              <a:rPr lang="en-US" sz="2600">
                <a:latin typeface="Times New Roman" pitchFamily="18" charset="0"/>
                <a:cs typeface="Times New Roman" pitchFamily="18" charset="0"/>
              </a:rPr>
              <a:t>dân hai miền Nam – Bắc sẽ tiến hành Tổng tuyển cử thống nhất đất nước</a:t>
            </a:r>
            <a:r>
              <a:rPr lang="en-US" sz="2600" smtClean="0">
                <a:latin typeface="Times New Roman" pitchFamily="18" charset="0"/>
                <a:cs typeface="Times New Roman" pitchFamily="18" charset="0"/>
              </a:rPr>
              <a:t>.</a:t>
            </a:r>
          </a:p>
          <a:p>
            <a:pPr>
              <a:lnSpc>
                <a:spcPct val="150000"/>
              </a:lnSpc>
              <a:buFontTx/>
              <a:buChar char="-"/>
              <a:defRPr/>
            </a:pPr>
            <a:r>
              <a:rPr lang="en-US" altLang="en-US" sz="2600" smtClean="0">
                <a:latin typeface="Times New Roman" panose="02020603050405020304" pitchFamily="18" charset="0"/>
                <a:cs typeface="Times New Roman" panose="02020603050405020304" pitchFamily="18" charset="0"/>
              </a:rPr>
              <a:t> Nguyện </a:t>
            </a:r>
            <a:r>
              <a:rPr lang="en-US" altLang="en-US" sz="2600">
                <a:latin typeface="Times New Roman" panose="02020603050405020304" pitchFamily="18" charset="0"/>
                <a:cs typeface="Times New Roman" panose="02020603050405020304" pitchFamily="18" charset="0"/>
              </a:rPr>
              <a:t>vọng của nhân dân ta là: Đến tháng 7 năm 1956, đất nước sẽ được thống nhất, gia đình sẽ được sum họp</a:t>
            </a:r>
            <a:r>
              <a:rPr lang="en-US" altLang="en-US" sz="2600" smtClean="0">
                <a:latin typeface="Times New Roman" panose="02020603050405020304" pitchFamily="18" charset="0"/>
                <a:cs typeface="Times New Roman" panose="02020603050405020304" pitchFamily="18" charset="0"/>
              </a:rPr>
              <a:t>.</a:t>
            </a:r>
            <a:endParaRPr lang="en-US" alt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smtClean="0">
                <a:latin typeface="Times New Roman" panose="02020603050405020304" pitchFamily="18" charset="0"/>
                <a:cs typeface="Times New Roman" panose="02020603050405020304" pitchFamily="18" charset="0"/>
              </a:rPr>
              <a:t>Bản </a:t>
            </a:r>
          </a:p>
          <a:p>
            <a:pPr algn="ctr">
              <a:lnSpc>
                <a:spcPct val="150000"/>
              </a:lnSpc>
            </a:pPr>
            <a:r>
              <a:rPr lang="en-US" sz="3200" b="1" smtClean="0">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a:t>
            </a:r>
            <a:r>
              <a:rPr lang="en-US" sz="3200" b="1" smtClean="0">
                <a:latin typeface="Times New Roman" panose="02020603050405020304" pitchFamily="18" charset="0"/>
                <a:cs typeface="Times New Roman" panose="02020603050405020304" pitchFamily="18" charset="0"/>
              </a:rPr>
              <a:t>ành</a:t>
            </a:r>
          </a:p>
          <a:p>
            <a:pPr algn="ctr">
              <a:lnSpc>
                <a:spcPct val="150000"/>
              </a:lnSpc>
            </a:pPr>
            <a:r>
              <a:rPr lang="en-US" sz="3200" b="1">
                <a:latin typeface="Times New Roman" panose="02020603050405020304" pitchFamily="18" charset="0"/>
                <a:cs typeface="Times New Roman" panose="02020603050405020304" pitchFamily="18" charset="0"/>
              </a:rPr>
              <a:t>c</a:t>
            </a:r>
            <a:r>
              <a:rPr lang="en-US" sz="3200" b="1" smtClean="0">
                <a:latin typeface="Times New Roman" panose="02020603050405020304" pitchFamily="18" charset="0"/>
                <a:cs typeface="Times New Roman" panose="02020603050405020304" pitchFamily="18" charset="0"/>
              </a:rPr>
              <a:t>hính</a:t>
            </a:r>
          </a:p>
          <a:p>
            <a:pPr algn="ctr">
              <a:lnSpc>
                <a:spcPct val="150000"/>
              </a:lnSpc>
            </a:pPr>
            <a:r>
              <a:rPr lang="en-US" sz="3200" b="1" smtClean="0">
                <a:latin typeface="Times New Roman" panose="02020603050405020304" pitchFamily="18" charset="0"/>
                <a:cs typeface="Times New Roman" panose="02020603050405020304" pitchFamily="18" charset="0"/>
              </a:rPr>
              <a:t>Việt</a:t>
            </a:r>
          </a:p>
          <a:p>
            <a:pPr algn="ctr">
              <a:lnSpc>
                <a:spcPct val="150000"/>
              </a:lnSpc>
            </a:pPr>
            <a:r>
              <a:rPr lang="en-US" sz="3200" b="1" smtClean="0">
                <a:latin typeface="Times New Roman" panose="02020603050405020304" pitchFamily="18" charset="0"/>
                <a:cs typeface="Times New Roman" panose="02020603050405020304" pitchFamily="18" charset="0"/>
              </a:rPr>
              <a:t>Nam</a:t>
            </a:r>
            <a:endParaRPr lang="en-US" sz="3200" b="1">
              <a:latin typeface="Times New Roman" panose="02020603050405020304" pitchFamily="18" charset="0"/>
              <a:cs typeface="Times New Roman" panose="02020603050405020304" pitchFamily="18" charset="0"/>
            </a:endParaRP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smtClean="0">
                <a:latin typeface="Times New Roman" panose="02020603050405020304" pitchFamily="18" charset="0"/>
                <a:cs typeface="Times New Roman" panose="02020603050405020304" pitchFamily="18" charset="0"/>
              </a:rPr>
              <a:t>II</a:t>
            </a:r>
            <a:r>
              <a:rPr lang="en-US" sz="3400" b="1" smtClean="0">
                <a:latin typeface="Times New Roman" panose="02020603050405020304" pitchFamily="18" charset="0"/>
                <a:cs typeface="Times New Roman" panose="02020603050405020304" pitchFamily="18" charset="0"/>
              </a:rPr>
              <a:t>/  </a:t>
            </a:r>
            <a:r>
              <a:rPr lang="en-US" sz="3400" b="1">
                <a:solidFill>
                  <a:schemeClr val="tx2">
                    <a:lumMod val="50000"/>
                  </a:schemeClr>
                </a:solidFill>
                <a:latin typeface="Times New Roman" pitchFamily="18" charset="0"/>
                <a:cs typeface="Times New Roman" pitchFamily="18" charset="0"/>
              </a:rPr>
              <a:t>Vì sao nước ta bị chia cắt thành hai miền Nam – </a:t>
            </a:r>
            <a:r>
              <a:rPr lang="en-US" sz="3400" b="1" smtClean="0">
                <a:solidFill>
                  <a:schemeClr val="tx2">
                    <a:lumMod val="50000"/>
                  </a:schemeClr>
                </a:solidFill>
                <a:latin typeface="Times New Roman" pitchFamily="18" charset="0"/>
                <a:cs typeface="Times New Roman" pitchFamily="18" charset="0"/>
              </a:rPr>
              <a:t>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a:t>
            </a:r>
            <a:r>
              <a:rPr lang="en-US" sz="3000" b="1" i="1" smtClean="0">
                <a:latin typeface="Times New Roman" panose="02020603050405020304" pitchFamily="18" charset="0"/>
                <a:cs typeface="Times New Roman" panose="02020603050405020304" pitchFamily="18" charset="0"/>
              </a:rPr>
              <a:t>nhóm</a:t>
            </a:r>
            <a:endParaRPr lang="en-US" sz="3000" b="1" i="1">
              <a:latin typeface="Times New Roman" panose="02020603050405020304" pitchFamily="18" charset="0"/>
              <a:cs typeface="Times New Roman" panose="02020603050405020304" pitchFamily="18" charset="0"/>
            </a:endParaRP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smtClean="0">
                <a:solidFill>
                  <a:srgbClr val="0D0D0D"/>
                </a:solidFill>
                <a:latin typeface="Times New Roman" panose="02020603050405020304" pitchFamily="18" charset="0"/>
                <a:cs typeface="Times New Roman" panose="02020603050405020304" pitchFamily="18" charset="0"/>
              </a:rPr>
              <a:t>Câu 1</a:t>
            </a:r>
          </a:p>
          <a:p>
            <a:pPr algn="ctr"/>
            <a:endParaRPr lang="en-US" altLang="en-US" sz="2800" smtClean="0">
              <a:solidFill>
                <a:srgbClr val="0D0D0D"/>
              </a:solidFill>
              <a:latin typeface="Times New Roman" panose="02020603050405020304" pitchFamily="18" charset="0"/>
              <a:cs typeface="Times New Roman" panose="02020603050405020304" pitchFamily="18" charset="0"/>
            </a:endParaRPr>
          </a:p>
          <a:p>
            <a:pPr algn="ctr"/>
            <a:r>
              <a:rPr lang="en-US" altLang="en-US" sz="2800" smtClean="0">
                <a:solidFill>
                  <a:srgbClr val="0D0D0D"/>
                </a:solidFill>
                <a:latin typeface="Times New Roman" panose="02020603050405020304" pitchFamily="18" charset="0"/>
                <a:cs typeface="Times New Roman" panose="02020603050405020304" pitchFamily="18" charset="0"/>
              </a:rPr>
              <a:t>Nêu </a:t>
            </a:r>
            <a:r>
              <a:rPr lang="en-US" altLang="en-US" sz="2800">
                <a:solidFill>
                  <a:srgbClr val="0D0D0D"/>
                </a:solidFill>
                <a:latin typeface="Times New Roman" panose="02020603050405020304" pitchFamily="18" charset="0"/>
                <a:cs typeface="Times New Roman" panose="02020603050405020304" pitchFamily="18" charset="0"/>
              </a:rPr>
              <a:t>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smtClean="0">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a:t>
            </a:r>
            <a:r>
              <a:rPr lang="en-US" altLang="en-US" sz="2800">
                <a:solidFill>
                  <a:srgbClr val="0D0D0D"/>
                </a:solidFill>
                <a:latin typeface="Times New Roman" panose="02020603050405020304" pitchFamily="18" charset="0"/>
                <a:cs typeface="Times New Roman" panose="02020603050405020304" pitchFamily="18" charset="0"/>
              </a:rPr>
              <a:t>Hiệp </a:t>
            </a:r>
            <a:r>
              <a:rPr lang="en-US" altLang="en-US" sz="2800" smtClean="0">
                <a:solidFill>
                  <a:srgbClr val="0D0D0D"/>
                </a:solidFill>
                <a:latin typeface="Times New Roman" panose="02020603050405020304" pitchFamily="18" charset="0"/>
                <a:cs typeface="Times New Roman" panose="02020603050405020304" pitchFamily="18" charset="0"/>
              </a:rPr>
              <a:t>định</a:t>
            </a:r>
          </a:p>
          <a:p>
            <a:pPr algn="ctr"/>
            <a:r>
              <a:rPr lang="en-US" altLang="en-US" sz="2800" smtClean="0">
                <a:solidFill>
                  <a:srgbClr val="0D0D0D"/>
                </a:solidFill>
                <a:latin typeface="Times New Roman" panose="02020603050405020304" pitchFamily="18" charset="0"/>
                <a:cs typeface="Times New Roman" panose="02020603050405020304" pitchFamily="18" charset="0"/>
              </a:rPr>
              <a:t>Giơ - </a:t>
            </a:r>
            <a:r>
              <a:rPr lang="en-US" altLang="en-US" sz="2800">
                <a:solidFill>
                  <a:srgbClr val="0D0D0D"/>
                </a:solidFill>
                <a:latin typeface="Times New Roman" panose="02020603050405020304" pitchFamily="18" charset="0"/>
                <a:cs typeface="Times New Roman" panose="02020603050405020304" pitchFamily="18" charset="0"/>
              </a:rPr>
              <a:t>ne </a:t>
            </a:r>
            <a:r>
              <a:rPr lang="en-US" altLang="en-US" sz="2800" smtClean="0">
                <a:solidFill>
                  <a:srgbClr val="0D0D0D"/>
                </a:solidFill>
                <a:latin typeface="Times New Roman" panose="02020603050405020304" pitchFamily="18" charset="0"/>
                <a:cs typeface="Times New Roman" panose="02020603050405020304" pitchFamily="18" charset="0"/>
              </a:rPr>
              <a:t>- </a:t>
            </a:r>
            <a:r>
              <a:rPr lang="en-US" altLang="en-US" sz="2800">
                <a:solidFill>
                  <a:srgbClr val="0D0D0D"/>
                </a:solidFill>
                <a:latin typeface="Times New Roman" panose="02020603050405020304" pitchFamily="18" charset="0"/>
                <a:cs typeface="Times New Roman" panose="02020603050405020304" pitchFamily="18" charset="0"/>
              </a:rPr>
              <a:t>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smtClean="0">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a:t>
            </a:r>
            <a:r>
              <a:rPr lang="en-US" altLang="en-US" sz="2800">
                <a:solidFill>
                  <a:srgbClr val="0D0D0D"/>
                </a:solidFill>
                <a:latin typeface="Times New Roman" panose="02020603050405020304" pitchFamily="18" charset="0"/>
                <a:cs typeface="Times New Roman" panose="02020603050405020304" pitchFamily="18" charset="0"/>
              </a:rPr>
              <a:t>gì </a:t>
            </a:r>
            <a:r>
              <a:rPr lang="en-US" altLang="en-US" sz="2800" smtClean="0">
                <a:solidFill>
                  <a:srgbClr val="0D0D0D"/>
                </a:solidFill>
                <a:latin typeface="Times New Roman" panose="02020603050405020304" pitchFamily="18" charset="0"/>
                <a:cs typeface="Times New Roman" panose="02020603050405020304" pitchFamily="18" charset="0"/>
              </a:rPr>
              <a:t>?</a:t>
            </a:r>
            <a:endParaRPr lang="en-US" altLang="en-US" sz="2800">
              <a:solidFill>
                <a:srgbClr val="0D0D0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4872</TotalTime>
  <Words>939</Words>
  <Application>Microsoft Office PowerPoint</Application>
  <PresentationFormat>Widescreen</PresentationFormat>
  <Paragraphs>86</Paragraphs>
  <Slides>24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DengXian</vt:lpstr>
      <vt:lpstr>微软雅黑</vt:lpstr>
      <vt:lpstr>宋体</vt:lpstr>
      <vt:lpstr>义启小魏楷</vt:lpstr>
      <vt:lpstr>Arial</vt:lpstr>
      <vt:lpstr>Calibri</vt:lpstr>
      <vt:lpstr>Times New Roman</vt:lpstr>
      <vt:lpstr>Wingdings</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NGUYEN THI THANH MAI</cp:lastModifiedBy>
  <cp:revision>741</cp:revision>
  <dcterms:created xsi:type="dcterms:W3CDTF">2018-06-17T04:53:58Z</dcterms:created>
  <dcterms:modified xsi:type="dcterms:W3CDTF">2022-01-05T14:45:49Z</dcterms:modified>
</cp:coreProperties>
</file>