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7" r:id="rId2"/>
    <p:sldId id="258" r:id="rId3"/>
    <p:sldId id="264" r:id="rId4"/>
    <p:sldId id="283" r:id="rId5"/>
    <p:sldId id="259" r:id="rId6"/>
    <p:sldId id="260" r:id="rId7"/>
    <p:sldId id="261" r:id="rId8"/>
    <p:sldId id="265" r:id="rId9"/>
    <p:sldId id="282" r:id="rId10"/>
    <p:sldId id="266" r:id="rId11"/>
    <p:sldId id="267" r:id="rId12"/>
    <p:sldId id="285" r:id="rId13"/>
    <p:sldId id="268" r:id="rId14"/>
    <p:sldId id="269" r:id="rId15"/>
    <p:sldId id="270" r:id="rId16"/>
    <p:sldId id="286" r:id="rId17"/>
    <p:sldId id="284" r:id="rId18"/>
    <p:sldId id="272" r:id="rId19"/>
    <p:sldId id="273" r:id="rId20"/>
    <p:sldId id="274" r:id="rId21"/>
    <p:sldId id="275" r:id="rId22"/>
    <p:sldId id="287" r:id="rId23"/>
    <p:sldId id="279" r:id="rId24"/>
    <p:sldId id="28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75B2-1DD9-4BE7-A8E5-3B639DEAAE9F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7E83-9013-4CE2-9853-016BBB3C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1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1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4AE534-B805-4D97-B99F-15DB22ABF5E8}" type="slidenum">
              <a:rPr lang="en-US">
                <a:latin typeface="Arial" panose="020B0604020202020204" pitchFamily="34" charset="0"/>
              </a:rPr>
              <a:pPr eaLnBrk="1" hangingPunct="1"/>
              <a:t>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0029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3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920163-1648-4C6F-BAFB-E222AF6739D2}" type="slidenum">
              <a:rPr lang="en-US">
                <a:latin typeface="Arial" panose="020B0604020202020204" pitchFamily="34" charset="0"/>
              </a:rPr>
              <a:pPr eaLnBrk="1" hangingPunct="1"/>
              <a:t>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2940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848092-973A-4021-B2F0-95B98D6E5BB6}" type="slidenum">
              <a:rPr lang="en-US">
                <a:latin typeface="Arial" panose="020B0604020202020204" pitchFamily="34" charset="0"/>
              </a:rPr>
              <a:pPr eaLnBrk="1" hangingPunct="1"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16518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1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9B3749-7413-44B4-B511-4498F30C1099}" type="slidenum">
              <a:rPr lang="en-US">
                <a:latin typeface="Arial" panose="020B0604020202020204" pitchFamily="34" charset="0"/>
              </a:rPr>
              <a:pPr eaLnBrk="1" hangingPunct="1"/>
              <a:t>13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76222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1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7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54CF9-1DE5-47AA-AD7C-0E2042878C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5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C0522-4891-47A3-8F23-FF98455FF6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10529-CA43-48D1-B0F1-791071C9E1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2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5AA49-9697-4575-A22C-F7523296FA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0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4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6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1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82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4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14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6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3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8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7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2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15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3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93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35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84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44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7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03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3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1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43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21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49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75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9CD67-A893-402C-8EBF-DE53C78AC5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85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47C1B-77CD-49A7-B23C-7236DBFFF4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0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B9EAC-8A39-42AD-886B-D5B172B66A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80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476F2-64D6-46F1-8678-90A10D4637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4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9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1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E71FE-B311-402B-B875-700AAE17299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5" r:id="rId2"/>
    <p:sldLayoutId id="2147483724" r:id="rId3"/>
    <p:sldLayoutId id="2147483718" r:id="rId4"/>
    <p:sldLayoutId id="2147483716" r:id="rId5"/>
    <p:sldLayoutId id="2147483679" r:id="rId6"/>
    <p:sldLayoutId id="2147483728" r:id="rId7"/>
    <p:sldLayoutId id="2147483727" r:id="rId8"/>
    <p:sldLayoutId id="2147483726" r:id="rId9"/>
    <p:sldLayoutId id="2147483723" r:id="rId10"/>
    <p:sldLayoutId id="2147483722" r:id="rId11"/>
    <p:sldLayoutId id="2147483721" r:id="rId12"/>
    <p:sldLayoutId id="2147483720" r:id="rId13"/>
    <p:sldLayoutId id="214748371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717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6.jp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5.png"/><Relationship Id="rId5" Type="http://schemas.openxmlformats.org/officeDocument/2006/relationships/diagramData" Target="../diagrams/data3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slide" Target="slide2.xml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png"/><Relationship Id="rId1" Type="http://schemas.openxmlformats.org/officeDocument/2006/relationships/audio" Target="file:///E:\B&#224;i%20h&#225;t-%20Rung%20chu&#244;ng%20v&#224;ng%20-%20The%20Wall%20&#8211;%20ChaCha.vn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5" Type="http://schemas.openxmlformats.org/officeDocument/2006/relationships/image" Target="../media/image42.gif"/><Relationship Id="rId10" Type="http://schemas.openxmlformats.org/officeDocument/2006/relationships/image" Target="../media/image37.gif"/><Relationship Id="rId4" Type="http://schemas.openxmlformats.org/officeDocument/2006/relationships/image" Target="../media/image31.png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4.wm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jpg"/><Relationship Id="rId11" Type="http://schemas.openxmlformats.org/officeDocument/2006/relationships/image" Target="../media/image49.wmf"/><Relationship Id="rId5" Type="http://schemas.openxmlformats.org/officeDocument/2006/relationships/audio" Target="../media/audio3.wav"/><Relationship Id="rId15" Type="http://schemas.openxmlformats.org/officeDocument/2006/relationships/image" Target="../media/image45.wmf"/><Relationship Id="rId10" Type="http://schemas.openxmlformats.org/officeDocument/2006/relationships/image" Target="../media/image48.gif"/><Relationship Id="rId4" Type="http://schemas.openxmlformats.org/officeDocument/2006/relationships/audio" Target="../media/audio2.wav"/><Relationship Id="rId9" Type="http://schemas.openxmlformats.org/officeDocument/2006/relationships/image" Target="../media/image47.gi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jpg"/><Relationship Id="rId11" Type="http://schemas.openxmlformats.org/officeDocument/2006/relationships/image" Target="../media/image49.wmf"/><Relationship Id="rId5" Type="http://schemas.openxmlformats.org/officeDocument/2006/relationships/audio" Target="../media/audio3.wav"/><Relationship Id="rId10" Type="http://schemas.openxmlformats.org/officeDocument/2006/relationships/image" Target="../media/image48.gif"/><Relationship Id="rId4" Type="http://schemas.openxmlformats.org/officeDocument/2006/relationships/audio" Target="../media/audio2.wav"/><Relationship Id="rId9" Type="http://schemas.openxmlformats.org/officeDocument/2006/relationships/image" Target="../media/image47.gif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52.wm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jpg"/><Relationship Id="rId11" Type="http://schemas.openxmlformats.org/officeDocument/2006/relationships/image" Target="../media/image49.wmf"/><Relationship Id="rId5" Type="http://schemas.openxmlformats.org/officeDocument/2006/relationships/audio" Target="../media/audio3.wav"/><Relationship Id="rId10" Type="http://schemas.openxmlformats.org/officeDocument/2006/relationships/image" Target="../media/image48.gif"/><Relationship Id="rId4" Type="http://schemas.openxmlformats.org/officeDocument/2006/relationships/audio" Target="../media/audio2.wav"/><Relationship Id="rId9" Type="http://schemas.openxmlformats.org/officeDocument/2006/relationships/image" Target="../media/image47.gif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5.png"/><Relationship Id="rId5" Type="http://schemas.openxmlformats.org/officeDocument/2006/relationships/diagramData" Target="../diagrams/data4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" y="-457200"/>
            <a:ext cx="12191999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4806951" y="2736503"/>
            <a:ext cx="37229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9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81200" y="1143001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1</a:t>
            </a:r>
            <a:r>
              <a:rPr lang="en-US" sz="3200" b="1" i="1" dirty="0">
                <a:solidFill>
                  <a:srgbClr val="CC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038600" y="21177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514600" y="28035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267200" y="28035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09800" y="21177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24200" y="24225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114800" y="41148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590800" y="4800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343400" y="4800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0" y="4114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8534400" y="20415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010400" y="27273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8763000" y="27273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705600" y="2057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620000" y="23463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8458200" y="40989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934200" y="47847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686800" y="47847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629400" y="40989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543800" y="44037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524000" y="2438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096000" y="2362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b)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0198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d)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002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c)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200400" y="4257676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7543800" y="4257676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200400" y="114300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So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3124200" y="22860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7648575" y="2214563"/>
            <a:ext cx="1295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8200" y="840828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2844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  <p:bldP spid="21513" grpId="0" animBg="1"/>
      <p:bldP spid="21514" grpId="0"/>
      <p:bldP spid="21515" grpId="0"/>
      <p:bldP spid="21515" grpId="1"/>
      <p:bldP spid="21516" grpId="0"/>
      <p:bldP spid="21517" grpId="0" animBg="1"/>
      <p:bldP spid="21518" grpId="0" animBg="1"/>
      <p:bldP spid="21519" grpId="0"/>
      <p:bldP spid="21520" grpId="0"/>
      <p:bldP spid="21520" grpId="1"/>
      <p:bldP spid="21521" grpId="0"/>
      <p:bldP spid="21522" grpId="0" animBg="1"/>
      <p:bldP spid="21523" grpId="0" animBg="1"/>
      <p:bldP spid="21524" grpId="0"/>
      <p:bldP spid="21525" grpId="0"/>
      <p:bldP spid="21525" grpId="1"/>
      <p:bldP spid="21526" grpId="0"/>
      <p:bldP spid="21527" grpId="0" animBg="1"/>
      <p:bldP spid="21528" grpId="0" animBg="1"/>
      <p:bldP spid="21529" grpId="0"/>
      <p:bldP spid="21530" grpId="0"/>
      <p:bldP spid="21530" grpId="1"/>
      <p:bldP spid="21531" grpId="0"/>
      <p:bldP spid="21532" grpId="0"/>
      <p:bldP spid="21533" grpId="0"/>
      <p:bldP spid="21534" grpId="0"/>
      <p:bldP spid="21537" grpId="0"/>
      <p:bldP spid="21538" grpId="0"/>
      <p:bldP spid="21539" grpId="0"/>
      <p:bldP spid="21565" grpId="0"/>
      <p:bldP spid="2156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505200" y="3207703"/>
            <a:ext cx="66266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787603" y="1625600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3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57300" y="1027907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2:</a:t>
            </a:r>
            <a:endParaRPr lang="en-US" sz="2400" u="sng" dirty="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971800" y="1143934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581400" y="18288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953000" y="1981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248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96000" y="1676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629400" y="19050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= 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010400" y="19812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620000" y="1981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8915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8610600" y="1676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753600" y="20574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9372600" y="19050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140075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343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667000" y="16605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4191000" y="1660526"/>
            <a:ext cx="1155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1905000" y="2925763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905000" y="41783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971800" y="3352801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2955925" y="3294064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2959100" y="3795714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3886200" y="33020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3889375" y="38036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4178300" y="353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5394325" y="32956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5397500" y="37973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5791200" y="33528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791200" y="3505200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6477000" y="3429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7693025" y="32766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22610" name="Text Box 82"/>
          <p:cNvSpPr txBox="1">
            <a:spLocks noChangeArrowheads="1"/>
          </p:cNvSpPr>
          <p:nvPr/>
        </p:nvSpPr>
        <p:spPr bwMode="auto">
          <a:xfrm>
            <a:off x="7696200" y="37782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7708900" y="33909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8140700" y="34671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1752601" y="4598989"/>
            <a:ext cx="5396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b/ So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2587625" y="50609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2629" name="Text Box 101"/>
          <p:cNvSpPr txBox="1">
            <a:spLocks noChangeArrowheads="1"/>
          </p:cNvSpPr>
          <p:nvPr/>
        </p:nvSpPr>
        <p:spPr bwMode="auto">
          <a:xfrm>
            <a:off x="2590800" y="55626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105400" y="51054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5105400" y="56388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7467600" y="5105401"/>
            <a:ext cx="529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7543800" y="56388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2578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&lt; 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62600" y="53340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&lt;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01000" y="53340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24019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3" grpId="0"/>
      <p:bldP spid="22544" grpId="0" animBg="1"/>
      <p:bldP spid="22545" grpId="0"/>
      <p:bldP spid="22546" grpId="0"/>
      <p:bldP spid="22547" grpId="0"/>
      <p:bldP spid="22548" grpId="0"/>
      <p:bldP spid="22549" grpId="0" animBg="1"/>
      <p:bldP spid="22550" grpId="0"/>
      <p:bldP spid="22551" grpId="0"/>
      <p:bldP spid="22552" grpId="0"/>
      <p:bldP spid="22557" grpId="0" animBg="1"/>
      <p:bldP spid="22561" grpId="0" animBg="1"/>
      <p:bldP spid="22562" grpId="0"/>
      <p:bldP spid="22563" grpId="0"/>
      <p:bldP spid="22564" grpId="0"/>
      <p:bldP spid="22565" grpId="0"/>
      <p:bldP spid="22587" grpId="0"/>
      <p:bldP spid="22596" grpId="0"/>
      <p:bldP spid="22597" grpId="0"/>
      <p:bldP spid="22599" grpId="0"/>
      <p:bldP spid="22600" grpId="0"/>
      <p:bldP spid="22602" grpId="0"/>
      <p:bldP spid="22603" grpId="0"/>
      <p:bldP spid="22604" grpId="0"/>
      <p:bldP spid="22606" grpId="0"/>
      <p:bldP spid="22607" grpId="0"/>
      <p:bldP spid="22608" grpId="0"/>
      <p:bldP spid="22609" grpId="0"/>
      <p:bldP spid="22610" grpId="0"/>
      <p:bldP spid="22612" grpId="0"/>
      <p:bldP spid="22613" grpId="0"/>
      <p:bldP spid="22620" grpId="0"/>
      <p:bldP spid="22628" grpId="0"/>
      <p:bldP spid="22629" grpId="0"/>
      <p:bldP spid="22630" grpId="0"/>
      <p:bldP spid="22631" grpId="0"/>
      <p:bldP spid="22632" grpId="0"/>
      <p:bldP spid="22633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2065283" y="1041673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i="1" dirty="0" smtClean="0"/>
              <a:t>b) So </a:t>
            </a:r>
            <a:r>
              <a:rPr lang="en-US" sz="2800" b="1" i="1" dirty="0" err="1"/>
              <a:t>sánh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phân</a:t>
            </a:r>
            <a:r>
              <a:rPr lang="en-US" sz="2800" b="1" i="1" dirty="0"/>
              <a:t> </a:t>
            </a:r>
            <a:r>
              <a:rPr lang="en-US" sz="2800" b="1" i="1" dirty="0" err="1"/>
              <a:t>số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40390"/>
              </p:ext>
            </p:extLst>
          </p:nvPr>
        </p:nvGraphicFramePr>
        <p:xfrm>
          <a:off x="2590800" y="1636986"/>
          <a:ext cx="533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36986"/>
                        <a:ext cx="533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3124200" y="2017986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......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3581400" y="1941787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92335"/>
              </p:ext>
            </p:extLst>
          </p:nvPr>
        </p:nvGraphicFramePr>
        <p:xfrm>
          <a:off x="5029200" y="1789386"/>
          <a:ext cx="53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89386"/>
                        <a:ext cx="533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5562600" y="2094186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......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6019800" y="2017987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09882"/>
              </p:ext>
            </p:extLst>
          </p:nvPr>
        </p:nvGraphicFramePr>
        <p:xfrm>
          <a:off x="7696200" y="1713186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8" imgW="203040" imgH="393480" progId="Equation.DSMT4">
                  <p:embed/>
                </p:oleObj>
              </mc:Choice>
              <mc:Fallback>
                <p:oleObj name="Equation" r:id="rId8" imgW="203040" imgH="39348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713186"/>
                        <a:ext cx="533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8229600" y="2017986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......</a:t>
            </a:r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8763000" y="1941787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194178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62600" y="2017987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05800" y="1941786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24848" y="1094062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7829" y="1389222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solidFill>
                  <a:srgbClr val="CC0066"/>
                </a:solidFill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solidFill>
                  <a:srgbClr val="CC0066"/>
                </a:solidFill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910443" y="1435388"/>
            <a:ext cx="10281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1,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mẫu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tử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0</a:t>
            </a:r>
            <a:endParaRPr lang="en-US" sz="32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296" y="719808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0672"/>
              </p:ext>
            </p:extLst>
          </p:nvPr>
        </p:nvGraphicFramePr>
        <p:xfrm>
          <a:off x="3917005" y="2066329"/>
          <a:ext cx="2895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005" y="2066329"/>
                        <a:ext cx="2895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9326" y="3616774"/>
            <a:ext cx="45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1840" y="3616774"/>
            <a:ext cx="45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480" y="3762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505200" y="3207703"/>
            <a:ext cx="66266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802395" y="1567904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872332" y="3133376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8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4806951" y="2736503"/>
            <a:ext cx="37229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9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" descr="ENTER1">
            <a:hlinkClick r:id="rId3" action="ppaction://hlinksldjump" tooltip="Nhấn Ent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0"/>
          <p:cNvSpPr>
            <a:spLocks noChangeArrowheads="1"/>
          </p:cNvSpPr>
          <p:nvPr/>
        </p:nvSpPr>
        <p:spPr bwMode="auto">
          <a:xfrm>
            <a:off x="1828800" y="1524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/>
          </a:p>
        </p:txBody>
      </p:sp>
      <p:grpSp>
        <p:nvGrpSpPr>
          <p:cNvPr id="15364" name="Group 36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15373" name="Picture 6" descr="440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7" descr="4635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9" descr="boo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2" descr="email00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3" descr="et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4" descr="glob_anm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8" descr="ani5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mu3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15369" name="Picture 19" descr="an30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9" descr="3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32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33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724400" y="2362201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92" name="Bài hát- Rung chuông vàng - The Wall – ChaCha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56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2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2"/>
                </p:tgtEl>
              </p:cMediaNode>
            </p:audio>
          </p:childTnLst>
        </p:cTn>
      </p:par>
    </p:tnLst>
    <p:bldLst>
      <p:bldP spid="2082" grpId="0" animBg="1"/>
      <p:bldP spid="20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4797424" y="1067847"/>
            <a:ext cx="2860675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530723" y="1142484"/>
            <a:ext cx="339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.VnBlack" panose="020B7200000000000000" pitchFamily="34" charset="0"/>
              </a:rPr>
              <a:t> </a:t>
            </a:r>
            <a:r>
              <a:rPr lang="en-US" b="1" dirty="0" smtClean="0">
                <a:latin typeface=".VnBlack" panose="020B7200000000000000" pitchFamily="34" charset="0"/>
              </a:rPr>
              <a:t>1: </a:t>
            </a:r>
            <a:r>
              <a:rPr lang="en-US" b="1" dirty="0" err="1" smtClean="0">
                <a:cs typeface="Times New Roman" panose="02020603050405020304" pitchFamily="18" charset="0"/>
              </a:rPr>
              <a:t>Điền</a:t>
            </a:r>
            <a:r>
              <a:rPr lang="en-US" b="1" dirty="0" smtClean="0"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cs typeface="Times New Roman" panose="02020603050405020304" pitchFamily="18" charset="0"/>
              </a:rPr>
              <a:t> &gt;; &lt;; = 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3082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308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171700" y="2846387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34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5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32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3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30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1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8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9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26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7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4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2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3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0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1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3118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9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16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7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14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5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12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3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10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1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08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06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5344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514600" y="1981200"/>
          <a:ext cx="685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2" imgW="203040" imgH="393480" progId="Equation.DSMT4">
                  <p:embed/>
                </p:oleObj>
              </mc:Choice>
              <mc:Fallback>
                <p:oleObj name="Equation" r:id="rId12" imgW="203040" imgH="39348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685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657600" y="2057400"/>
          <a:ext cx="685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685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200400" y="2438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031403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HỞI ĐỘNG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876801" y="1050587"/>
            <a:ext cx="2759411" cy="4291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4105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4108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8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56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4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2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3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50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8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9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6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4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5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4142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0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1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38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36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7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34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32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3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30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6868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4128" name="TextBox 62"/>
          <p:cNvSpPr txBox="1">
            <a:spLocks noChangeArrowheads="1"/>
          </p:cNvSpPr>
          <p:nvPr/>
        </p:nvSpPr>
        <p:spPr bwMode="auto">
          <a:xfrm>
            <a:off x="2743200" y="2514601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/>
              <a:t> </a:t>
            </a:r>
            <a:r>
              <a:rPr lang="en-US" sz="4000"/>
              <a:t>1</a:t>
            </a:r>
          </a:p>
        </p:txBody>
      </p:sp>
      <p:graphicFrame>
        <p:nvGraphicFramePr>
          <p:cNvPr id="4098" name="Object 63"/>
          <p:cNvGraphicFramePr>
            <a:graphicFrameLocks noChangeAspect="1"/>
          </p:cNvGraphicFramePr>
          <p:nvPr/>
        </p:nvGraphicFramePr>
        <p:xfrm>
          <a:off x="4038600" y="2057400"/>
          <a:ext cx="914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4098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7400"/>
                        <a:ext cx="914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352800" y="259080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530723" y="1142484"/>
            <a:ext cx="339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.VnBlack" panose="020B7200000000000000" pitchFamily="34" charset="0"/>
              </a:rPr>
              <a:t> </a:t>
            </a:r>
            <a:r>
              <a:rPr lang="en-US" b="1" dirty="0">
                <a:latin typeface=".VnBlack" panose="020B7200000000000000" pitchFamily="34" charset="0"/>
              </a:rPr>
              <a:t>2</a:t>
            </a:r>
            <a:r>
              <a:rPr lang="en-US" b="1" dirty="0" smtClean="0">
                <a:latin typeface=".VnBlack" panose="020B7200000000000000" pitchFamily="34" charset="0"/>
              </a:rPr>
              <a:t>: </a:t>
            </a:r>
            <a:r>
              <a:rPr lang="en-US" b="1" dirty="0" err="1" smtClean="0">
                <a:cs typeface="Times New Roman" panose="02020603050405020304" pitchFamily="18" charset="0"/>
              </a:rPr>
              <a:t>Điền</a:t>
            </a:r>
            <a:r>
              <a:rPr lang="en-US" b="1" dirty="0" smtClean="0"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cs typeface="Times New Roman" panose="02020603050405020304" pitchFamily="18" charset="0"/>
              </a:rPr>
              <a:t> &gt;; &lt;; = </a:t>
            </a:r>
            <a:endParaRPr 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27332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5129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5132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82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3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80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1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8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9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6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7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74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5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2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3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0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8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5166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4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5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62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3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0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1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58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56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54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6106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5122" name="Object 61"/>
          <p:cNvGraphicFramePr>
            <a:graphicFrameLocks noChangeAspect="1"/>
          </p:cNvGraphicFramePr>
          <p:nvPr/>
        </p:nvGraphicFramePr>
        <p:xfrm>
          <a:off x="2590800" y="1981200"/>
          <a:ext cx="787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2" imgW="203040" imgH="393480" progId="Equation.DSMT4">
                  <p:embed/>
                </p:oleObj>
              </mc:Choice>
              <mc:Fallback>
                <p:oleObj name="Equation" r:id="rId12" imgW="203040" imgH="393480" progId="Equation.DSMT4">
                  <p:embed/>
                  <p:pic>
                    <p:nvPicPr>
                      <p:cNvPr id="512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787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3962400" y="25146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/>
              <a:t>1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429000" y="25146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4848374" y="1060209"/>
            <a:ext cx="2759411" cy="4291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.VnBlack" panose="020B7200000000000000" pitchFamily="34" charset="0"/>
              </a:rPr>
              <a:t> </a:t>
            </a:r>
            <a:r>
              <a:rPr lang="en-US" b="1" dirty="0" smtClean="0">
                <a:latin typeface=".VnBlack" panose="020B7200000000000000" pitchFamily="34" charset="0"/>
              </a:rPr>
              <a:t>3: </a:t>
            </a:r>
            <a:r>
              <a:rPr lang="en-US" b="1" dirty="0" err="1">
                <a:cs typeface="Times New Roman" panose="02020603050405020304" pitchFamily="18" charset="0"/>
              </a:rPr>
              <a:t>Điền</a:t>
            </a:r>
            <a:r>
              <a:rPr lang="en-US" b="1" dirty="0">
                <a:cs typeface="Times New Roman" panose="02020603050405020304" pitchFamily="18" charset="0"/>
              </a:rPr>
              <a:t>  </a:t>
            </a:r>
            <a:r>
              <a:rPr lang="en-US" b="1" dirty="0" err="1">
                <a:cs typeface="Times New Roman" panose="02020603050405020304" pitchFamily="18" charset="0"/>
              </a:rPr>
              <a:t>dấu</a:t>
            </a:r>
            <a:r>
              <a:rPr lang="en-US" b="1" dirty="0">
                <a:cs typeface="Times New Roman" panose="02020603050405020304" pitchFamily="18" charset="0"/>
              </a:rPr>
              <a:t> &gt;; &lt;; = </a:t>
            </a:r>
            <a:endParaRPr 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80716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505200" y="3207703"/>
            <a:ext cx="66266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726484" y="1492245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759349" y="3018458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759349" y="4629150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7880" y="-5531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4004442" y="1759998"/>
            <a:ext cx="337382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1671145" y="3290216"/>
            <a:ext cx="7829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vở.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 sau: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(trang 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4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4" y="140581"/>
            <a:ext cx="7204193" cy="17571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969490"/>
            <a:ext cx="7145338" cy="574881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69" y="-215900"/>
            <a:ext cx="7594600" cy="759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9755" y="2427238"/>
            <a:ext cx="5130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TỐT, CHĂM NGOAN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28688" y="2405743"/>
            <a:ext cx="76962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81200" y="4691743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438400" y="322806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92600" y="3256643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743200" y="3913867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352800" y="35487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467225" y="392498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162800" y="3332843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991600" y="3332843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467600" y="4018642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077200" y="36376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9220200" y="4018642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524000" y="356779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00800" y="37011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70287565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6" grpId="0"/>
      <p:bldP spid="4108" grpId="0"/>
      <p:bldP spid="4109" grpId="0" animBg="1"/>
      <p:bldP spid="4110" grpId="0"/>
      <p:bldP spid="4111" grpId="0" animBg="1"/>
      <p:bldP spid="4112" grpId="0"/>
      <p:bldP spid="4113" grpId="0"/>
      <p:bldP spid="4114" grpId="0" animBg="1"/>
      <p:bldP spid="4115" grpId="0"/>
      <p:bldP spid="4116" grpId="0" animBg="1"/>
      <p:bldP spid="4117" grpId="0"/>
      <p:bldP spid="4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2072628" y="1417638"/>
            <a:ext cx="7633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50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505200" y="3207703"/>
            <a:ext cx="66266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37727"/>
            <a:ext cx="137922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4193877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5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8" y="3001272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516362" y="1921669"/>
            <a:ext cx="710951" cy="733219"/>
            <a:chOff x="3620985" y="1717006"/>
            <a:chExt cx="1010329" cy="10419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45606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  <a:cs typeface="+mn-cs"/>
                </a:rPr>
                <a:t>1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6362" y="2697300"/>
            <a:ext cx="710951" cy="733219"/>
            <a:chOff x="3620985" y="1717006"/>
            <a:chExt cx="1010329" cy="104197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595018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  <a:cs typeface="+mn-cs"/>
                </a:rPr>
                <a:t>2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16362" y="3469138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04130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  <a:cs typeface="+mn-cs"/>
                </a:rPr>
                <a:t>3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428761" y="1997671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29446" y="2808886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89306" y="3528412"/>
            <a:ext cx="445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244062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05526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1991063" y="1686276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5038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85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20000" y="9906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943600" y="16764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772400" y="16764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638800" y="914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29400" y="1295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28800" y="1295401"/>
            <a:ext cx="388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i="1">
                <a:solidFill>
                  <a:srgbClr val="000000"/>
                </a:solidFill>
                <a:cs typeface="Times New Roman" panose="02020603050405020304" pitchFamily="18" charset="0"/>
              </a:rPr>
              <a:t>So sánh hai phân số</a:t>
            </a:r>
            <a:r>
              <a:rPr lang="en-US" sz="3000" b="1" i="1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286000" y="4267200"/>
            <a:ext cx="5029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47800" y="4191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781800" y="4267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3152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2672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766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2860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3246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2578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733800" y="4343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648200" y="4267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509" name="AutoShape 29"/>
          <p:cNvSpPr>
            <a:spLocks/>
          </p:cNvSpPr>
          <p:nvPr/>
        </p:nvSpPr>
        <p:spPr bwMode="auto">
          <a:xfrm rot="16200000" flipV="1">
            <a:off x="3581400" y="2438400"/>
            <a:ext cx="381000" cy="2971800"/>
          </a:xfrm>
          <a:prstGeom prst="rightBrace">
            <a:avLst>
              <a:gd name="adj1" fmla="val 87786"/>
              <a:gd name="adj2" fmla="val 49046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10" name="AutoShape 30"/>
          <p:cNvSpPr>
            <a:spLocks/>
          </p:cNvSpPr>
          <p:nvPr/>
        </p:nvSpPr>
        <p:spPr bwMode="auto">
          <a:xfrm rot="5400000">
            <a:off x="3086100" y="3619500"/>
            <a:ext cx="381000" cy="1981200"/>
          </a:xfrm>
          <a:prstGeom prst="rightBrace">
            <a:avLst>
              <a:gd name="adj1" fmla="val 58524"/>
              <a:gd name="adj2" fmla="val 49046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3473450" y="4527551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00"/>
                </a:solidFill>
                <a:cs typeface="Times New Roman" panose="02020603050405020304" pitchFamily="18" charset="0"/>
              </a:rPr>
              <a:t>Từ hình vẽ trên ta thấy: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305175" y="2771775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5486400" y="33528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743200" y="4710113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2971800" y="5181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6553200" y="52578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4724400" y="5257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638800" y="5562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8077200" y="52419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9372600" y="5257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8763000" y="5562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50292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67056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82296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97536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543800" y="4419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AC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AD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5438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AD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905000" y="533400"/>
            <a:ext cx="153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</a:rPr>
              <a:t>1.Ví </a:t>
            </a:r>
            <a:r>
              <a:rPr lang="en-US" sz="3200" b="1" i="1" u="sng" dirty="0" err="1">
                <a:solidFill>
                  <a:srgbClr val="FF0000"/>
                </a:solidFill>
              </a:rPr>
              <a:t>dụ</a:t>
            </a:r>
            <a:r>
              <a:rPr lang="en-US" sz="32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537" name="AutoShape 57"/>
          <p:cNvSpPr>
            <a:spLocks/>
          </p:cNvSpPr>
          <p:nvPr/>
        </p:nvSpPr>
        <p:spPr bwMode="auto">
          <a:xfrm rot="16200000" flipV="1">
            <a:off x="5562600" y="2514600"/>
            <a:ext cx="381000" cy="2971800"/>
          </a:xfrm>
          <a:prstGeom prst="rightBrace">
            <a:avLst>
              <a:gd name="adj1" fmla="val 87786"/>
              <a:gd name="adj2" fmla="val 49046"/>
            </a:avLst>
          </a:prstGeom>
          <a:noFill/>
          <a:ln w="28575">
            <a:solidFill>
              <a:srgbClr val="CC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5257800" y="2805113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48000" y="52578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/>
              <a:t>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57600" y="32766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1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/>
      <p:bldP spid="20490" grpId="0"/>
      <p:bldP spid="20491" grpId="0"/>
      <p:bldP spid="20492" grpId="0" animBg="1"/>
      <p:bldP spid="20493" grpId="0"/>
      <p:bldP spid="20494" grpId="0"/>
      <p:bldP spid="20495" grpId="0" animBg="1"/>
      <p:bldP spid="20496" grpId="0" animBg="1"/>
      <p:bldP spid="20498" grpId="0" animBg="1"/>
      <p:bldP spid="20499" grpId="0" animBg="1"/>
      <p:bldP spid="20500" grpId="0" animBg="1"/>
      <p:bldP spid="20501" grpId="0" animBg="1"/>
      <p:bldP spid="20502" grpId="0"/>
      <p:bldP spid="20503" grpId="0"/>
      <p:bldP spid="20509" grpId="0" animBg="1"/>
      <p:bldP spid="20510" grpId="0" animBg="1"/>
      <p:bldP spid="20511" grpId="0"/>
      <p:bldP spid="20512" grpId="0"/>
      <p:bldP spid="20513" grpId="0" animBg="1"/>
      <p:bldP spid="20514" grpId="0"/>
      <p:bldP spid="20515" grpId="0" animBg="1"/>
      <p:bldP spid="20516" grpId="0"/>
      <p:bldP spid="20517" grpId="0"/>
      <p:bldP spid="20518" grpId="0"/>
      <p:bldP spid="20519" grpId="0"/>
      <p:bldP spid="20520" grpId="0"/>
      <p:bldP spid="20521" grpId="0"/>
      <p:bldP spid="20522" grpId="0" animBg="1"/>
      <p:bldP spid="20523" grpId="0" animBg="1"/>
      <p:bldP spid="20524" grpId="0" animBg="1"/>
      <p:bldP spid="20525" grpId="0" animBg="1"/>
      <p:bldP spid="20528" grpId="0"/>
      <p:bldP spid="20529" grpId="0"/>
      <p:bldP spid="20536" grpId="0"/>
      <p:bldP spid="20537" grpId="0" animBg="1"/>
      <p:bldP spid="20538" grpId="0"/>
      <p:bldP spid="20539" grpId="0" animBg="1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1210059"/>
            <a:ext cx="10972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3069021"/>
            <a:ext cx="10972800" cy="2605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421009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740</Words>
  <Application>Microsoft Office PowerPoint</Application>
  <PresentationFormat>Widescreen</PresentationFormat>
  <Paragraphs>263</Paragraphs>
  <Slides>24</Slides>
  <Notes>10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宋体</vt:lpstr>
      <vt:lpstr>宋体</vt:lpstr>
      <vt:lpstr>.VnArial Narrow</vt:lpstr>
      <vt:lpstr>.VnBahamasBH</vt:lpstr>
      <vt:lpstr>.VnBlack</vt:lpstr>
      <vt:lpstr>.VnTime</vt:lpstr>
      <vt:lpstr>Arial</vt:lpstr>
      <vt:lpstr>Calibri</vt:lpstr>
      <vt:lpstr>等线</vt:lpstr>
      <vt:lpstr>Times New Roman</vt:lpstr>
      <vt:lpstr>VNI-Times</vt:lpstr>
      <vt:lpstr>方正少儿简体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so sánh hai phân số cùng mẫu số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20</cp:revision>
  <dcterms:created xsi:type="dcterms:W3CDTF">2022-01-16T14:16:48Z</dcterms:created>
  <dcterms:modified xsi:type="dcterms:W3CDTF">2022-02-10T15:53:43Z</dcterms:modified>
</cp:coreProperties>
</file>