
<file path=[Content_Types].xml><?xml version="1.0" encoding="utf-8"?>
<Types xmlns="http://schemas.openxmlformats.org/package/2006/content-types">
  <Default Extension="jpeg" ContentType="image/jpeg"/>
  <Default Extension="JPG" ContentType="image/.jp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notesMasters/notesMaster1.xml" ContentType="application/vnd.openxmlformats-officedocument.presentationml.notesMaster+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23"/>
  </p:notesMasterIdLst>
  <p:sldIdLst>
    <p:sldId id="445" r:id="rId3"/>
    <p:sldId id="544" r:id="rId4"/>
    <p:sldId id="464" r:id="rId5"/>
    <p:sldId id="283" r:id="rId6"/>
    <p:sldId id="278" r:id="rId7"/>
    <p:sldId id="416" r:id="rId8"/>
    <p:sldId id="545" r:id="rId9"/>
    <p:sldId id="490" r:id="rId10"/>
    <p:sldId id="529" r:id="rId11"/>
    <p:sldId id="533" r:id="rId12"/>
    <p:sldId id="530" r:id="rId13"/>
    <p:sldId id="546" r:id="rId14"/>
    <p:sldId id="531" r:id="rId15"/>
    <p:sldId id="534" r:id="rId16"/>
    <p:sldId id="494" r:id="rId17"/>
    <p:sldId id="535" r:id="rId18"/>
    <p:sldId id="532" r:id="rId19"/>
    <p:sldId id="536" r:id="rId20"/>
    <p:sldId id="547" r:id="rId21"/>
    <p:sldId id="277" r:id="rId22"/>
  </p:sldIdLst>
  <p:sldSz cx="12192000" cy="6858000"/>
  <p:notesSz cx="6858000" cy="9144000"/>
  <p:custDataLst>
    <p:tags r:id="rId27"/>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4DE6"/>
    <a:srgbClr val="66FFFF"/>
    <a:srgbClr val="FFCCCC"/>
    <a:srgbClr val="CCFF99"/>
    <a:srgbClr val="FFFF99"/>
    <a:srgbClr val="FFFFFF"/>
    <a:srgbClr val="FF3300"/>
    <a:srgbClr val="DDBA59"/>
    <a:srgbClr val="E0C066"/>
    <a:srgbClr val="CC99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125E5076-3810-47DD-B79F-674D7AD40C01}" styleName="深色样式 1 - 强调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1"/>
          </a:solidFill>
        </a:fill>
      </a:tcStyle>
    </a:wholeTbl>
    <a:band1H>
      <a:tcStyle>
        <a:tcBdr/>
        <a:fill>
          <a:solidFill>
            <a:schemeClr val="accent1">
              <a:shade val="60000"/>
            </a:schemeClr>
          </a:solidFill>
        </a:fill>
      </a:tcStyle>
    </a:band1H>
    <a:band1V>
      <a:tcStyle>
        <a:tcBdr/>
        <a:fill>
          <a:solidFill>
            <a:schemeClr val="accent1">
              <a:shade val="60000"/>
            </a:schemeClr>
          </a:solidFill>
        </a:fill>
      </a:tcStyle>
    </a:band1V>
    <a:lastCol>
      <a:tcTxStyle b="on"/>
      <a:tcStyle>
        <a:tcBdr>
          <a:left>
            <a:ln w="25400" cmpd="sng">
              <a:solidFill>
                <a:schemeClr val="lt1"/>
              </a:solidFill>
            </a:ln>
          </a:left>
        </a:tcBdr>
        <a:fill>
          <a:solidFill>
            <a:schemeClr val="accent1">
              <a:shade val="60000"/>
            </a:schemeClr>
          </a:solidFill>
        </a:fill>
      </a:tcStyle>
    </a:lastCol>
    <a:firstCol>
      <a:tcTxStyle b="on"/>
      <a:tcStyle>
        <a:tcBdr>
          <a:right>
            <a:ln w="25400" cmpd="sng">
              <a:solidFill>
                <a:schemeClr val="lt1"/>
              </a:solidFill>
            </a:ln>
          </a:right>
        </a:tcBdr>
        <a:fill>
          <a:solidFill>
            <a:schemeClr val="accent1">
              <a:shade val="60000"/>
            </a:schemeClr>
          </a:solidFill>
        </a:fill>
      </a:tcStyle>
    </a:firstCol>
    <a:lastRow>
      <a:tcTxStyle b="on"/>
      <a:tcStyle>
        <a:tcBdr>
          <a:top>
            <a:ln w="25400" cmpd="sng">
              <a:solidFill>
                <a:schemeClr val="lt1"/>
              </a:solidFill>
            </a:ln>
          </a:top>
        </a:tcBdr>
        <a:fill>
          <a:solidFill>
            <a:schemeClr val="accent1">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111" autoAdjust="0"/>
    <p:restoredTop sz="90326" autoAdjust="0"/>
  </p:normalViewPr>
  <p:slideViewPr>
    <p:cSldViewPr snapToGrid="0">
      <p:cViewPr varScale="1">
        <p:scale>
          <a:sx n="71" d="100"/>
          <a:sy n="71" d="100"/>
        </p:scale>
        <p:origin x="1056" y="48"/>
      </p:cViewPr>
      <p:guideLst>
        <p:guide orient="horz" pos="2198"/>
        <p:guide pos="3806"/>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7.xml"/><Relationship Id="rId8" Type="http://schemas.openxmlformats.org/officeDocument/2006/relationships/slide" Target="slides/slide6.xml"/><Relationship Id="rId7" Type="http://schemas.openxmlformats.org/officeDocument/2006/relationships/slide" Target="slides/slide5.xml"/><Relationship Id="rId6" Type="http://schemas.openxmlformats.org/officeDocument/2006/relationships/slide" Target="slides/slide4.xml"/><Relationship Id="rId5" Type="http://schemas.openxmlformats.org/officeDocument/2006/relationships/slide" Target="slides/slide3.xml"/><Relationship Id="rId4" Type="http://schemas.openxmlformats.org/officeDocument/2006/relationships/slide" Target="slides/slide2.xml"/><Relationship Id="rId3" Type="http://schemas.openxmlformats.org/officeDocument/2006/relationships/slide" Target="slides/slide1.xml"/><Relationship Id="rId27" Type="http://schemas.openxmlformats.org/officeDocument/2006/relationships/tags" Target="tags/tag1.xml"/><Relationship Id="rId26" Type="http://schemas.openxmlformats.org/officeDocument/2006/relationships/tableStyles" Target="tableStyles.xml"/><Relationship Id="rId25" Type="http://schemas.openxmlformats.org/officeDocument/2006/relationships/viewProps" Target="viewProps.xml"/><Relationship Id="rId24" Type="http://schemas.openxmlformats.org/officeDocument/2006/relationships/presProps" Target="presProps.xml"/><Relationship Id="rId23" Type="http://schemas.openxmlformats.org/officeDocument/2006/relationships/notesMaster" Target="notesMasters/notesMaster1.xml"/><Relationship Id="rId22" Type="http://schemas.openxmlformats.org/officeDocument/2006/relationships/slide" Target="slides/slide20.xml"/><Relationship Id="rId21" Type="http://schemas.openxmlformats.org/officeDocument/2006/relationships/slide" Target="slides/slide19.xml"/><Relationship Id="rId20" Type="http://schemas.openxmlformats.org/officeDocument/2006/relationships/slide" Target="slides/slide18.xml"/><Relationship Id="rId2" Type="http://schemas.openxmlformats.org/officeDocument/2006/relationships/theme" Target="theme/theme1.xml"/><Relationship Id="rId19" Type="http://schemas.openxmlformats.org/officeDocument/2006/relationships/slide" Target="slides/slide17.xml"/><Relationship Id="rId18" Type="http://schemas.openxmlformats.org/officeDocument/2006/relationships/slide" Target="slides/slide16.xml"/><Relationship Id="rId17" Type="http://schemas.openxmlformats.org/officeDocument/2006/relationships/slide" Target="slides/slide15.xml"/><Relationship Id="rId16" Type="http://schemas.openxmlformats.org/officeDocument/2006/relationships/slide" Target="slides/slide14.xml"/><Relationship Id="rId15" Type="http://schemas.openxmlformats.org/officeDocument/2006/relationships/slide" Target="slides/slide13.xml"/><Relationship Id="rId14" Type="http://schemas.openxmlformats.org/officeDocument/2006/relationships/slide" Target="slides/slide12.xml"/><Relationship Id="rId13" Type="http://schemas.openxmlformats.org/officeDocument/2006/relationships/slide" Target="slides/slide11.xml"/><Relationship Id="rId12" Type="http://schemas.openxmlformats.org/officeDocument/2006/relationships/slide" Target="slides/slide10.xml"/><Relationship Id="rId11" Type="http://schemas.openxmlformats.org/officeDocument/2006/relationships/slide" Target="slides/slide9.xml"/><Relationship Id="rId10" Type="http://schemas.openxmlformats.org/officeDocument/2006/relationships/slide" Target="slides/slide8.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6F61C3E-2C78-4123-B812-75DAE4645A7F}" type="datetimeFigureOut">
              <a:rPr lang="en-US" smtClean="0"/>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1692641-E541-44DC-852F-235EE2BA86E1}" type="slidenum">
              <a:rPr lang="en-US" smtClean="0"/>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a:p>
        </p:txBody>
      </p:sp>
      <p:sp>
        <p:nvSpPr>
          <p:cNvPr id="4" name="Date Placeholder 3"/>
          <p:cNvSpPr>
            <a:spLocks noGrp="1"/>
          </p:cNvSpPr>
          <p:nvPr>
            <p:ph type="dt" sz="half" idx="10"/>
          </p:nvPr>
        </p:nvSpPr>
        <p:spPr/>
        <p:txBody>
          <a:bodyPr/>
          <a:lstStyle/>
          <a:p>
            <a:fld id="{0F62EAB2-B444-4514-BBC4-48E17212839F}"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0F57D92-B34F-49C4-BDB1-FF34504696C3}" type="slidenum">
              <a:rPr lang="en-US" smtClean="0"/>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a:p>
        </p:txBody>
      </p:sp>
      <p:sp>
        <p:nvSpPr>
          <p:cNvPr id="3" name="Date Placeholder 2"/>
          <p:cNvSpPr>
            <a:spLocks noGrp="1"/>
          </p:cNvSpPr>
          <p:nvPr>
            <p:ph type="dt" sz="half" idx="10"/>
          </p:nvPr>
        </p:nvSpPr>
        <p:spPr/>
        <p:txBody>
          <a:bodyPr/>
          <a:lstStyle/>
          <a:p>
            <a:fld id="{0F62EAB2-B444-4514-BBC4-48E17212839F}" type="datetimeFigureOut">
              <a:rPr lang="en-US" smtClean="0"/>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0F57D92-B34F-49C4-BDB1-FF34504696C3}" type="slidenum">
              <a:rPr lang="en-US" smtClean="0"/>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F62EAB2-B444-4514-BBC4-48E17212839F}" type="datetimeFigureOut">
              <a:rPr lang="en-US" smtClean="0"/>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0F57D92-B34F-49C4-BDB1-FF34504696C3}" type="slidenum">
              <a:rPr lang="en-US" smtClean="0"/>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2_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F62EAB2-B444-4514-BBC4-48E17212839F}" type="datetimeFigureOut">
              <a:rPr lang="en-US" smtClean="0"/>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0F57D92-B34F-49C4-BDB1-FF34504696C3}" type="slidenum">
              <a:rPr lang="en-US" smtClean="0"/>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1_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F62EAB2-B444-4514-BBC4-48E17212839F}" type="datetimeFigureOut">
              <a:rPr lang="en-US" smtClean="0"/>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0F57D92-B34F-49C4-BDB1-FF34504696C3}" type="slidenum">
              <a:rPr lang="en-US" smtClean="0"/>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endParaRPr lang="en-US"/>
          </a:p>
        </p:txBody>
      </p:sp>
      <p:sp>
        <p:nvSpPr>
          <p:cNvPr id="5" name="Date Placeholder 4"/>
          <p:cNvSpPr>
            <a:spLocks noGrp="1"/>
          </p:cNvSpPr>
          <p:nvPr>
            <p:ph type="dt" sz="half" idx="10"/>
          </p:nvPr>
        </p:nvSpPr>
        <p:spPr/>
        <p:txBody>
          <a:bodyPr/>
          <a:lstStyle/>
          <a:p>
            <a:fld id="{0F62EAB2-B444-4514-BBC4-48E17212839F}" type="datetimeFigureOut">
              <a:rPr lang="en-US" smtClean="0"/>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0F57D92-B34F-49C4-BDB1-FF34504696C3}" type="slidenum">
              <a:rPr lang="en-US" smtClean="0"/>
            </a:fld>
            <a:endParaRPr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endParaRPr lang="en-US"/>
          </a:p>
        </p:txBody>
      </p:sp>
      <p:sp>
        <p:nvSpPr>
          <p:cNvPr id="5" name="Date Placeholder 4"/>
          <p:cNvSpPr>
            <a:spLocks noGrp="1"/>
          </p:cNvSpPr>
          <p:nvPr>
            <p:ph type="dt" sz="half" idx="10"/>
          </p:nvPr>
        </p:nvSpPr>
        <p:spPr/>
        <p:txBody>
          <a:bodyPr/>
          <a:lstStyle/>
          <a:p>
            <a:fld id="{0F62EAB2-B444-4514-BBC4-48E17212839F}" type="datetimeFigureOut">
              <a:rPr lang="en-US" smtClean="0"/>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0F57D92-B34F-49C4-BDB1-FF34504696C3}" type="slidenum">
              <a:rPr lang="en-US" smtClean="0"/>
            </a:fld>
            <a:endParaRPr 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a:t>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Date Placeholder 3"/>
          <p:cNvSpPr>
            <a:spLocks noGrp="1"/>
          </p:cNvSpPr>
          <p:nvPr>
            <p:ph type="dt" sz="half" idx="10"/>
          </p:nvPr>
        </p:nvSpPr>
        <p:spPr/>
        <p:txBody>
          <a:bodyPr/>
          <a:lstStyle/>
          <a:p>
            <a:fld id="{0F62EAB2-B444-4514-BBC4-48E17212839F}"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0F57D92-B34F-49C4-BDB1-FF34504696C3}" type="slidenum">
              <a:rPr lang="en-US" smtClean="0"/>
            </a:fld>
            <a:endParaRPr 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Date Placeholder 3"/>
          <p:cNvSpPr>
            <a:spLocks noGrp="1"/>
          </p:cNvSpPr>
          <p:nvPr>
            <p:ph type="dt" sz="half" idx="10"/>
          </p:nvPr>
        </p:nvSpPr>
        <p:spPr/>
        <p:txBody>
          <a:bodyPr/>
          <a:lstStyle/>
          <a:p>
            <a:fld id="{0F62EAB2-B444-4514-BBC4-48E17212839F}"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0F57D92-B34F-49C4-BDB1-FF34504696C3}" type="slidenum">
              <a:rPr lang="en-US" smtClean="0"/>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4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a:p>
        </p:txBody>
      </p:sp>
      <p:sp>
        <p:nvSpPr>
          <p:cNvPr id="4" name="Date Placeholder 3"/>
          <p:cNvSpPr>
            <a:spLocks noGrp="1"/>
          </p:cNvSpPr>
          <p:nvPr>
            <p:ph type="dt" sz="half" idx="10"/>
          </p:nvPr>
        </p:nvSpPr>
        <p:spPr/>
        <p:txBody>
          <a:bodyPr/>
          <a:lstStyle/>
          <a:p>
            <a:fld id="{0F62EAB2-B444-4514-BBC4-48E17212839F}"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0F57D92-B34F-49C4-BDB1-FF34504696C3}" type="slidenum">
              <a:rPr lang="en-US" smtClean="0"/>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3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a:p>
        </p:txBody>
      </p:sp>
      <p:sp>
        <p:nvSpPr>
          <p:cNvPr id="4" name="Date Placeholder 3"/>
          <p:cNvSpPr>
            <a:spLocks noGrp="1"/>
          </p:cNvSpPr>
          <p:nvPr>
            <p:ph type="dt" sz="half" idx="10"/>
          </p:nvPr>
        </p:nvSpPr>
        <p:spPr/>
        <p:txBody>
          <a:bodyPr/>
          <a:lstStyle/>
          <a:p>
            <a:fld id="{0F62EAB2-B444-4514-BBC4-48E17212839F}"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0F57D92-B34F-49C4-BDB1-FF34504696C3}" type="slidenum">
              <a:rPr lang="en-US" smtClean="0"/>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 preserve="1">
  <p:cSld name="2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a:p>
        </p:txBody>
      </p:sp>
      <p:sp>
        <p:nvSpPr>
          <p:cNvPr id="4" name="Date Placeholder 3"/>
          <p:cNvSpPr>
            <a:spLocks noGrp="1"/>
          </p:cNvSpPr>
          <p:nvPr>
            <p:ph type="dt" sz="half" idx="10"/>
          </p:nvPr>
        </p:nvSpPr>
        <p:spPr/>
        <p:txBody>
          <a:bodyPr/>
          <a:lstStyle/>
          <a:p>
            <a:fld id="{0F62EAB2-B444-4514-BBC4-48E17212839F}"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0F57D92-B34F-49C4-BDB1-FF34504696C3}" type="slidenum">
              <a:rPr lang="en-US" smtClean="0"/>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 preserve="1">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a:p>
        </p:txBody>
      </p:sp>
      <p:sp>
        <p:nvSpPr>
          <p:cNvPr id="4" name="Date Placeholder 3"/>
          <p:cNvSpPr>
            <a:spLocks noGrp="1"/>
          </p:cNvSpPr>
          <p:nvPr>
            <p:ph type="dt" sz="half" idx="10"/>
          </p:nvPr>
        </p:nvSpPr>
        <p:spPr/>
        <p:txBody>
          <a:bodyPr/>
          <a:lstStyle/>
          <a:p>
            <a:fld id="{0F62EAB2-B444-4514-BBC4-48E17212839F}"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0F57D92-B34F-49C4-BDB1-FF34504696C3}" type="slidenum">
              <a:rPr lang="en-US" smtClean="0"/>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a:p>
        </p:txBody>
      </p:sp>
      <p:sp>
        <p:nvSpPr>
          <p:cNvPr id="3" name="Content Placeholder 2"/>
          <p:cNvSpPr>
            <a:spLocks noGrp="1"/>
          </p:cNvSpPr>
          <p:nvPr>
            <p:ph idx="1"/>
          </p:nvPr>
        </p:nvSpPr>
        <p:spPr/>
        <p:txBody>
          <a:bodyPr/>
          <a:lstStyle/>
          <a:p>
            <a:pPr lvl="0"/>
            <a:r>
              <a:rPr lang="en-US"/>
              <a:t>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Date Placeholder 3"/>
          <p:cNvSpPr>
            <a:spLocks noGrp="1"/>
          </p:cNvSpPr>
          <p:nvPr>
            <p:ph type="dt" sz="half" idx="10"/>
          </p:nvPr>
        </p:nvSpPr>
        <p:spPr/>
        <p:txBody>
          <a:bodyPr/>
          <a:lstStyle/>
          <a:p>
            <a:fld id="{0F62EAB2-B444-4514-BBC4-48E17212839F}"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0F57D92-B34F-49C4-BDB1-FF34504696C3}" type="slidenum">
              <a:rPr lang="en-US" smtClean="0"/>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endParaRPr lang="en-US"/>
          </a:p>
        </p:txBody>
      </p:sp>
      <p:sp>
        <p:nvSpPr>
          <p:cNvPr id="4" name="Date Placeholder 3"/>
          <p:cNvSpPr>
            <a:spLocks noGrp="1"/>
          </p:cNvSpPr>
          <p:nvPr>
            <p:ph type="dt" sz="half" idx="10"/>
          </p:nvPr>
        </p:nvSpPr>
        <p:spPr/>
        <p:txBody>
          <a:bodyPr/>
          <a:lstStyle/>
          <a:p>
            <a:fld id="{0F62EAB2-B444-4514-BBC4-48E17212839F}"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0F57D92-B34F-49C4-BDB1-FF34504696C3}" type="slidenum">
              <a:rPr lang="en-US" smtClean="0"/>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5" name="Date Placeholder 4"/>
          <p:cNvSpPr>
            <a:spLocks noGrp="1"/>
          </p:cNvSpPr>
          <p:nvPr>
            <p:ph type="dt" sz="half" idx="10"/>
          </p:nvPr>
        </p:nvSpPr>
        <p:spPr/>
        <p:txBody>
          <a:bodyPr/>
          <a:lstStyle/>
          <a:p>
            <a:fld id="{0F62EAB2-B444-4514-BBC4-48E17212839F}" type="datetimeFigureOut">
              <a:rPr lang="en-US" smtClean="0"/>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0F57D92-B34F-49C4-BDB1-FF34504696C3}" type="slidenum">
              <a:rPr lang="en-US" smtClean="0"/>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endParaRPr lang="en-US"/>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endParaRPr lang="en-US"/>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7" name="Date Placeholder 6"/>
          <p:cNvSpPr>
            <a:spLocks noGrp="1"/>
          </p:cNvSpPr>
          <p:nvPr>
            <p:ph type="dt" sz="half" idx="10"/>
          </p:nvPr>
        </p:nvSpPr>
        <p:spPr/>
        <p:txBody>
          <a:bodyPr/>
          <a:lstStyle/>
          <a:p>
            <a:fld id="{0F62EAB2-B444-4514-BBC4-48E17212839F}" type="datetimeFigureOut">
              <a:rPr lang="en-US" smtClean="0"/>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0F57D92-B34F-49C4-BDB1-FF34504696C3}" type="slidenum">
              <a:rPr lang="en-US" smtClean="0"/>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8" Type="http://schemas.openxmlformats.org/officeDocument/2006/relationships/theme" Target="../theme/theme1.xml"/><Relationship Id="rId17" Type="http://schemas.openxmlformats.org/officeDocument/2006/relationships/slideLayout" Target="../slideLayouts/slideLayout17.xml"/><Relationship Id="rId16" Type="http://schemas.openxmlformats.org/officeDocument/2006/relationships/slideLayout" Target="../slideLayouts/slideLayout16.xml"/><Relationship Id="rId15" Type="http://schemas.openxmlformats.org/officeDocument/2006/relationships/slideLayout" Target="../slideLayouts/slideLayout15.xml"/><Relationship Id="rId14" Type="http://schemas.openxmlformats.org/officeDocument/2006/relationships/slideLayout" Target="../slideLayouts/slideLayout14.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F62EAB2-B444-4514-BBC4-48E17212839F}" type="datetimeFigureOut">
              <a:rPr lang="en-US" smtClean="0"/>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0F57D92-B34F-49C4-BDB1-FF34504696C3}" type="slidenum">
              <a:rPr lang="en-US" smtClean="0"/>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slideLayout" Target="../slideLayouts/slideLayout13.xml"/><Relationship Id="rId1" Type="http://schemas.openxmlformats.org/officeDocument/2006/relationships/image" Target="../media/image1.png"/></Relationships>
</file>

<file path=ppt/slides/_rels/slide10.xml.rels><?xml version="1.0" encoding="UTF-8" standalone="yes"?>
<Relationships xmlns="http://schemas.openxmlformats.org/package/2006/relationships"><Relationship Id="rId2" Type="http://schemas.openxmlformats.org/officeDocument/2006/relationships/slideLayout" Target="../slideLayouts/slideLayout13.xml"/><Relationship Id="rId1" Type="http://schemas.openxmlformats.org/officeDocument/2006/relationships/image" Target="../media/image1.png"/></Relationships>
</file>

<file path=ppt/slides/_rels/slide11.xml.rels><?xml version="1.0" encoding="UTF-8" standalone="yes"?>
<Relationships xmlns="http://schemas.openxmlformats.org/package/2006/relationships"><Relationship Id="rId2" Type="http://schemas.openxmlformats.org/officeDocument/2006/relationships/slideLayout" Target="../slideLayouts/slideLayout13.xml"/><Relationship Id="rId1" Type="http://schemas.openxmlformats.org/officeDocument/2006/relationships/image" Target="../media/image1.png"/></Relationships>
</file>

<file path=ppt/slides/_rels/slide12.xml.rels><?xml version="1.0" encoding="UTF-8" standalone="yes"?>
<Relationships xmlns="http://schemas.openxmlformats.org/package/2006/relationships"><Relationship Id="rId2" Type="http://schemas.openxmlformats.org/officeDocument/2006/relationships/slideLayout" Target="../slideLayouts/slideLayout13.xml"/><Relationship Id="rId1" Type="http://schemas.openxmlformats.org/officeDocument/2006/relationships/image" Target="../media/image1.png"/></Relationships>
</file>

<file path=ppt/slides/_rels/slide13.xml.rels><?xml version="1.0" encoding="UTF-8" standalone="yes"?>
<Relationships xmlns="http://schemas.openxmlformats.org/package/2006/relationships"><Relationship Id="rId7" Type="http://schemas.openxmlformats.org/officeDocument/2006/relationships/slideLayout" Target="../slideLayouts/slideLayout13.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png"/><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image" Target="../media/image11.png"/></Relationships>
</file>

<file path=ppt/slides/_rels/slide14.xml.rels><?xml version="1.0" encoding="UTF-8" standalone="yes"?>
<Relationships xmlns="http://schemas.openxmlformats.org/package/2006/relationships"><Relationship Id="rId2" Type="http://schemas.openxmlformats.org/officeDocument/2006/relationships/slideLayout" Target="../slideLayouts/slideLayout13.xml"/><Relationship Id="rId1" Type="http://schemas.openxmlformats.org/officeDocument/2006/relationships/image" Target="../media/image1.png"/></Relationships>
</file>

<file path=ppt/slides/_rels/slide15.xml.rels><?xml version="1.0" encoding="UTF-8" standalone="yes"?>
<Relationships xmlns="http://schemas.openxmlformats.org/package/2006/relationships"><Relationship Id="rId2" Type="http://schemas.openxmlformats.org/officeDocument/2006/relationships/slideLayout" Target="../slideLayouts/slideLayout13.xml"/><Relationship Id="rId1" Type="http://schemas.openxmlformats.org/officeDocument/2006/relationships/image" Target="../media/image1.png"/></Relationships>
</file>

<file path=ppt/slides/_rels/slide16.xml.rels><?xml version="1.0" encoding="UTF-8" standalone="yes"?>
<Relationships xmlns="http://schemas.openxmlformats.org/package/2006/relationships"><Relationship Id="rId2" Type="http://schemas.openxmlformats.org/officeDocument/2006/relationships/slideLayout" Target="../slideLayouts/slideLayout13.xml"/><Relationship Id="rId1" Type="http://schemas.openxmlformats.org/officeDocument/2006/relationships/image" Target="../media/image1.png"/></Relationships>
</file>

<file path=ppt/slides/_rels/slide17.xml.rels><?xml version="1.0" encoding="UTF-8" standalone="yes"?>
<Relationships xmlns="http://schemas.openxmlformats.org/package/2006/relationships"><Relationship Id="rId2" Type="http://schemas.openxmlformats.org/officeDocument/2006/relationships/slideLayout" Target="../slideLayouts/slideLayout13.xml"/><Relationship Id="rId1" Type="http://schemas.openxmlformats.org/officeDocument/2006/relationships/image" Target="../media/image1.png"/></Relationships>
</file>

<file path=ppt/slides/_rels/slide18.xml.rels><?xml version="1.0" encoding="UTF-8" standalone="yes"?>
<Relationships xmlns="http://schemas.openxmlformats.org/package/2006/relationships"><Relationship Id="rId2" Type="http://schemas.openxmlformats.org/officeDocument/2006/relationships/slideLayout" Target="../slideLayouts/slideLayout13.xml"/><Relationship Id="rId1" Type="http://schemas.openxmlformats.org/officeDocument/2006/relationships/image" Target="../media/image1.png"/></Relationships>
</file>

<file path=ppt/slides/_rels/slide19.xml.rels><?xml version="1.0" encoding="UTF-8" standalone="yes"?>
<Relationships xmlns="http://schemas.openxmlformats.org/package/2006/relationships"><Relationship Id="rId3" Type="http://schemas.openxmlformats.org/officeDocument/2006/relationships/slideLayout" Target="../slideLayouts/slideLayout11.xml"/><Relationship Id="rId2" Type="http://schemas.openxmlformats.org/officeDocument/2006/relationships/image" Target="../media/image17.png"/><Relationship Id="rId1" Type="http://schemas.openxmlformats.org/officeDocument/2006/relationships/image" Target="../media/image1.png"/></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11.xml"/><Relationship Id="rId2" Type="http://schemas.openxmlformats.org/officeDocument/2006/relationships/image" Target="../media/image2.png"/><Relationship Id="rId1" Type="http://schemas.openxmlformats.org/officeDocument/2006/relationships/image" Target="../media/image1.png"/></Relationships>
</file>

<file path=ppt/slides/_rels/slide20.xml.rels><?xml version="1.0" encoding="UTF-8" standalone="yes"?>
<Relationships xmlns="http://schemas.openxmlformats.org/package/2006/relationships"><Relationship Id="rId3" Type="http://schemas.openxmlformats.org/officeDocument/2006/relationships/slideLayout" Target="../slideLayouts/slideLayout13.xml"/><Relationship Id="rId2" Type="http://schemas.openxmlformats.org/officeDocument/2006/relationships/image" Target="../media/image18.jpeg"/><Relationship Id="rId1" Type="http://schemas.openxmlformats.org/officeDocument/2006/relationships/image" Target="../media/image1.png"/></Relationships>
</file>

<file path=ppt/slides/_rels/slide3.xml.rels><?xml version="1.0" encoding="UTF-8" standalone="yes"?>
<Relationships xmlns="http://schemas.openxmlformats.org/package/2006/relationships"><Relationship Id="rId2" Type="http://schemas.openxmlformats.org/officeDocument/2006/relationships/slideLayout" Target="../slideLayouts/slideLayout13.xml"/><Relationship Id="rId1" Type="http://schemas.openxmlformats.org/officeDocument/2006/relationships/image" Target="../media/image1.png"/></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13.xml"/><Relationship Id="rId2" Type="http://schemas.openxmlformats.org/officeDocument/2006/relationships/image" Target="../media/image3.png"/><Relationship Id="rId1" Type="http://schemas.openxmlformats.org/officeDocument/2006/relationships/image" Target="../media/image1.png"/></Relationships>
</file>

<file path=ppt/slides/_rels/slide5.xml.rels><?xml version="1.0" encoding="UTF-8" standalone="yes"?>
<Relationships xmlns="http://schemas.openxmlformats.org/package/2006/relationships"><Relationship Id="rId2" Type="http://schemas.openxmlformats.org/officeDocument/2006/relationships/slideLayout" Target="../slideLayouts/slideLayout13.xml"/><Relationship Id="rId1" Type="http://schemas.openxmlformats.org/officeDocument/2006/relationships/image" Target="../media/image1.png"/></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13.xml"/><Relationship Id="rId2" Type="http://schemas.openxmlformats.org/officeDocument/2006/relationships/image" Target="../media/image4.jpeg"/><Relationship Id="rId1" Type="http://schemas.openxmlformats.org/officeDocument/2006/relationships/image" Target="../media/image1.png"/></Relationships>
</file>

<file path=ppt/slides/_rels/slide7.xml.rels><?xml version="1.0" encoding="UTF-8" standalone="yes"?>
<Relationships xmlns="http://schemas.openxmlformats.org/package/2006/relationships"><Relationship Id="rId2" Type="http://schemas.openxmlformats.org/officeDocument/2006/relationships/slideLayout" Target="../slideLayouts/slideLayout13.xml"/><Relationship Id="rId1" Type="http://schemas.openxmlformats.org/officeDocument/2006/relationships/image" Target="../media/image1.png"/></Relationships>
</file>

<file path=ppt/slides/_rels/slide8.xml.rels><?xml version="1.0" encoding="UTF-8" standalone="yes"?>
<Relationships xmlns="http://schemas.openxmlformats.org/package/2006/relationships"><Relationship Id="rId2" Type="http://schemas.openxmlformats.org/officeDocument/2006/relationships/slideLayout" Target="../slideLayouts/slideLayout13.xml"/><Relationship Id="rId1" Type="http://schemas.openxmlformats.org/officeDocument/2006/relationships/image" Target="../media/image1.png"/></Relationships>
</file>

<file path=ppt/slides/_rels/slide9.xml.rels><?xml version="1.0" encoding="UTF-8" standalone="yes"?>
<Relationships xmlns="http://schemas.openxmlformats.org/package/2006/relationships"><Relationship Id="rId7" Type="http://schemas.openxmlformats.org/officeDocument/2006/relationships/slideLayout" Target="../slideLayouts/slideLayout13.xml"/><Relationship Id="rId6" Type="http://schemas.openxmlformats.org/officeDocument/2006/relationships/image" Target="../media/image10.jpeg"/><Relationship Id="rId5" Type="http://schemas.openxmlformats.org/officeDocument/2006/relationships/image" Target="../media/image9.jpeg"/><Relationship Id="rId4" Type="http://schemas.openxmlformats.org/officeDocument/2006/relationships/image" Target="../media/image8.jpeg"/><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image" Target="../media/image5.jpe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rotWithShape="1">
          <a:blip r:embed="rId1"/>
          <a:stretch>
            <a:fillRect/>
          </a:stretch>
        </a:blipFill>
        <a:effectLst/>
      </p:bgPr>
    </p:bg>
    <p:spTree>
      <p:nvGrpSpPr>
        <p:cNvPr id="1" name=""/>
        <p:cNvGrpSpPr/>
        <p:nvPr/>
      </p:nvGrpSpPr>
      <p:grpSpPr>
        <a:xfrm>
          <a:off x="0" y="0"/>
          <a:ext cx="0" cy="0"/>
          <a:chOff x="0" y="0"/>
          <a:chExt cx="0" cy="0"/>
        </a:xfrm>
      </p:grpSpPr>
      <p:sp>
        <p:nvSpPr>
          <p:cNvPr id="2" name="Rectangle 1"/>
          <p:cNvSpPr/>
          <p:nvPr/>
        </p:nvSpPr>
        <p:spPr>
          <a:xfrm>
            <a:off x="1980046" y="1648065"/>
            <a:ext cx="8108950" cy="2738120"/>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r>
              <a:rPr lang="en-US" sz="48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Times New Roman" panose="02020603050405020304" pitchFamily="18" charset="0"/>
                <a:cs typeface="Times New Roman" panose="02020603050405020304" pitchFamily="18" charset="0"/>
              </a:rPr>
              <a:t>         </a:t>
            </a:r>
            <a:endParaRPr lang="en-US" sz="48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Times New Roman" panose="02020603050405020304" pitchFamily="18" charset="0"/>
              <a:cs typeface="Times New Roman" panose="02020603050405020304" pitchFamily="18" charset="0"/>
            </a:endParaRPr>
          </a:p>
          <a:p>
            <a:pPr algn="ctr"/>
            <a:r>
              <a:rPr lang="en-US" sz="8000" b="1" spc="50">
                <a:ln w="11430"/>
                <a:solidFill>
                  <a:srgbClr val="FF0000"/>
                </a:solidFill>
                <a:effectLst>
                  <a:outerShdw blurRad="76200" dist="50800" dir="5400000" algn="tl" rotWithShape="0">
                    <a:srgbClr val="000000">
                      <a:alpha val="65000"/>
                    </a:srgbClr>
                  </a:outerShdw>
                </a:effectLst>
                <a:latin typeface="Times New Roman" panose="02020603050405020304" pitchFamily="18" charset="0"/>
                <a:cs typeface="Times New Roman" panose="02020603050405020304" pitchFamily="18" charset="0"/>
              </a:rPr>
              <a:t>Luyện từ và câu 4</a:t>
            </a:r>
            <a:endParaRPr lang="en-US" sz="60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Times New Roman" panose="02020603050405020304" pitchFamily="18" charset="0"/>
              <a:cs typeface="Times New Roman" panose="02020603050405020304" pitchFamily="18" charset="0"/>
            </a:endParaRPr>
          </a:p>
          <a:p>
            <a:pPr algn="ctr"/>
            <a:r>
              <a:rPr lang="en-US" sz="44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Times New Roman" panose="02020603050405020304" pitchFamily="18" charset="0"/>
                <a:cs typeface="Times New Roman" panose="02020603050405020304" pitchFamily="18" charset="0"/>
              </a:rPr>
              <a:t>                       </a:t>
            </a:r>
            <a:endParaRPr lang="en-US" sz="4000" b="1" i="1" spc="50" dirty="0">
              <a:ln w="11430"/>
              <a:solidFill>
                <a:srgbClr val="FF3300"/>
              </a:solidFill>
              <a:effectLst>
                <a:outerShdw blurRad="76200" dist="50800" dir="5400000" algn="tl" rotWithShape="0">
                  <a:srgbClr val="000000">
                    <a:alpha val="65000"/>
                  </a:srgbClr>
                </a:outerShdw>
              </a:effectLst>
              <a:latin typeface="Times New Roman" panose="02020603050405020304" pitchFamily="18" charset="0"/>
              <a:cs typeface="Times New Roman" panose="02020603050405020304" pitchFamily="18" charset="0"/>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rotWithShape="1">
          <a:blip r:embed="rId1"/>
          <a:stretch>
            <a:fillRect/>
          </a:stretch>
        </a:blipFill>
        <a:effectLst/>
      </p:bgPr>
    </p:bg>
    <p:spTree>
      <p:nvGrpSpPr>
        <p:cNvPr id="1" name=""/>
        <p:cNvGrpSpPr/>
        <p:nvPr/>
      </p:nvGrpSpPr>
      <p:grpSpPr>
        <a:xfrm>
          <a:off x="0" y="0"/>
          <a:ext cx="0" cy="0"/>
          <a:chOff x="0" y="0"/>
          <a:chExt cx="0" cy="0"/>
        </a:xfrm>
      </p:grpSpPr>
      <p:grpSp>
        <p:nvGrpSpPr>
          <p:cNvPr id="11" name="Group 10"/>
          <p:cNvGrpSpPr/>
          <p:nvPr/>
        </p:nvGrpSpPr>
        <p:grpSpPr bwMode="auto">
          <a:xfrm>
            <a:off x="1430020" y="1430655"/>
            <a:ext cx="9883140" cy="1005840"/>
            <a:chOff x="-8052" y="1699617"/>
            <a:chExt cx="9469074" cy="1006257"/>
          </a:xfrm>
          <a:solidFill>
            <a:srgbClr val="FF99FF"/>
          </a:solidFill>
        </p:grpSpPr>
        <p:sp>
          <p:nvSpPr>
            <p:cNvPr id="5" name="Rectangle 4"/>
            <p:cNvSpPr/>
            <p:nvPr/>
          </p:nvSpPr>
          <p:spPr>
            <a:xfrm>
              <a:off x="678063" y="1699617"/>
              <a:ext cx="8782959" cy="1006257"/>
            </a:xfrm>
            <a:prstGeom prst="rect">
              <a:avLst/>
            </a:prstGeom>
            <a:solidFill>
              <a:schemeClr val="accent4">
                <a:lumMod val="20000"/>
                <a:lumOff val="80000"/>
              </a:schemeClr>
            </a:solidFill>
            <a:ln w="28575">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just"/>
              <a:r>
                <a:rPr lang="en-US" sz="2800">
                  <a:solidFill>
                    <a:schemeClr val="tx1"/>
                  </a:solidFill>
                  <a:latin typeface="Times New Roman" panose="02020603050405020304" pitchFamily="18" charset="0"/>
                  <a:ea typeface="Tahoma" panose="020B0604030504040204" pitchFamily="34" charset="0"/>
                  <a:cs typeface="Times New Roman" panose="02020603050405020304" pitchFamily="18" charset="0"/>
                </a:rPr>
                <a:t>Mở rộng và hệ thống hóa vốn từ theo chủ điểm </a:t>
              </a:r>
              <a:r>
                <a:rPr lang="en-US" sz="2800" i="1">
                  <a:solidFill>
                    <a:schemeClr val="tx1"/>
                  </a:solidFill>
                  <a:latin typeface="Times New Roman" panose="02020603050405020304" pitchFamily="18" charset="0"/>
                  <a:ea typeface="Tahoma" panose="020B0604030504040204" pitchFamily="34" charset="0"/>
                  <a:cs typeface="Times New Roman" panose="02020603050405020304" pitchFamily="18" charset="0"/>
                </a:rPr>
                <a:t>Cái đẹp.</a:t>
              </a:r>
              <a:endParaRPr lang="en-US" sz="2800" dirty="0">
                <a:solidFill>
                  <a:schemeClr val="tx1"/>
                </a:solidFill>
                <a:latin typeface="Times New Roman" panose="02020603050405020304" pitchFamily="18" charset="0"/>
                <a:ea typeface="Tahoma" panose="020B0604030504040204" pitchFamily="34" charset="0"/>
                <a:cs typeface="Times New Roman" panose="02020603050405020304" pitchFamily="18" charset="0"/>
              </a:endParaRPr>
            </a:p>
          </p:txBody>
        </p:sp>
        <p:sp>
          <p:nvSpPr>
            <p:cNvPr id="8" name="Oval 7"/>
            <p:cNvSpPr/>
            <p:nvPr/>
          </p:nvSpPr>
          <p:spPr>
            <a:xfrm>
              <a:off x="-8052" y="1914449"/>
              <a:ext cx="576299" cy="576593"/>
            </a:xfrm>
            <a:prstGeom prst="ellipse">
              <a:avLst/>
            </a:prstGeom>
            <a:solidFill>
              <a:schemeClr val="accent6">
                <a:lumMod val="60000"/>
                <a:lumOff val="40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3200" b="1" dirty="0">
                  <a:solidFill>
                    <a:schemeClr val="tx1">
                      <a:lumMod val="95000"/>
                      <a:lumOff val="5000"/>
                    </a:schemeClr>
                  </a:solidFill>
                  <a:latin typeface="Arial" panose="020B0604020202020204" pitchFamily="34" charset="0"/>
                  <a:cs typeface="Arial" panose="020B0604020202020204" pitchFamily="34" charset="0"/>
                </a:rPr>
                <a:t>1</a:t>
              </a:r>
              <a:endParaRPr lang="en-US" sz="3200" b="1" dirty="0">
                <a:solidFill>
                  <a:schemeClr val="tx1">
                    <a:lumMod val="95000"/>
                    <a:lumOff val="5000"/>
                  </a:schemeClr>
                </a:solidFill>
                <a:latin typeface="Arial" panose="020B0604020202020204" pitchFamily="34" charset="0"/>
                <a:cs typeface="Arial" panose="020B0604020202020204" pitchFamily="34" charset="0"/>
              </a:endParaRPr>
            </a:p>
          </p:txBody>
        </p:sp>
      </p:grpSp>
      <p:grpSp>
        <p:nvGrpSpPr>
          <p:cNvPr id="10" name="Group 9"/>
          <p:cNvGrpSpPr/>
          <p:nvPr/>
        </p:nvGrpSpPr>
        <p:grpSpPr bwMode="auto">
          <a:xfrm>
            <a:off x="1430020" y="2794000"/>
            <a:ext cx="9862185" cy="910590"/>
            <a:chOff x="-8052" y="1747250"/>
            <a:chExt cx="8976506" cy="910989"/>
          </a:xfrm>
        </p:grpSpPr>
        <p:sp>
          <p:nvSpPr>
            <p:cNvPr id="13" name="Rectangle 12"/>
            <p:cNvSpPr/>
            <p:nvPr/>
          </p:nvSpPr>
          <p:spPr>
            <a:xfrm>
              <a:off x="657899" y="1747250"/>
              <a:ext cx="8310555" cy="910989"/>
            </a:xfrm>
            <a:prstGeom prst="rect">
              <a:avLst/>
            </a:prstGeom>
            <a:solidFill>
              <a:srgbClr val="66FFFF"/>
            </a:solidFill>
            <a:ln w="28575">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just"/>
              <a:r>
                <a:rPr lang="en-US" sz="2800">
                  <a:solidFill>
                    <a:schemeClr val="tx1"/>
                  </a:solidFill>
                  <a:latin typeface="Times New Roman" panose="02020603050405020304" pitchFamily="18" charset="0"/>
                  <a:cs typeface="Times New Roman" panose="02020603050405020304" pitchFamily="18" charset="0"/>
                </a:rPr>
                <a:t>Hiểu nghĩa các từ ngữ thuộc chủ điểm: </a:t>
              </a:r>
              <a:r>
                <a:rPr lang="en-US" sz="2800" i="1">
                  <a:solidFill>
                    <a:schemeClr val="tx1"/>
                  </a:solidFill>
                  <a:latin typeface="Times New Roman" panose="02020603050405020304" pitchFamily="18" charset="0"/>
                  <a:cs typeface="Times New Roman" panose="02020603050405020304" pitchFamily="18" charset="0"/>
                </a:rPr>
                <a:t>Cái đẹp</a:t>
              </a:r>
              <a:r>
                <a:rPr lang="en-US" sz="2800">
                  <a:solidFill>
                    <a:schemeClr val="tx1"/>
                  </a:solidFill>
                  <a:latin typeface="Times New Roman" panose="02020603050405020304" pitchFamily="18" charset="0"/>
                  <a:cs typeface="Times New Roman" panose="02020603050405020304" pitchFamily="18" charset="0"/>
                </a:rPr>
                <a:t>.</a:t>
              </a:r>
              <a:endParaRPr lang="en-US" sz="2800" i="1" dirty="0">
                <a:solidFill>
                  <a:schemeClr val="tx1"/>
                </a:solidFill>
                <a:latin typeface="Times New Roman" panose="02020603050405020304" pitchFamily="18" charset="0"/>
                <a:cs typeface="Times New Roman" panose="02020603050405020304" pitchFamily="18" charset="0"/>
              </a:endParaRPr>
            </a:p>
          </p:txBody>
        </p:sp>
        <p:sp>
          <p:nvSpPr>
            <p:cNvPr id="14" name="Oval 13"/>
            <p:cNvSpPr/>
            <p:nvPr/>
          </p:nvSpPr>
          <p:spPr>
            <a:xfrm>
              <a:off x="-8052" y="1914449"/>
              <a:ext cx="576299" cy="576593"/>
            </a:xfrm>
            <a:prstGeom prst="ellipse">
              <a:avLst/>
            </a:prstGeom>
            <a:solidFill>
              <a:schemeClr val="accent4">
                <a:lumMod val="40000"/>
                <a:lumOff val="60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3000" b="1" dirty="0">
                  <a:solidFill>
                    <a:schemeClr val="tx1">
                      <a:lumMod val="95000"/>
                      <a:lumOff val="5000"/>
                    </a:schemeClr>
                  </a:solidFill>
                  <a:latin typeface="Arial" panose="020B0604020202020204" pitchFamily="34" charset="0"/>
                  <a:cs typeface="Arial" panose="020B0604020202020204" pitchFamily="34" charset="0"/>
                </a:rPr>
                <a:t>2</a:t>
              </a:r>
              <a:endParaRPr lang="en-US" sz="3000" b="1" dirty="0">
                <a:solidFill>
                  <a:schemeClr val="tx1">
                    <a:lumMod val="95000"/>
                    <a:lumOff val="5000"/>
                  </a:schemeClr>
                </a:solidFill>
                <a:latin typeface="Arial" panose="020B0604020202020204" pitchFamily="34" charset="0"/>
                <a:cs typeface="Arial" panose="020B0604020202020204" pitchFamily="34" charset="0"/>
              </a:endParaRPr>
            </a:p>
          </p:txBody>
        </p:sp>
      </p:grpSp>
      <p:grpSp>
        <p:nvGrpSpPr>
          <p:cNvPr id="9" name="Group 8"/>
          <p:cNvGrpSpPr/>
          <p:nvPr/>
        </p:nvGrpSpPr>
        <p:grpSpPr bwMode="auto">
          <a:xfrm>
            <a:off x="1430020" y="4062095"/>
            <a:ext cx="9862185" cy="910590"/>
            <a:chOff x="-8052" y="1747250"/>
            <a:chExt cx="8976506" cy="910989"/>
          </a:xfrm>
        </p:grpSpPr>
        <p:sp>
          <p:nvSpPr>
            <p:cNvPr id="12" name="Rectangle 11"/>
            <p:cNvSpPr/>
            <p:nvPr/>
          </p:nvSpPr>
          <p:spPr>
            <a:xfrm>
              <a:off x="657899" y="1747250"/>
              <a:ext cx="8310555" cy="910989"/>
            </a:xfrm>
            <a:prstGeom prst="rect">
              <a:avLst/>
            </a:prstGeom>
            <a:solidFill>
              <a:srgbClr val="CCFF99"/>
            </a:solidFill>
            <a:ln w="28575">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just"/>
              <a:r>
                <a:rPr lang="en-US" sz="2800">
                  <a:solidFill>
                    <a:schemeClr val="tx1"/>
                  </a:solidFill>
                  <a:latin typeface="Times New Roman" panose="02020603050405020304" pitchFamily="18" charset="0"/>
                  <a:cs typeface="Times New Roman" panose="02020603050405020304" pitchFamily="18" charset="0"/>
                </a:rPr>
                <a:t>Hiểu nghĩa và biết dùng một số thành ngữ liên quan đến chủ điểm </a:t>
              </a:r>
              <a:r>
                <a:rPr lang="en-US" sz="2800" i="1">
                  <a:solidFill>
                    <a:schemeClr val="tx1"/>
                  </a:solidFill>
                  <a:latin typeface="Times New Roman" panose="02020603050405020304" pitchFamily="18" charset="0"/>
                  <a:cs typeface="Times New Roman" panose="02020603050405020304" pitchFamily="18" charset="0"/>
                </a:rPr>
                <a:t>Cái đẹp</a:t>
              </a:r>
              <a:r>
                <a:rPr lang="en-US" sz="2800">
                  <a:solidFill>
                    <a:schemeClr val="tx1"/>
                  </a:solidFill>
                  <a:latin typeface="Times New Roman" panose="02020603050405020304" pitchFamily="18" charset="0"/>
                  <a:cs typeface="Times New Roman" panose="02020603050405020304" pitchFamily="18" charset="0"/>
                </a:rPr>
                <a:t>.</a:t>
              </a:r>
              <a:endParaRPr lang="en-US" sz="2800" i="1" dirty="0">
                <a:solidFill>
                  <a:schemeClr val="tx1"/>
                </a:solidFill>
                <a:latin typeface="Times New Roman" panose="02020603050405020304" pitchFamily="18" charset="0"/>
                <a:cs typeface="Times New Roman" panose="02020603050405020304" pitchFamily="18" charset="0"/>
              </a:endParaRPr>
            </a:p>
          </p:txBody>
        </p:sp>
        <p:sp>
          <p:nvSpPr>
            <p:cNvPr id="15" name="Oval 14"/>
            <p:cNvSpPr/>
            <p:nvPr/>
          </p:nvSpPr>
          <p:spPr>
            <a:xfrm>
              <a:off x="-8052" y="1914449"/>
              <a:ext cx="576299" cy="576593"/>
            </a:xfrm>
            <a:prstGeom prst="ellipse">
              <a:avLst/>
            </a:prstGeom>
            <a:solidFill>
              <a:schemeClr val="accent2">
                <a:lumMod val="20000"/>
                <a:lumOff val="80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3000" b="1">
                  <a:solidFill>
                    <a:schemeClr val="tx1">
                      <a:lumMod val="95000"/>
                      <a:lumOff val="5000"/>
                    </a:schemeClr>
                  </a:solidFill>
                  <a:latin typeface="Arial" panose="020B0604020202020204" pitchFamily="34" charset="0"/>
                  <a:cs typeface="Arial" panose="020B0604020202020204" pitchFamily="34" charset="0"/>
                </a:rPr>
                <a:t>3</a:t>
              </a:r>
              <a:endParaRPr lang="en-US" sz="3000" b="1" dirty="0">
                <a:solidFill>
                  <a:schemeClr val="tx1">
                    <a:lumMod val="95000"/>
                    <a:lumOff val="5000"/>
                  </a:schemeClr>
                </a:solidFill>
                <a:latin typeface="Arial" panose="020B0604020202020204" pitchFamily="34" charset="0"/>
                <a:cs typeface="Arial" panose="020B0604020202020204" pitchFamily="34" charset="0"/>
              </a:endParaRPr>
            </a:p>
          </p:txBody>
        </p:sp>
      </p:grpSp>
      <p:grpSp>
        <p:nvGrpSpPr>
          <p:cNvPr id="16" name="Group 15"/>
          <p:cNvGrpSpPr/>
          <p:nvPr/>
        </p:nvGrpSpPr>
        <p:grpSpPr bwMode="auto">
          <a:xfrm>
            <a:off x="1407795" y="5161280"/>
            <a:ext cx="9883140" cy="1005840"/>
            <a:chOff x="-8052" y="1699617"/>
            <a:chExt cx="9469074" cy="1006257"/>
          </a:xfrm>
          <a:solidFill>
            <a:srgbClr val="FF99FF"/>
          </a:solidFill>
        </p:grpSpPr>
        <p:sp>
          <p:nvSpPr>
            <p:cNvPr id="17" name="Rectangle 16"/>
            <p:cNvSpPr/>
            <p:nvPr/>
          </p:nvSpPr>
          <p:spPr>
            <a:xfrm>
              <a:off x="678063" y="1699617"/>
              <a:ext cx="8782959" cy="1006257"/>
            </a:xfrm>
            <a:prstGeom prst="rect">
              <a:avLst/>
            </a:prstGeom>
            <a:solidFill>
              <a:schemeClr val="accent4">
                <a:lumMod val="20000"/>
                <a:lumOff val="80000"/>
              </a:schemeClr>
            </a:solidFill>
            <a:ln w="28575">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just"/>
              <a:r>
                <a:rPr lang="en-US" sz="2800">
                  <a:solidFill>
                    <a:schemeClr val="tx1"/>
                  </a:solidFill>
                  <a:latin typeface="Times New Roman" panose="02020603050405020304" pitchFamily="18" charset="0"/>
                  <a:ea typeface="Tahoma" panose="020B0604030504040204" pitchFamily="34" charset="0"/>
                  <a:cs typeface="Times New Roman" panose="02020603050405020304" pitchFamily="18" charset="0"/>
                </a:rPr>
                <a:t>Biết sử dụng các từ ngữ thuộc chủ điểm để đăt câu.</a:t>
              </a:r>
              <a:endParaRPr lang="en-US" sz="2800" dirty="0">
                <a:solidFill>
                  <a:schemeClr val="tx1"/>
                </a:solidFill>
                <a:latin typeface="Times New Roman" panose="02020603050405020304" pitchFamily="18" charset="0"/>
                <a:ea typeface="Tahoma" panose="020B0604030504040204" pitchFamily="34" charset="0"/>
                <a:cs typeface="Times New Roman" panose="02020603050405020304" pitchFamily="18" charset="0"/>
              </a:endParaRPr>
            </a:p>
          </p:txBody>
        </p:sp>
        <p:sp>
          <p:nvSpPr>
            <p:cNvPr id="18" name="Oval 17"/>
            <p:cNvSpPr/>
            <p:nvPr/>
          </p:nvSpPr>
          <p:spPr>
            <a:xfrm>
              <a:off x="-8052" y="1914449"/>
              <a:ext cx="576299" cy="576593"/>
            </a:xfrm>
            <a:prstGeom prst="ellipse">
              <a:avLst/>
            </a:prstGeom>
            <a:solidFill>
              <a:schemeClr val="accent6">
                <a:lumMod val="60000"/>
                <a:lumOff val="40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3200" b="1">
                  <a:solidFill>
                    <a:schemeClr val="tx1">
                      <a:lumMod val="95000"/>
                      <a:lumOff val="5000"/>
                    </a:schemeClr>
                  </a:solidFill>
                  <a:latin typeface="Arial" panose="020B0604020202020204" pitchFamily="34" charset="0"/>
                  <a:cs typeface="Arial" panose="020B0604020202020204" pitchFamily="34" charset="0"/>
                </a:rPr>
                <a:t>4</a:t>
              </a:r>
              <a:endParaRPr lang="en-US" sz="3200" b="1" dirty="0">
                <a:solidFill>
                  <a:schemeClr val="tx1">
                    <a:lumMod val="95000"/>
                    <a:lumOff val="5000"/>
                  </a:schemeClr>
                </a:solidFill>
                <a:latin typeface="Arial" panose="020B0604020202020204" pitchFamily="34" charset="0"/>
                <a:cs typeface="Arial" panose="020B0604020202020204" pitchFamily="34" charset="0"/>
              </a:endParaRPr>
            </a:p>
          </p:txBody>
        </p:sp>
      </p:grpSp>
      <p:sp>
        <p:nvSpPr>
          <p:cNvPr id="19" name="Rounded Rectangle 18"/>
          <p:cNvSpPr/>
          <p:nvPr/>
        </p:nvSpPr>
        <p:spPr>
          <a:xfrm>
            <a:off x="3198222" y="160216"/>
            <a:ext cx="6003834" cy="1004644"/>
          </a:xfrm>
          <a:prstGeom prst="roundRect">
            <a:avLst/>
          </a:prstGeom>
          <a:solidFill>
            <a:schemeClr val="accent2">
              <a:lumMod val="40000"/>
              <a:lumOff val="60000"/>
            </a:schemeClr>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3000" b="1">
                <a:solidFill>
                  <a:schemeClr val="tx1"/>
                </a:solidFill>
                <a:latin typeface="Times New Roman" panose="02020603050405020304" pitchFamily="18" charset="0"/>
                <a:cs typeface="Times New Roman" panose="02020603050405020304" pitchFamily="18" charset="0"/>
              </a:rPr>
              <a:t>Bài 1 em đã đạt được mục tiêu gì?</a:t>
            </a:r>
            <a:endParaRPr lang="en-US" sz="3000" b="1" dirty="0">
              <a:solidFill>
                <a:schemeClr val="tx1"/>
              </a:solidFill>
              <a:latin typeface="Times New Roman" panose="02020603050405020304" pitchFamily="18" charset="0"/>
              <a:cs typeface="Times New Roman" panose="02020603050405020304" pitchFamily="18" charset="0"/>
            </a:endParaRPr>
          </a:p>
        </p:txBody>
      </p:sp>
      <p:sp>
        <p:nvSpPr>
          <p:cNvPr id="20" name="TextBox 19"/>
          <p:cNvSpPr txBox="1"/>
          <p:nvPr/>
        </p:nvSpPr>
        <p:spPr>
          <a:xfrm>
            <a:off x="10339070" y="992505"/>
            <a:ext cx="942975" cy="1861185"/>
          </a:xfrm>
          <a:prstGeom prst="rect">
            <a:avLst/>
          </a:prstGeom>
          <a:noFill/>
        </p:spPr>
        <p:txBody>
          <a:bodyPr wrap="square" rtlCol="0">
            <a:spAutoFit/>
          </a:bodyPr>
          <a:lstStyle/>
          <a:p>
            <a:r>
              <a:rPr lang="en-US" sz="11500">
                <a:solidFill>
                  <a:srgbClr val="00B050"/>
                </a:solidFill>
                <a:sym typeface="Wingdings 2" panose="05020102010507070707" pitchFamily="18" charset="2"/>
              </a:rPr>
              <a:t></a:t>
            </a:r>
            <a:endParaRPr lang="en-US" sz="11500">
              <a:solidFill>
                <a:srgbClr val="00B050"/>
              </a:solidFill>
            </a:endParaRPr>
          </a:p>
        </p:txBody>
      </p:sp>
      <p:sp>
        <p:nvSpPr>
          <p:cNvPr id="21" name="TextBox 20"/>
          <p:cNvSpPr txBox="1"/>
          <p:nvPr/>
        </p:nvSpPr>
        <p:spPr>
          <a:xfrm>
            <a:off x="10347960" y="2200910"/>
            <a:ext cx="942975" cy="1861185"/>
          </a:xfrm>
          <a:prstGeom prst="rect">
            <a:avLst/>
          </a:prstGeom>
          <a:noFill/>
        </p:spPr>
        <p:txBody>
          <a:bodyPr wrap="square" rtlCol="0">
            <a:spAutoFit/>
          </a:bodyPr>
          <a:lstStyle/>
          <a:p>
            <a:r>
              <a:rPr lang="en-US" sz="11500">
                <a:solidFill>
                  <a:srgbClr val="00B050"/>
                </a:solidFill>
                <a:sym typeface="Wingdings 2" panose="05020102010507070707" pitchFamily="18" charset="2"/>
              </a:rPr>
              <a:t></a:t>
            </a:r>
            <a:endParaRPr lang="en-US" sz="11500">
              <a:solidFill>
                <a:srgbClr val="00B050"/>
              </a:solidFill>
            </a:endParaRPr>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1"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rotWithShape="1">
          <a:blip r:embed="rId1"/>
          <a:stretch>
            <a:fillRect/>
          </a:stretch>
        </a:blipFill>
        <a:effectLst/>
      </p:bgPr>
    </p:bg>
    <p:spTree>
      <p:nvGrpSpPr>
        <p:cNvPr id="1" name=""/>
        <p:cNvGrpSpPr/>
        <p:nvPr/>
      </p:nvGrpSpPr>
      <p:grpSpPr>
        <a:xfrm>
          <a:off x="0" y="0"/>
          <a:ext cx="0" cy="0"/>
          <a:chOff x="0" y="0"/>
          <a:chExt cx="0" cy="0"/>
        </a:xfrm>
      </p:grpSpPr>
      <p:sp>
        <p:nvSpPr>
          <p:cNvPr id="11269" name="Text Box 19"/>
          <p:cNvSpPr txBox="1">
            <a:spLocks noChangeArrowheads="1"/>
          </p:cNvSpPr>
          <p:nvPr/>
        </p:nvSpPr>
        <p:spPr bwMode="auto">
          <a:xfrm>
            <a:off x="1277620" y="842645"/>
            <a:ext cx="10219055" cy="48310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lgn="just">
              <a:spcBef>
                <a:spcPct val="50000"/>
              </a:spcBef>
            </a:pPr>
            <a:r>
              <a:rPr lang="en-US" altLang="vi-VN" sz="2800" b="1"/>
              <a:t>Bài</a:t>
            </a:r>
            <a:r>
              <a:rPr lang="vi-VN" altLang="vi-VN" sz="2800" b="1"/>
              <a:t> </a:t>
            </a:r>
            <a:r>
              <a:rPr lang="en-US" altLang="vi-VN" sz="2800" b="1"/>
              <a:t>2</a:t>
            </a:r>
            <a:r>
              <a:rPr lang="vi-VN" altLang="vi-VN" sz="2800" b="1"/>
              <a:t>. </a:t>
            </a:r>
            <a:r>
              <a:rPr lang="en-US" altLang="vi-VN" sz="2800" b="1"/>
              <a:t>Tìm các từ:</a:t>
            </a:r>
            <a:endParaRPr lang="en-US" altLang="vi-VN" sz="2800" b="1"/>
          </a:p>
          <a:p>
            <a:pPr algn="just">
              <a:spcBef>
                <a:spcPct val="50000"/>
              </a:spcBef>
            </a:pPr>
            <a:r>
              <a:rPr lang="en-US" altLang="vi-VN" sz="2800" b="1"/>
              <a:t>a. </a:t>
            </a:r>
            <a:r>
              <a:rPr lang="vi-VN" altLang="vi-VN" sz="2800" b="1"/>
              <a:t>Chỉ dùng để thể hiện vẻ đẹp của thiên nhiên, cảnh vật.</a:t>
            </a:r>
            <a:endParaRPr lang="vi-VN" altLang="vi-VN" sz="2800" b="1"/>
          </a:p>
          <a:p>
            <a:pPr algn="just">
              <a:spcBef>
                <a:spcPct val="50000"/>
              </a:spcBef>
            </a:pPr>
            <a:r>
              <a:rPr lang="en-US" altLang="vi-VN" sz="2800" b="1"/>
              <a:t>	</a:t>
            </a:r>
            <a:r>
              <a:rPr lang="en-US" altLang="vi-VN" sz="2800" b="1">
                <a:solidFill>
                  <a:srgbClr val="0070C0"/>
                </a:solidFill>
              </a:rPr>
              <a:t>M: </a:t>
            </a:r>
            <a:r>
              <a:rPr lang="vi-VN" altLang="vi-VN" sz="2800"/>
              <a:t>tươi đẹp</a:t>
            </a:r>
            <a:endParaRPr lang="vi-VN" altLang="vi-VN" sz="2800"/>
          </a:p>
          <a:p>
            <a:pPr algn="just">
              <a:spcBef>
                <a:spcPct val="50000"/>
              </a:spcBef>
            </a:pPr>
            <a:r>
              <a:rPr lang="en-US" altLang="vi-VN" sz="2800" b="1"/>
              <a:t>b. </a:t>
            </a:r>
            <a:r>
              <a:rPr lang="vi-VN" altLang="vi-VN" sz="2800" b="1"/>
              <a:t>Dùng để thể hiện vẻ đẹp của cả thiên nhiên, cảnh vật và con người.</a:t>
            </a:r>
            <a:endParaRPr lang="vi-VN" altLang="vi-VN" sz="2800" b="1"/>
          </a:p>
          <a:p>
            <a:pPr algn="just">
              <a:spcBef>
                <a:spcPct val="50000"/>
              </a:spcBef>
            </a:pPr>
            <a:r>
              <a:rPr lang="en-US" altLang="vi-VN" sz="2800" b="1">
                <a:solidFill>
                  <a:srgbClr val="0070C0"/>
                </a:solidFill>
              </a:rPr>
              <a:t>	M: </a:t>
            </a:r>
            <a:r>
              <a:rPr lang="en-US" altLang="vi-VN" sz="2800"/>
              <a:t>xinh xắn</a:t>
            </a:r>
            <a:endParaRPr lang="en-US" altLang="vi-VN" sz="2800"/>
          </a:p>
          <a:p>
            <a:pPr algn="just">
              <a:spcBef>
                <a:spcPct val="50000"/>
              </a:spcBef>
            </a:pPr>
            <a:r>
              <a:rPr lang="vi-VN" altLang="vi-VN" sz="2800" b="1"/>
              <a:t> </a:t>
            </a:r>
            <a:endParaRPr lang="vi-VN" altLang="vi-VN" sz="2800" b="1"/>
          </a:p>
          <a:p>
            <a:pPr algn="just">
              <a:spcBef>
                <a:spcPct val="50000"/>
              </a:spcBef>
            </a:pPr>
            <a:endParaRPr lang="vi-VN" altLang="vi-VN" sz="2800" b="1"/>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11269"/>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69"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rotWithShape="1">
          <a:blip r:embed="rId1"/>
          <a:stretch>
            <a:fillRect/>
          </a:stretch>
        </a:blipFill>
        <a:effectLst/>
      </p:bgPr>
    </p:bg>
    <p:spTree>
      <p:nvGrpSpPr>
        <p:cNvPr id="1" name=""/>
        <p:cNvGrpSpPr/>
        <p:nvPr/>
      </p:nvGrpSpPr>
      <p:grpSpPr>
        <a:xfrm>
          <a:off x="0" y="0"/>
          <a:ext cx="0" cy="0"/>
          <a:chOff x="0" y="0"/>
          <a:chExt cx="0" cy="0"/>
        </a:xfrm>
      </p:grpSpPr>
      <p:graphicFrame>
        <p:nvGraphicFramePr>
          <p:cNvPr id="3" name="Table 2"/>
          <p:cNvGraphicFramePr>
            <a:graphicFrameLocks noGrp="1"/>
          </p:cNvGraphicFramePr>
          <p:nvPr/>
        </p:nvGraphicFramePr>
        <p:xfrm>
          <a:off x="2046551" y="1427957"/>
          <a:ext cx="9261642" cy="3169920"/>
        </p:xfrm>
        <a:graphic>
          <a:graphicData uri="http://schemas.openxmlformats.org/drawingml/2006/table">
            <a:tbl>
              <a:tblPr firstRow="1" bandRow="1">
                <a:tableStyleId>{5C22544A-7EE6-4342-B048-85BDC9FD1C3A}</a:tableStyleId>
              </a:tblPr>
              <a:tblGrid>
                <a:gridCol w="4630821"/>
                <a:gridCol w="4630821"/>
              </a:tblGrid>
              <a:tr h="979068">
                <a:tc>
                  <a:txBody>
                    <a:bodyPr/>
                    <a:lstStyle/>
                    <a:p>
                      <a:pPr algn="ctr"/>
                      <a:r>
                        <a:rPr lang="vi-VN" altLang="vi-VN" sz="2800" b="0" i="0">
                          <a:solidFill>
                            <a:schemeClr val="tx1"/>
                          </a:solidFill>
                          <a:latin typeface="Times New Roman" panose="02020603050405020304" pitchFamily="18" charset="0"/>
                          <a:cs typeface="Times New Roman" panose="02020603050405020304" pitchFamily="18" charset="0"/>
                        </a:rPr>
                        <a:t>Chỉ dùng để thể hiện vẻ đẹp của thiên nhiên, cảnh vật.</a:t>
                      </a:r>
                      <a:endParaRPr lang="vi-VN" altLang="vi-VN" sz="2800" b="0" i="0">
                        <a:solidFill>
                          <a:schemeClr val="tx1"/>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marL="0" marR="0" indent="0" algn="ctr" defTabSz="457200" rtl="0" eaLnBrk="1" fontAlgn="auto" latinLnBrk="0" hangingPunct="1">
                        <a:lnSpc>
                          <a:spcPct val="100000"/>
                        </a:lnSpc>
                        <a:spcBef>
                          <a:spcPts val="0"/>
                        </a:spcBef>
                        <a:spcAft>
                          <a:spcPts val="0"/>
                        </a:spcAft>
                        <a:buClrTx/>
                        <a:buSzTx/>
                        <a:buFontTx/>
                        <a:buNone/>
                        <a:defRPr/>
                      </a:pPr>
                      <a:r>
                        <a:rPr lang="vi-VN" altLang="vi-VN" sz="2800" b="0" i="0">
                          <a:solidFill>
                            <a:schemeClr val="tx1"/>
                          </a:solidFill>
                          <a:latin typeface="Times New Roman" panose="02020603050405020304" pitchFamily="18" charset="0"/>
                          <a:cs typeface="Times New Roman" panose="02020603050405020304" pitchFamily="18" charset="0"/>
                        </a:rPr>
                        <a:t>Dùng để thể hiện vẻ đẹp của cả thiên nhiên, cảnh vật và con người.</a:t>
                      </a:r>
                      <a:endParaRPr lang="vi-VN" altLang="vi-VN" sz="2800" b="0" i="0">
                        <a:solidFill>
                          <a:schemeClr val="tx1"/>
                        </a:solidFill>
                        <a:latin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r>
              <a:tr h="1798320">
                <a:tc>
                  <a:txBody>
                    <a:bodyPr/>
                    <a:lstStyle/>
                    <a:p>
                      <a:pPr algn="just"/>
                      <a:r>
                        <a:rPr lang="vi-VN" sz="2800" b="0" i="0">
                          <a:solidFill>
                            <a:srgbClr val="FF0000"/>
                          </a:solidFill>
                          <a:latin typeface="Times New Roman" panose="02020603050405020304" pitchFamily="18" charset="0"/>
                          <a:cs typeface="Times New Roman" panose="02020603050405020304" pitchFamily="18" charset="0"/>
                        </a:rPr>
                        <a:t>tươi đẹp, sặc sỡ, huy hoàng, tráng lệ, diễm lệ, mĩ lệ, hùng vĩ, kì vĩ, hùng tráng, hoành tráng, …</a:t>
                      </a:r>
                      <a:endParaRPr lang="vi-VN" sz="2800" b="0" i="0">
                        <a:solidFill>
                          <a:srgbClr val="FF0000"/>
                        </a:solidFill>
                        <a:latin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99"/>
                    </a:solidFill>
                  </a:tcPr>
                </a:tc>
                <a:tc>
                  <a:txBody>
                    <a:bodyPr/>
                    <a:lstStyle/>
                    <a:p>
                      <a:pPr algn="ctr"/>
                      <a:endParaRPr lang="vi-VN" sz="2800" b="0" i="1">
                        <a:solidFill>
                          <a:srgbClr val="FF0000"/>
                        </a:solidFill>
                        <a:latin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99"/>
                    </a:solidFill>
                  </a:tcPr>
                </a:tc>
              </a:tr>
            </a:tbl>
          </a:graphicData>
        </a:graphic>
      </p:graphicFrame>
      <p:graphicFrame>
        <p:nvGraphicFramePr>
          <p:cNvPr id="5" name="Table 4"/>
          <p:cNvGraphicFramePr>
            <a:graphicFrameLocks noGrp="1"/>
          </p:cNvGraphicFramePr>
          <p:nvPr/>
        </p:nvGraphicFramePr>
        <p:xfrm>
          <a:off x="2046551" y="1427957"/>
          <a:ext cx="9261642" cy="3169920"/>
        </p:xfrm>
        <a:graphic>
          <a:graphicData uri="http://schemas.openxmlformats.org/drawingml/2006/table">
            <a:tbl>
              <a:tblPr firstRow="1" bandRow="1">
                <a:tableStyleId>{5C22544A-7EE6-4342-B048-85BDC9FD1C3A}</a:tableStyleId>
              </a:tblPr>
              <a:tblGrid>
                <a:gridCol w="4630821"/>
                <a:gridCol w="4630821"/>
              </a:tblGrid>
              <a:tr h="979068">
                <a:tc>
                  <a:txBody>
                    <a:bodyPr/>
                    <a:lstStyle/>
                    <a:p>
                      <a:pPr algn="ctr"/>
                      <a:r>
                        <a:rPr lang="vi-VN" altLang="vi-VN" sz="2800" b="0" i="0">
                          <a:solidFill>
                            <a:schemeClr val="tx1"/>
                          </a:solidFill>
                          <a:latin typeface="Times New Roman" panose="02020603050405020304" pitchFamily="18" charset="0"/>
                          <a:cs typeface="Times New Roman" panose="02020603050405020304" pitchFamily="18" charset="0"/>
                        </a:rPr>
                        <a:t>Chỉ dùng để thể hiện vẻ đẹp của thiên nhiên, cảnh vật.</a:t>
                      </a:r>
                      <a:endParaRPr lang="vi-VN" altLang="vi-VN" sz="2800" b="0" i="0">
                        <a:solidFill>
                          <a:schemeClr val="tx1"/>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marL="0" marR="0" indent="0" algn="ctr" defTabSz="457200" rtl="0" eaLnBrk="1" fontAlgn="auto" latinLnBrk="0" hangingPunct="1">
                        <a:lnSpc>
                          <a:spcPct val="100000"/>
                        </a:lnSpc>
                        <a:spcBef>
                          <a:spcPts val="0"/>
                        </a:spcBef>
                        <a:spcAft>
                          <a:spcPts val="0"/>
                        </a:spcAft>
                        <a:buClrTx/>
                        <a:buSzTx/>
                        <a:buFontTx/>
                        <a:buNone/>
                        <a:defRPr/>
                      </a:pPr>
                      <a:r>
                        <a:rPr lang="vi-VN" altLang="vi-VN" sz="2800" b="0" i="0">
                          <a:solidFill>
                            <a:schemeClr val="tx1"/>
                          </a:solidFill>
                          <a:latin typeface="Times New Roman" panose="02020603050405020304" pitchFamily="18" charset="0"/>
                          <a:cs typeface="Times New Roman" panose="02020603050405020304" pitchFamily="18" charset="0"/>
                        </a:rPr>
                        <a:t>Dùng để thể hiện vẻ đẹp của cả thiên nhiên, cảnh vật và con người.</a:t>
                      </a:r>
                      <a:endParaRPr lang="vi-VN" altLang="vi-VN" sz="2800" b="0" i="0">
                        <a:solidFill>
                          <a:schemeClr val="tx1"/>
                        </a:solidFill>
                        <a:latin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r>
              <a:tr h="370840">
                <a:tc>
                  <a:txBody>
                    <a:bodyPr/>
                    <a:lstStyle/>
                    <a:p>
                      <a:pPr algn="just"/>
                      <a:r>
                        <a:rPr lang="vi-VN" sz="2800" b="0" i="0">
                          <a:solidFill>
                            <a:srgbClr val="FF0000"/>
                          </a:solidFill>
                          <a:latin typeface="Times New Roman" panose="02020603050405020304" pitchFamily="18" charset="0"/>
                          <a:cs typeface="Times New Roman" panose="02020603050405020304" pitchFamily="18" charset="0"/>
                        </a:rPr>
                        <a:t>tươi đẹp, sặc sỡ, huy hoàng, tráng lệ, diễm lệ, mĩ lệ, hùng vĩ, kì vĩ, hùng tráng, hoành tráng, …</a:t>
                      </a:r>
                      <a:endParaRPr lang="vi-VN" sz="2800" b="0" i="0">
                        <a:solidFill>
                          <a:srgbClr val="FF0000"/>
                        </a:solidFill>
                        <a:latin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99"/>
                    </a:solidFill>
                  </a:tcPr>
                </a:tc>
                <a:tc>
                  <a:txBody>
                    <a:bodyPr/>
                    <a:lstStyle/>
                    <a:p>
                      <a:pPr algn="just"/>
                      <a:r>
                        <a:rPr lang="vi-VN" sz="2800" b="0" i="0">
                          <a:solidFill>
                            <a:srgbClr val="FF0000"/>
                          </a:solidFill>
                          <a:latin typeface="Times New Roman" panose="02020603050405020304" pitchFamily="18" charset="0"/>
                          <a:cs typeface="Times New Roman" panose="02020603050405020304" pitchFamily="18" charset="0"/>
                        </a:rPr>
                        <a:t>xinh xắn, xinh đẹp, xinh tươi, lộng lẫy, rực rỡ, duyên dáng, thướt tha, mỹ miều, …</a:t>
                      </a:r>
                      <a:endParaRPr lang="vi-VN" sz="2800" b="0" i="0">
                        <a:solidFill>
                          <a:srgbClr val="FF0000"/>
                        </a:solidFill>
                        <a:latin typeface="Times New Roman" panose="02020603050405020304" pitchFamily="18" charset="0"/>
                        <a:cs typeface="Times New Roman" panose="02020603050405020304" pitchFamily="18" charset="0"/>
                      </a:endParaRPr>
                    </a:p>
                    <a:p>
                      <a:pPr algn="ctr"/>
                      <a:endParaRPr lang="vi-VN" sz="2800" b="0" i="0">
                        <a:solidFill>
                          <a:srgbClr val="FF0000"/>
                        </a:solidFill>
                        <a:latin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99"/>
                    </a:solidFill>
                  </a:tcPr>
                </a:tc>
              </a:tr>
            </a:tbl>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 name="Picture 7"/>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499110" y="193675"/>
            <a:ext cx="3667760" cy="2971800"/>
          </a:xfrm>
          <a:prstGeom prst="rect">
            <a:avLst/>
          </a:prstGeom>
          <a:solidFill>
            <a:schemeClr val="accent4">
              <a:lumMod val="20000"/>
              <a:lumOff val="80000"/>
            </a:schemeClr>
          </a:solid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9"/>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52595" y="183515"/>
            <a:ext cx="3806825" cy="2971800"/>
          </a:xfrm>
          <a:prstGeom prst="rect">
            <a:avLst/>
          </a:prstGeom>
          <a:solidFill>
            <a:schemeClr val="accent4">
              <a:lumMod val="20000"/>
              <a:lumOff val="80000"/>
            </a:schemeClr>
          </a:solid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1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145145" y="188595"/>
            <a:ext cx="3525520" cy="2976880"/>
          </a:xfrm>
          <a:prstGeom prst="rect">
            <a:avLst/>
          </a:prstGeom>
          <a:solidFill>
            <a:schemeClr val="accent4">
              <a:lumMod val="20000"/>
              <a:lumOff val="80000"/>
            </a:schemeClr>
          </a:solid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1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2130" y="3307715"/>
            <a:ext cx="3660140" cy="3352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1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257675" y="3307715"/>
            <a:ext cx="3790315" cy="3352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1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145145" y="3307715"/>
            <a:ext cx="3576320" cy="3352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extBox 8"/>
          <p:cNvSpPr txBox="1"/>
          <p:nvPr/>
        </p:nvSpPr>
        <p:spPr>
          <a:xfrm>
            <a:off x="1095375" y="183515"/>
            <a:ext cx="2411095" cy="460375"/>
          </a:xfrm>
          <a:prstGeom prst="rect">
            <a:avLst/>
          </a:prstGeom>
          <a:solidFill>
            <a:schemeClr val="accent4">
              <a:lumMod val="20000"/>
              <a:lumOff val="80000"/>
            </a:schemeClr>
          </a:solidFill>
        </p:spPr>
        <p:style>
          <a:lnRef idx="0">
            <a:schemeClr val="accent1"/>
          </a:lnRef>
          <a:fillRef idx="3">
            <a:schemeClr val="accent1"/>
          </a:fillRef>
          <a:effectRef idx="3">
            <a:schemeClr val="accent1"/>
          </a:effectRef>
          <a:fontRef idx="minor">
            <a:schemeClr val="lt1"/>
          </a:fontRef>
        </p:style>
        <p:txBody>
          <a:bodyPr wrap="square">
            <a:spAutoFit/>
          </a:bodyPr>
          <a:lstStyle/>
          <a:p>
            <a:pPr eaLnBrk="1" hangingPunct="1">
              <a:defRPr/>
            </a:pPr>
            <a:r>
              <a:rPr lang="en-US" sz="2400" b="1" dirty="0" err="1">
                <a:solidFill>
                  <a:srgbClr val="FF0000"/>
                </a:solidFill>
                <a:latin typeface="Times New Roman" panose="02020603050405020304" pitchFamily="18" charset="0"/>
                <a:cs typeface="Times New Roman" panose="02020603050405020304" pitchFamily="18" charset="0"/>
              </a:rPr>
              <a:t>hùng</a:t>
            </a:r>
            <a:r>
              <a:rPr lang="en-US" sz="2400" b="1" dirty="0">
                <a:solidFill>
                  <a:srgbClr val="FF0000"/>
                </a:solidFill>
                <a:latin typeface="Times New Roman" panose="020206030504050203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cs typeface="Times New Roman" panose="02020603050405020304" pitchFamily="18" charset="0"/>
              </a:rPr>
              <a:t>vĩ</a:t>
            </a:r>
            <a:r>
              <a:rPr lang="en-US" sz="2400" b="1" dirty="0">
                <a:solidFill>
                  <a:srgbClr val="FF0000"/>
                </a:solidFill>
                <a:latin typeface="Times New Roman" panose="020206030504050203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cs typeface="Times New Roman" panose="02020603050405020304" pitchFamily="18" charset="0"/>
              </a:rPr>
              <a:t>kì</a:t>
            </a:r>
            <a:r>
              <a:rPr lang="en-US" sz="2400" b="1" dirty="0">
                <a:solidFill>
                  <a:srgbClr val="FF0000"/>
                </a:solidFill>
                <a:latin typeface="Times New Roman" panose="020206030504050203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cs typeface="Times New Roman" panose="02020603050405020304" pitchFamily="18" charset="0"/>
              </a:rPr>
              <a:t>vĩ</a:t>
            </a:r>
            <a:endParaRPr lang="vi-VN" sz="2400" b="1" dirty="0">
              <a:solidFill>
                <a:srgbClr val="FF0000"/>
              </a:solidFill>
              <a:latin typeface="Times New Roman" panose="02020603050405020304" pitchFamily="18" charset="0"/>
              <a:cs typeface="Times New Roman" panose="02020603050405020304" pitchFamily="18" charset="0"/>
            </a:endParaRPr>
          </a:p>
        </p:txBody>
      </p:sp>
      <p:sp>
        <p:nvSpPr>
          <p:cNvPr id="10" name="TextBox 9"/>
          <p:cNvSpPr txBox="1"/>
          <p:nvPr/>
        </p:nvSpPr>
        <p:spPr>
          <a:xfrm>
            <a:off x="5573395" y="193675"/>
            <a:ext cx="1438910" cy="460375"/>
          </a:xfrm>
          <a:prstGeom prst="rect">
            <a:avLst/>
          </a:prstGeom>
          <a:solidFill>
            <a:schemeClr val="accent4">
              <a:lumMod val="20000"/>
              <a:lumOff val="80000"/>
            </a:schemeClr>
          </a:solidFill>
        </p:spPr>
        <p:style>
          <a:lnRef idx="0">
            <a:schemeClr val="accent1"/>
          </a:lnRef>
          <a:fillRef idx="3">
            <a:schemeClr val="accent1"/>
          </a:fillRef>
          <a:effectRef idx="3">
            <a:schemeClr val="accent1"/>
          </a:effectRef>
          <a:fontRef idx="minor">
            <a:schemeClr val="lt1"/>
          </a:fontRef>
        </p:style>
        <p:txBody>
          <a:bodyPr wrap="square">
            <a:spAutoFit/>
          </a:bodyPr>
          <a:lstStyle/>
          <a:p>
            <a:pPr eaLnBrk="1" hangingPunct="1">
              <a:defRPr/>
            </a:pPr>
            <a:r>
              <a:rPr lang="en-US" sz="2400" b="1" dirty="0" err="1">
                <a:solidFill>
                  <a:srgbClr val="FF0000"/>
                </a:solidFill>
                <a:latin typeface="Times New Roman" panose="02020603050405020304" pitchFamily="18" charset="0"/>
                <a:cs typeface="Times New Roman" panose="02020603050405020304" pitchFamily="18" charset="0"/>
              </a:rPr>
              <a:t>th</a:t>
            </a:r>
            <a:r>
              <a:rPr lang="vi-VN" sz="2400" b="1" dirty="0">
                <a:solidFill>
                  <a:srgbClr val="FF0000"/>
                </a:solidFill>
                <a:latin typeface="Times New Roman" panose="02020603050405020304" pitchFamily="18" charset="0"/>
                <a:cs typeface="Times New Roman" panose="02020603050405020304" pitchFamily="18" charset="0"/>
              </a:rPr>
              <a:t>ơ</a:t>
            </a:r>
            <a:r>
              <a:rPr lang="en-US" sz="2400" b="1" dirty="0">
                <a:solidFill>
                  <a:srgbClr val="FF0000"/>
                </a:solidFill>
                <a:latin typeface="Times New Roman" panose="020206030504050203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cs typeface="Times New Roman" panose="02020603050405020304" pitchFamily="18" charset="0"/>
              </a:rPr>
              <a:t>mộng</a:t>
            </a:r>
            <a:endParaRPr lang="vi-VN" sz="2400" b="1" dirty="0">
              <a:solidFill>
                <a:srgbClr val="FF0000"/>
              </a:solidFill>
              <a:latin typeface="Times New Roman" panose="02020603050405020304" pitchFamily="18" charset="0"/>
              <a:cs typeface="Times New Roman" panose="02020603050405020304" pitchFamily="18" charset="0"/>
            </a:endParaRPr>
          </a:p>
        </p:txBody>
      </p:sp>
      <p:sp>
        <p:nvSpPr>
          <p:cNvPr id="11" name="TextBox 10"/>
          <p:cNvSpPr txBox="1"/>
          <p:nvPr/>
        </p:nvSpPr>
        <p:spPr>
          <a:xfrm>
            <a:off x="8937625" y="183515"/>
            <a:ext cx="1940560" cy="460375"/>
          </a:xfrm>
          <a:prstGeom prst="rect">
            <a:avLst/>
          </a:prstGeom>
          <a:solidFill>
            <a:schemeClr val="accent4">
              <a:lumMod val="20000"/>
              <a:lumOff val="80000"/>
            </a:schemeClr>
          </a:solidFill>
        </p:spPr>
        <p:style>
          <a:lnRef idx="0">
            <a:schemeClr val="accent1"/>
          </a:lnRef>
          <a:fillRef idx="3">
            <a:schemeClr val="accent1"/>
          </a:fillRef>
          <a:effectRef idx="3">
            <a:schemeClr val="accent1"/>
          </a:effectRef>
          <a:fontRef idx="minor">
            <a:schemeClr val="lt1"/>
          </a:fontRef>
        </p:style>
        <p:txBody>
          <a:bodyPr wrap="square">
            <a:spAutoFit/>
          </a:bodyPr>
          <a:lstStyle/>
          <a:p>
            <a:pPr eaLnBrk="1" hangingPunct="1">
              <a:defRPr/>
            </a:pPr>
            <a:r>
              <a:rPr lang="en-US" sz="2400" b="1" dirty="0">
                <a:solidFill>
                  <a:srgbClr val="FF0000"/>
                </a:solidFill>
                <a:latin typeface="Times New Roman" panose="02020603050405020304" pitchFamily="18" charset="0"/>
                <a:cs typeface="Times New Roman" panose="02020603050405020304" pitchFamily="18" charset="0"/>
              </a:rPr>
              <a:t>r</a:t>
            </a:r>
            <a:r>
              <a:rPr lang="vi-VN" sz="2400" b="1" dirty="0">
                <a:solidFill>
                  <a:srgbClr val="FF0000"/>
                </a:solidFill>
                <a:latin typeface="Times New Roman" panose="02020603050405020304" pitchFamily="18" charset="0"/>
                <a:cs typeface="Times New Roman" panose="02020603050405020304" pitchFamily="18" charset="0"/>
              </a:rPr>
              <a:t>ực rỡ, sặc sỡ</a:t>
            </a:r>
            <a:endParaRPr lang="vi-VN" sz="2400" b="1" dirty="0">
              <a:solidFill>
                <a:srgbClr val="FF0000"/>
              </a:solidFill>
              <a:latin typeface="Times New Roman" panose="02020603050405020304" pitchFamily="18" charset="0"/>
              <a:cs typeface="Times New Roman" panose="02020603050405020304" pitchFamily="18" charset="0"/>
            </a:endParaRPr>
          </a:p>
        </p:txBody>
      </p:sp>
      <p:sp>
        <p:nvSpPr>
          <p:cNvPr id="12" name="TextBox 11"/>
          <p:cNvSpPr txBox="1"/>
          <p:nvPr/>
        </p:nvSpPr>
        <p:spPr>
          <a:xfrm>
            <a:off x="9243695" y="3307715"/>
            <a:ext cx="1328420" cy="460375"/>
          </a:xfrm>
          <a:prstGeom prst="rect">
            <a:avLst/>
          </a:prstGeom>
          <a:solidFill>
            <a:schemeClr val="accent4">
              <a:lumMod val="20000"/>
              <a:lumOff val="80000"/>
            </a:schemeClr>
          </a:solidFill>
        </p:spPr>
        <p:style>
          <a:lnRef idx="0">
            <a:schemeClr val="accent1"/>
          </a:lnRef>
          <a:fillRef idx="3">
            <a:schemeClr val="accent1"/>
          </a:fillRef>
          <a:effectRef idx="3">
            <a:schemeClr val="accent1"/>
          </a:effectRef>
          <a:fontRef idx="minor">
            <a:schemeClr val="lt1"/>
          </a:fontRef>
        </p:style>
        <p:txBody>
          <a:bodyPr wrap="square">
            <a:spAutoFit/>
          </a:bodyPr>
          <a:lstStyle/>
          <a:p>
            <a:pPr eaLnBrk="1" hangingPunct="1">
              <a:defRPr/>
            </a:pPr>
            <a:r>
              <a:rPr lang="en-US" sz="2400" b="1" dirty="0">
                <a:solidFill>
                  <a:srgbClr val="FF0000"/>
                </a:solidFill>
                <a:latin typeface="Times New Roman" panose="02020603050405020304" pitchFamily="18" charset="0"/>
                <a:cs typeface="Times New Roman" panose="02020603050405020304" pitchFamily="18" charset="0"/>
              </a:rPr>
              <a:t>t</a:t>
            </a:r>
            <a:r>
              <a:rPr lang="vi-VN" sz="2400" b="1" dirty="0">
                <a:solidFill>
                  <a:srgbClr val="FF0000"/>
                </a:solidFill>
                <a:latin typeface="Times New Roman" panose="02020603050405020304" pitchFamily="18" charset="0"/>
                <a:cs typeface="Times New Roman" panose="02020603050405020304" pitchFamily="18" charset="0"/>
              </a:rPr>
              <a:t>ươ</a:t>
            </a:r>
            <a:r>
              <a:rPr lang="en-US" sz="2400" b="1" dirty="0" err="1">
                <a:solidFill>
                  <a:srgbClr val="FF0000"/>
                </a:solidFill>
                <a:latin typeface="Times New Roman" panose="02020603050405020304" pitchFamily="18" charset="0"/>
                <a:cs typeface="Times New Roman" panose="02020603050405020304" pitchFamily="18" charset="0"/>
              </a:rPr>
              <a:t>i</a:t>
            </a:r>
            <a:r>
              <a:rPr lang="en-US" sz="2400" b="1" dirty="0">
                <a:solidFill>
                  <a:srgbClr val="FF0000"/>
                </a:solidFill>
                <a:latin typeface="Times New Roman" panose="02020603050405020304" pitchFamily="18" charset="0"/>
                <a:cs typeface="Times New Roman" panose="02020603050405020304" pitchFamily="18" charset="0"/>
              </a:rPr>
              <a:t> </a:t>
            </a:r>
            <a:r>
              <a:rPr lang="vi-VN" sz="2400" b="1" dirty="0">
                <a:solidFill>
                  <a:srgbClr val="FF0000"/>
                </a:solidFill>
                <a:latin typeface="Times New Roman" panose="02020603050405020304" pitchFamily="18" charset="0"/>
                <a:cs typeface="Times New Roman" panose="02020603050405020304" pitchFamily="18" charset="0"/>
              </a:rPr>
              <a:t>đẹp</a:t>
            </a:r>
            <a:endParaRPr lang="vi-VN" sz="2400" b="1" dirty="0">
              <a:solidFill>
                <a:srgbClr val="FF0000"/>
              </a:solidFill>
              <a:latin typeface="Times New Roman" panose="02020603050405020304" pitchFamily="18" charset="0"/>
              <a:cs typeface="Times New Roman" panose="02020603050405020304" pitchFamily="18" charset="0"/>
            </a:endParaRPr>
          </a:p>
        </p:txBody>
      </p:sp>
      <p:sp>
        <p:nvSpPr>
          <p:cNvPr id="13" name="TextBox 12"/>
          <p:cNvSpPr txBox="1"/>
          <p:nvPr/>
        </p:nvSpPr>
        <p:spPr>
          <a:xfrm>
            <a:off x="5299075" y="3307715"/>
            <a:ext cx="1987550" cy="460375"/>
          </a:xfrm>
          <a:prstGeom prst="rect">
            <a:avLst/>
          </a:prstGeom>
          <a:solidFill>
            <a:schemeClr val="accent4">
              <a:lumMod val="20000"/>
              <a:lumOff val="80000"/>
            </a:schemeClr>
          </a:solidFill>
        </p:spPr>
        <p:style>
          <a:lnRef idx="0">
            <a:schemeClr val="accent1"/>
          </a:lnRef>
          <a:fillRef idx="3">
            <a:schemeClr val="accent1"/>
          </a:fillRef>
          <a:effectRef idx="3">
            <a:schemeClr val="accent1"/>
          </a:effectRef>
          <a:fontRef idx="minor">
            <a:schemeClr val="lt1"/>
          </a:fontRef>
        </p:style>
        <p:txBody>
          <a:bodyPr wrap="square">
            <a:spAutoFit/>
          </a:bodyPr>
          <a:lstStyle/>
          <a:p>
            <a:pPr eaLnBrk="1" hangingPunct="1">
              <a:defRPr/>
            </a:pPr>
            <a:r>
              <a:rPr lang="en-US" sz="2400" b="1" dirty="0" err="1">
                <a:solidFill>
                  <a:srgbClr val="FF0000"/>
                </a:solidFill>
                <a:latin typeface="Times New Roman" panose="02020603050405020304" pitchFamily="18" charset="0"/>
                <a:cs typeface="Times New Roman" panose="02020603050405020304" pitchFamily="18" charset="0"/>
              </a:rPr>
              <a:t>huy</a:t>
            </a:r>
            <a:r>
              <a:rPr lang="en-US" sz="2400" b="1" dirty="0">
                <a:solidFill>
                  <a:srgbClr val="FF0000"/>
                </a:solidFill>
                <a:latin typeface="Times New Roman" panose="020206030504050203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cs typeface="Times New Roman" panose="02020603050405020304" pitchFamily="18" charset="0"/>
              </a:rPr>
              <a:t>hoàng</a:t>
            </a:r>
            <a:endParaRPr lang="vi-VN" sz="2400" b="1" dirty="0">
              <a:solidFill>
                <a:srgbClr val="FF0000"/>
              </a:solidFill>
              <a:latin typeface="Times New Roman" panose="02020603050405020304" pitchFamily="18" charset="0"/>
              <a:cs typeface="Times New Roman" panose="02020603050405020304" pitchFamily="18" charset="0"/>
            </a:endParaRPr>
          </a:p>
        </p:txBody>
      </p:sp>
      <p:sp>
        <p:nvSpPr>
          <p:cNvPr id="14" name="TextBox 13"/>
          <p:cNvSpPr txBox="1"/>
          <p:nvPr/>
        </p:nvSpPr>
        <p:spPr>
          <a:xfrm>
            <a:off x="1026795" y="3307715"/>
            <a:ext cx="2548890" cy="460375"/>
          </a:xfrm>
          <a:prstGeom prst="rect">
            <a:avLst/>
          </a:prstGeom>
          <a:solidFill>
            <a:schemeClr val="accent4">
              <a:lumMod val="20000"/>
              <a:lumOff val="80000"/>
            </a:schemeClr>
          </a:solidFill>
        </p:spPr>
        <p:style>
          <a:lnRef idx="0">
            <a:schemeClr val="accent1"/>
          </a:lnRef>
          <a:fillRef idx="3">
            <a:schemeClr val="accent1"/>
          </a:fillRef>
          <a:effectRef idx="3">
            <a:schemeClr val="accent1"/>
          </a:effectRef>
          <a:fontRef idx="minor">
            <a:schemeClr val="lt1"/>
          </a:fontRef>
        </p:style>
        <p:txBody>
          <a:bodyPr wrap="square">
            <a:spAutoFit/>
          </a:bodyPr>
          <a:lstStyle/>
          <a:p>
            <a:pPr eaLnBrk="1" hangingPunct="1">
              <a:defRPr/>
            </a:pPr>
            <a:r>
              <a:rPr lang="en-US" sz="2400" b="1" dirty="0" err="1">
                <a:solidFill>
                  <a:srgbClr val="FF0000"/>
                </a:solidFill>
                <a:latin typeface="Times New Roman" panose="02020603050405020304" pitchFamily="18" charset="0"/>
                <a:cs typeface="Times New Roman" panose="02020603050405020304" pitchFamily="18" charset="0"/>
              </a:rPr>
              <a:t>nguy</a:t>
            </a:r>
            <a:r>
              <a:rPr lang="en-US" sz="2400" b="1" dirty="0">
                <a:solidFill>
                  <a:srgbClr val="FF0000"/>
                </a:solidFill>
                <a:latin typeface="Times New Roman" panose="020206030504050203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cs typeface="Times New Roman" panose="02020603050405020304" pitchFamily="18" charset="0"/>
              </a:rPr>
              <a:t>nga</a:t>
            </a:r>
            <a:r>
              <a:rPr lang="en-US" sz="2400" b="1" dirty="0">
                <a:solidFill>
                  <a:srgbClr val="FF0000"/>
                </a:solidFill>
                <a:latin typeface="Times New Roman" panose="020206030504050203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cs typeface="Times New Roman" panose="02020603050405020304" pitchFamily="18" charset="0"/>
              </a:rPr>
              <a:t>tráng</a:t>
            </a:r>
            <a:r>
              <a:rPr lang="en-US" sz="2400" b="1" dirty="0">
                <a:solidFill>
                  <a:srgbClr val="FF0000"/>
                </a:solidFill>
                <a:latin typeface="Times New Roman" panose="020206030504050203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cs typeface="Times New Roman" panose="02020603050405020304" pitchFamily="18" charset="0"/>
              </a:rPr>
              <a:t>lệ</a:t>
            </a:r>
            <a:endParaRPr lang="vi-VN" sz="2400" b="1" dirty="0">
              <a:solidFill>
                <a:srgbClr val="FF0000"/>
              </a:solidFill>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7" presetClass="entr" presetSubtype="1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500" fill="hold"/>
                                        <p:tgtEl>
                                          <p:spTgt spid="8"/>
                                        </p:tgtEl>
                                        <p:attrNameLst>
                                          <p:attrName>ppt_w</p:attrName>
                                        </p:attrNameLst>
                                      </p:cBhvr>
                                      <p:tavLst>
                                        <p:tav tm="0">
                                          <p:val>
                                            <p:fltVal val="0"/>
                                          </p:val>
                                        </p:tav>
                                        <p:tav tm="100000">
                                          <p:val>
                                            <p:strVal val="#ppt_w"/>
                                          </p:val>
                                        </p:tav>
                                      </p:tavLst>
                                    </p:anim>
                                    <p:anim calcmode="lin" valueType="num">
                                      <p:cBhvr>
                                        <p:cTn id="8" dur="500" fill="hold"/>
                                        <p:tgtEl>
                                          <p:spTgt spid="8"/>
                                        </p:tgtEl>
                                        <p:attrNameLst>
                                          <p:attrName>ppt_h</p:attrName>
                                        </p:attrNameLst>
                                      </p:cBhvr>
                                      <p:tavLst>
                                        <p:tav tm="0">
                                          <p:val>
                                            <p:strVal val="#ppt_h"/>
                                          </p:val>
                                        </p:tav>
                                        <p:tav tm="100000">
                                          <p:val>
                                            <p:strVal val="#ppt_h"/>
                                          </p:val>
                                        </p:tav>
                                      </p:tavLst>
                                    </p:anim>
                                  </p:childTnLst>
                                </p:cTn>
                              </p:par>
                              <p:par>
                                <p:cTn id="9" presetID="17" presetClass="entr" presetSubtype="10" fill="hold" nodeType="with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500" fill="hold"/>
                                        <p:tgtEl>
                                          <p:spTgt spid="7"/>
                                        </p:tgtEl>
                                        <p:attrNameLst>
                                          <p:attrName>ppt_w</p:attrName>
                                        </p:attrNameLst>
                                      </p:cBhvr>
                                      <p:tavLst>
                                        <p:tav tm="0">
                                          <p:val>
                                            <p:fltVal val="0"/>
                                          </p:val>
                                        </p:tav>
                                        <p:tav tm="100000">
                                          <p:val>
                                            <p:strVal val="#ppt_w"/>
                                          </p:val>
                                        </p:tav>
                                      </p:tavLst>
                                    </p:anim>
                                    <p:anim calcmode="lin" valueType="num">
                                      <p:cBhvr>
                                        <p:cTn id="12" dur="500" fill="hold"/>
                                        <p:tgtEl>
                                          <p:spTgt spid="7"/>
                                        </p:tgtEl>
                                        <p:attrNameLst>
                                          <p:attrName>ppt_h</p:attrName>
                                        </p:attrNameLst>
                                      </p:cBhvr>
                                      <p:tavLst>
                                        <p:tav tm="0">
                                          <p:val>
                                            <p:strVal val="#ppt_h"/>
                                          </p:val>
                                        </p:tav>
                                        <p:tav tm="100000">
                                          <p:val>
                                            <p:strVal val="#ppt_h"/>
                                          </p:val>
                                        </p:tav>
                                      </p:tavLst>
                                    </p:anim>
                                  </p:childTnLst>
                                </p:cTn>
                              </p:par>
                              <p:par>
                                <p:cTn id="13" presetID="17" presetClass="entr" presetSubtype="10" fill="hold" nodeType="withEffect">
                                  <p:stCondLst>
                                    <p:cond delay="0"/>
                                  </p:stCondLst>
                                  <p:childTnLst>
                                    <p:set>
                                      <p:cBhvr>
                                        <p:cTn id="14" dur="1" fill="hold">
                                          <p:stCondLst>
                                            <p:cond delay="0"/>
                                          </p:stCondLst>
                                        </p:cTn>
                                        <p:tgtEl>
                                          <p:spTgt spid="6"/>
                                        </p:tgtEl>
                                        <p:attrNameLst>
                                          <p:attrName>style.visibility</p:attrName>
                                        </p:attrNameLst>
                                      </p:cBhvr>
                                      <p:to>
                                        <p:strVal val="visible"/>
                                      </p:to>
                                    </p:set>
                                    <p:anim calcmode="lin" valueType="num">
                                      <p:cBhvr>
                                        <p:cTn id="15" dur="500" fill="hold"/>
                                        <p:tgtEl>
                                          <p:spTgt spid="6"/>
                                        </p:tgtEl>
                                        <p:attrNameLst>
                                          <p:attrName>ppt_w</p:attrName>
                                        </p:attrNameLst>
                                      </p:cBhvr>
                                      <p:tavLst>
                                        <p:tav tm="0">
                                          <p:val>
                                            <p:fltVal val="0"/>
                                          </p:val>
                                        </p:tav>
                                        <p:tav tm="100000">
                                          <p:val>
                                            <p:strVal val="#ppt_w"/>
                                          </p:val>
                                        </p:tav>
                                      </p:tavLst>
                                    </p:anim>
                                    <p:anim calcmode="lin" valueType="num">
                                      <p:cBhvr>
                                        <p:cTn id="16" dur="500" fill="hold"/>
                                        <p:tgtEl>
                                          <p:spTgt spid="6"/>
                                        </p:tgtEl>
                                        <p:attrNameLst>
                                          <p:attrName>ppt_h</p:attrName>
                                        </p:attrNameLst>
                                      </p:cBhvr>
                                      <p:tavLst>
                                        <p:tav tm="0">
                                          <p:val>
                                            <p:strVal val="#ppt_h"/>
                                          </p:val>
                                        </p:tav>
                                        <p:tav tm="100000">
                                          <p:val>
                                            <p:strVal val="#ppt_h"/>
                                          </p:val>
                                        </p:tav>
                                      </p:tavLst>
                                    </p:anim>
                                  </p:childTnLst>
                                </p:cTn>
                              </p:par>
                              <p:par>
                                <p:cTn id="17" presetID="17" presetClass="entr" presetSubtype="10" fill="hold" nodeType="withEffect">
                                  <p:stCondLst>
                                    <p:cond delay="0"/>
                                  </p:stCondLst>
                                  <p:childTnLst>
                                    <p:set>
                                      <p:cBhvr>
                                        <p:cTn id="18" dur="1" fill="hold">
                                          <p:stCondLst>
                                            <p:cond delay="0"/>
                                          </p:stCondLst>
                                        </p:cTn>
                                        <p:tgtEl>
                                          <p:spTgt spid="3"/>
                                        </p:tgtEl>
                                        <p:attrNameLst>
                                          <p:attrName>style.visibility</p:attrName>
                                        </p:attrNameLst>
                                      </p:cBhvr>
                                      <p:to>
                                        <p:strVal val="visible"/>
                                      </p:to>
                                    </p:set>
                                    <p:anim calcmode="lin" valueType="num">
                                      <p:cBhvr>
                                        <p:cTn id="19" dur="500" fill="hold"/>
                                        <p:tgtEl>
                                          <p:spTgt spid="3"/>
                                        </p:tgtEl>
                                        <p:attrNameLst>
                                          <p:attrName>ppt_w</p:attrName>
                                        </p:attrNameLst>
                                      </p:cBhvr>
                                      <p:tavLst>
                                        <p:tav tm="0">
                                          <p:val>
                                            <p:fltVal val="0"/>
                                          </p:val>
                                        </p:tav>
                                        <p:tav tm="100000">
                                          <p:val>
                                            <p:strVal val="#ppt_w"/>
                                          </p:val>
                                        </p:tav>
                                      </p:tavLst>
                                    </p:anim>
                                    <p:anim calcmode="lin" valueType="num">
                                      <p:cBhvr>
                                        <p:cTn id="20" dur="500" fill="hold"/>
                                        <p:tgtEl>
                                          <p:spTgt spid="3"/>
                                        </p:tgtEl>
                                        <p:attrNameLst>
                                          <p:attrName>ppt_h</p:attrName>
                                        </p:attrNameLst>
                                      </p:cBhvr>
                                      <p:tavLst>
                                        <p:tav tm="0">
                                          <p:val>
                                            <p:strVal val="#ppt_h"/>
                                          </p:val>
                                        </p:tav>
                                        <p:tav tm="100000">
                                          <p:val>
                                            <p:strVal val="#ppt_h"/>
                                          </p:val>
                                        </p:tav>
                                      </p:tavLst>
                                    </p:anim>
                                  </p:childTnLst>
                                </p:cTn>
                              </p:par>
                              <p:par>
                                <p:cTn id="21" presetID="17" presetClass="entr" presetSubtype="10" fill="hold" nodeType="withEffect">
                                  <p:stCondLst>
                                    <p:cond delay="0"/>
                                  </p:stCondLst>
                                  <p:childTnLst>
                                    <p:set>
                                      <p:cBhvr>
                                        <p:cTn id="22" dur="1" fill="hold">
                                          <p:stCondLst>
                                            <p:cond delay="0"/>
                                          </p:stCondLst>
                                        </p:cTn>
                                        <p:tgtEl>
                                          <p:spTgt spid="4"/>
                                        </p:tgtEl>
                                        <p:attrNameLst>
                                          <p:attrName>style.visibility</p:attrName>
                                        </p:attrNameLst>
                                      </p:cBhvr>
                                      <p:to>
                                        <p:strVal val="visible"/>
                                      </p:to>
                                    </p:set>
                                    <p:anim calcmode="lin" valueType="num">
                                      <p:cBhvr>
                                        <p:cTn id="23" dur="500" fill="hold"/>
                                        <p:tgtEl>
                                          <p:spTgt spid="4"/>
                                        </p:tgtEl>
                                        <p:attrNameLst>
                                          <p:attrName>ppt_w</p:attrName>
                                        </p:attrNameLst>
                                      </p:cBhvr>
                                      <p:tavLst>
                                        <p:tav tm="0">
                                          <p:val>
                                            <p:fltVal val="0"/>
                                          </p:val>
                                        </p:tav>
                                        <p:tav tm="100000">
                                          <p:val>
                                            <p:strVal val="#ppt_w"/>
                                          </p:val>
                                        </p:tav>
                                      </p:tavLst>
                                    </p:anim>
                                    <p:anim calcmode="lin" valueType="num">
                                      <p:cBhvr>
                                        <p:cTn id="24" dur="500" fill="hold"/>
                                        <p:tgtEl>
                                          <p:spTgt spid="4"/>
                                        </p:tgtEl>
                                        <p:attrNameLst>
                                          <p:attrName>ppt_h</p:attrName>
                                        </p:attrNameLst>
                                      </p:cBhvr>
                                      <p:tavLst>
                                        <p:tav tm="0">
                                          <p:val>
                                            <p:strVal val="#ppt_h"/>
                                          </p:val>
                                        </p:tav>
                                        <p:tav tm="100000">
                                          <p:val>
                                            <p:strVal val="#ppt_h"/>
                                          </p:val>
                                        </p:tav>
                                      </p:tavLst>
                                    </p:anim>
                                  </p:childTnLst>
                                </p:cTn>
                              </p:par>
                              <p:par>
                                <p:cTn id="25" presetID="17" presetClass="entr" presetSubtype="10" fill="hold" nodeType="withEffect">
                                  <p:stCondLst>
                                    <p:cond delay="0"/>
                                  </p:stCondLst>
                                  <p:childTnLst>
                                    <p:set>
                                      <p:cBhvr>
                                        <p:cTn id="26" dur="1" fill="hold">
                                          <p:stCondLst>
                                            <p:cond delay="0"/>
                                          </p:stCondLst>
                                        </p:cTn>
                                        <p:tgtEl>
                                          <p:spTgt spid="5"/>
                                        </p:tgtEl>
                                        <p:attrNameLst>
                                          <p:attrName>style.visibility</p:attrName>
                                        </p:attrNameLst>
                                      </p:cBhvr>
                                      <p:to>
                                        <p:strVal val="visible"/>
                                      </p:to>
                                    </p:set>
                                    <p:anim calcmode="lin" valueType="num">
                                      <p:cBhvr>
                                        <p:cTn id="27" dur="500" fill="hold"/>
                                        <p:tgtEl>
                                          <p:spTgt spid="5"/>
                                        </p:tgtEl>
                                        <p:attrNameLst>
                                          <p:attrName>ppt_w</p:attrName>
                                        </p:attrNameLst>
                                      </p:cBhvr>
                                      <p:tavLst>
                                        <p:tav tm="0">
                                          <p:val>
                                            <p:fltVal val="0"/>
                                          </p:val>
                                        </p:tav>
                                        <p:tav tm="100000">
                                          <p:val>
                                            <p:strVal val="#ppt_w"/>
                                          </p:val>
                                        </p:tav>
                                      </p:tavLst>
                                    </p:anim>
                                    <p:anim calcmode="lin" valueType="num">
                                      <p:cBhvr>
                                        <p:cTn id="28" dur="500" fill="hold"/>
                                        <p:tgtEl>
                                          <p:spTgt spid="5"/>
                                        </p:tgtEl>
                                        <p:attrNameLst>
                                          <p:attrName>ppt_h</p:attrName>
                                        </p:attrNameLst>
                                      </p:cBhvr>
                                      <p:tavLst>
                                        <p:tav tm="0">
                                          <p:val>
                                            <p:strVal val="#ppt_h"/>
                                          </p:val>
                                        </p:tav>
                                        <p:tav tm="100000">
                                          <p:val>
                                            <p:strVal val="#ppt_h"/>
                                          </p:val>
                                        </p:tav>
                                      </p:tavLst>
                                    </p:anim>
                                  </p:childTnLst>
                                </p:cTn>
                              </p:par>
                            </p:childTnLst>
                          </p:cTn>
                        </p:par>
                      </p:childTnLst>
                    </p:cTn>
                  </p:par>
                  <p:par>
                    <p:cTn id="29" fill="hold">
                      <p:stCondLst>
                        <p:cond delay="indefinite"/>
                      </p:stCondLst>
                      <p:childTnLst>
                        <p:par>
                          <p:cTn id="30" fill="hold">
                            <p:stCondLst>
                              <p:cond delay="0"/>
                            </p:stCondLst>
                            <p:childTnLst>
                              <p:par>
                                <p:cTn id="31" presetID="47" presetClass="entr" presetSubtype="0" fill="hold" nodeType="click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anim calcmode="lin" valueType="num">
                                      <p:cBhvr>
                                        <p:cTn id="34" dur="1000" fill="hold"/>
                                        <p:tgtEl>
                                          <p:spTgt spid="9"/>
                                        </p:tgtEl>
                                        <p:attrNameLst>
                                          <p:attrName>ppt_x</p:attrName>
                                        </p:attrNameLst>
                                      </p:cBhvr>
                                      <p:tavLst>
                                        <p:tav tm="0">
                                          <p:val>
                                            <p:strVal val="#ppt_x"/>
                                          </p:val>
                                        </p:tav>
                                        <p:tav tm="100000">
                                          <p:val>
                                            <p:strVal val="#ppt_x"/>
                                          </p:val>
                                        </p:tav>
                                      </p:tavLst>
                                    </p:anim>
                                    <p:anim calcmode="lin" valueType="num">
                                      <p:cBhvr>
                                        <p:cTn id="35"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27" presetClass="entr" presetSubtype="0" fill="hold" nodeType="clickEffect">
                                  <p:stCondLst>
                                    <p:cond delay="0"/>
                                  </p:stCondLst>
                                  <p:iterate type="lt">
                                    <p:tmPct val="50000"/>
                                  </p:iterate>
                                  <p:childTnLst>
                                    <p:set>
                                      <p:cBhvr>
                                        <p:cTn id="39" dur="1" fill="hold">
                                          <p:stCondLst>
                                            <p:cond delay="0"/>
                                          </p:stCondLst>
                                        </p:cTn>
                                        <p:tgtEl>
                                          <p:spTgt spid="10"/>
                                        </p:tgtEl>
                                        <p:attrNameLst>
                                          <p:attrName>style.visibility</p:attrName>
                                        </p:attrNameLst>
                                      </p:cBhvr>
                                      <p:to>
                                        <p:strVal val="visible"/>
                                      </p:to>
                                    </p:set>
                                    <p:anim calcmode="discrete" valueType="clr">
                                      <p:cBhvr override="childStyle">
                                        <p:cTn id="40" dur="80"/>
                                        <p:tgtEl>
                                          <p:spTgt spid="10"/>
                                        </p:tgtEl>
                                        <p:attrNameLst>
                                          <p:attrName>style.color</p:attrName>
                                        </p:attrNameLst>
                                      </p:cBhvr>
                                      <p:tavLst>
                                        <p:tav tm="0">
                                          <p:val>
                                            <p:clrVal>
                                              <a:schemeClr val="accent2"/>
                                            </p:clrVal>
                                          </p:val>
                                        </p:tav>
                                        <p:tav tm="50000">
                                          <p:val>
                                            <p:clrVal>
                                              <a:schemeClr val="hlink"/>
                                            </p:clrVal>
                                          </p:val>
                                        </p:tav>
                                      </p:tavLst>
                                    </p:anim>
                                    <p:anim calcmode="discrete" valueType="clr">
                                      <p:cBhvr>
                                        <p:cTn id="41" dur="80"/>
                                        <p:tgtEl>
                                          <p:spTgt spid="10"/>
                                        </p:tgtEl>
                                        <p:attrNameLst>
                                          <p:attrName>fillcolor</p:attrName>
                                        </p:attrNameLst>
                                      </p:cBhvr>
                                      <p:tavLst>
                                        <p:tav tm="0">
                                          <p:val>
                                            <p:clrVal>
                                              <a:schemeClr val="accent2"/>
                                            </p:clrVal>
                                          </p:val>
                                        </p:tav>
                                        <p:tav tm="50000">
                                          <p:val>
                                            <p:clrVal>
                                              <a:schemeClr val="hlink"/>
                                            </p:clrVal>
                                          </p:val>
                                        </p:tav>
                                      </p:tavLst>
                                    </p:anim>
                                    <p:set>
                                      <p:cBhvr>
                                        <p:cTn id="42" dur="80"/>
                                        <p:tgtEl>
                                          <p:spTgt spid="10"/>
                                        </p:tgtEl>
                                        <p:attrNameLst>
                                          <p:attrName>fill.type</p:attrName>
                                        </p:attrNameLst>
                                      </p:cBhvr>
                                      <p:to>
                                        <p:strVal val="solid"/>
                                      </p:to>
                                    </p:set>
                                  </p:childTnLst>
                                </p:cTn>
                              </p:par>
                            </p:childTnLst>
                          </p:cTn>
                        </p:par>
                      </p:childTnLst>
                    </p:cTn>
                  </p:par>
                  <p:par>
                    <p:cTn id="43" fill="hold">
                      <p:stCondLst>
                        <p:cond delay="indefinite"/>
                      </p:stCondLst>
                      <p:childTnLst>
                        <p:par>
                          <p:cTn id="44" fill="hold">
                            <p:stCondLst>
                              <p:cond delay="0"/>
                            </p:stCondLst>
                            <p:childTnLst>
                              <p:par>
                                <p:cTn id="45" presetID="35" presetClass="entr" presetSubtype="0" fill="hold" nodeType="clickEffect">
                                  <p:stCondLst>
                                    <p:cond delay="0"/>
                                  </p:stCondLst>
                                  <p:childTnLst>
                                    <p:set>
                                      <p:cBhvr>
                                        <p:cTn id="46" dur="1" fill="hold">
                                          <p:stCondLst>
                                            <p:cond delay="0"/>
                                          </p:stCondLst>
                                        </p:cTn>
                                        <p:tgtEl>
                                          <p:spTgt spid="11"/>
                                        </p:tgtEl>
                                        <p:attrNameLst>
                                          <p:attrName>style.visibility</p:attrName>
                                        </p:attrNameLst>
                                      </p:cBhvr>
                                      <p:to>
                                        <p:strVal val="visible"/>
                                      </p:to>
                                    </p:set>
                                    <p:animEffect transition="in" filter="fade">
                                      <p:cBhvr>
                                        <p:cTn id="47" dur="2000"/>
                                        <p:tgtEl>
                                          <p:spTgt spid="11"/>
                                        </p:tgtEl>
                                      </p:cBhvr>
                                    </p:animEffect>
                                    <p:anim calcmode="lin" valueType="num">
                                      <p:cBhvr>
                                        <p:cTn id="48" dur="2000" fill="hold"/>
                                        <p:tgtEl>
                                          <p:spTgt spid="11"/>
                                        </p:tgtEl>
                                        <p:attrNameLst>
                                          <p:attrName>style.rotation</p:attrName>
                                        </p:attrNameLst>
                                      </p:cBhvr>
                                      <p:tavLst>
                                        <p:tav tm="0">
                                          <p:val>
                                            <p:fltVal val="720"/>
                                          </p:val>
                                        </p:tav>
                                        <p:tav tm="100000">
                                          <p:val>
                                            <p:fltVal val="0"/>
                                          </p:val>
                                        </p:tav>
                                      </p:tavLst>
                                    </p:anim>
                                    <p:anim calcmode="lin" valueType="num">
                                      <p:cBhvr>
                                        <p:cTn id="49" dur="2000" fill="hold"/>
                                        <p:tgtEl>
                                          <p:spTgt spid="11"/>
                                        </p:tgtEl>
                                        <p:attrNameLst>
                                          <p:attrName>ppt_h</p:attrName>
                                        </p:attrNameLst>
                                      </p:cBhvr>
                                      <p:tavLst>
                                        <p:tav tm="0">
                                          <p:val>
                                            <p:fltVal val="0"/>
                                          </p:val>
                                        </p:tav>
                                        <p:tav tm="100000">
                                          <p:val>
                                            <p:strVal val="#ppt_h"/>
                                          </p:val>
                                        </p:tav>
                                      </p:tavLst>
                                    </p:anim>
                                    <p:anim calcmode="lin" valueType="num">
                                      <p:cBhvr>
                                        <p:cTn id="50" dur="2000" fill="hold"/>
                                        <p:tgtEl>
                                          <p:spTgt spid="11"/>
                                        </p:tgtEl>
                                        <p:attrNameLst>
                                          <p:attrName>ppt_w</p:attrName>
                                        </p:attrNameLst>
                                      </p:cBhvr>
                                      <p:tavLst>
                                        <p:tav tm="0">
                                          <p:val>
                                            <p:fltVal val="0"/>
                                          </p:val>
                                        </p:tav>
                                        <p:tav tm="100000">
                                          <p:val>
                                            <p:strVal val="#ppt_w"/>
                                          </p:val>
                                        </p:tav>
                                      </p:tavLst>
                                    </p:anim>
                                  </p:childTnLst>
                                </p:cTn>
                              </p:par>
                            </p:childTnLst>
                          </p:cTn>
                        </p:par>
                      </p:childTnLst>
                    </p:cTn>
                  </p:par>
                  <p:par>
                    <p:cTn id="51" fill="hold">
                      <p:stCondLst>
                        <p:cond delay="indefinite"/>
                      </p:stCondLst>
                      <p:childTnLst>
                        <p:par>
                          <p:cTn id="52" fill="hold">
                            <p:stCondLst>
                              <p:cond delay="0"/>
                            </p:stCondLst>
                            <p:childTnLst>
                              <p:par>
                                <p:cTn id="53" presetID="17" presetClass="entr" presetSubtype="10" fill="hold" nodeType="clickEffect">
                                  <p:stCondLst>
                                    <p:cond delay="0"/>
                                  </p:stCondLst>
                                  <p:childTnLst>
                                    <p:set>
                                      <p:cBhvr>
                                        <p:cTn id="54" dur="1" fill="hold">
                                          <p:stCondLst>
                                            <p:cond delay="0"/>
                                          </p:stCondLst>
                                        </p:cTn>
                                        <p:tgtEl>
                                          <p:spTgt spid="14"/>
                                        </p:tgtEl>
                                        <p:attrNameLst>
                                          <p:attrName>style.visibility</p:attrName>
                                        </p:attrNameLst>
                                      </p:cBhvr>
                                      <p:to>
                                        <p:strVal val="visible"/>
                                      </p:to>
                                    </p:set>
                                    <p:anim calcmode="lin" valueType="num">
                                      <p:cBhvr>
                                        <p:cTn id="55" dur="500" fill="hold"/>
                                        <p:tgtEl>
                                          <p:spTgt spid="14"/>
                                        </p:tgtEl>
                                        <p:attrNameLst>
                                          <p:attrName>ppt_w</p:attrName>
                                        </p:attrNameLst>
                                      </p:cBhvr>
                                      <p:tavLst>
                                        <p:tav tm="0">
                                          <p:val>
                                            <p:fltVal val="0"/>
                                          </p:val>
                                        </p:tav>
                                        <p:tav tm="100000">
                                          <p:val>
                                            <p:strVal val="#ppt_w"/>
                                          </p:val>
                                        </p:tav>
                                      </p:tavLst>
                                    </p:anim>
                                    <p:anim calcmode="lin" valueType="num">
                                      <p:cBhvr>
                                        <p:cTn id="56" dur="500" fill="hold"/>
                                        <p:tgtEl>
                                          <p:spTgt spid="14"/>
                                        </p:tgtEl>
                                        <p:attrNameLst>
                                          <p:attrName>ppt_h</p:attrName>
                                        </p:attrNameLst>
                                      </p:cBhvr>
                                      <p:tavLst>
                                        <p:tav tm="0">
                                          <p:val>
                                            <p:strVal val="#ppt_h"/>
                                          </p:val>
                                        </p:tav>
                                        <p:tav tm="100000">
                                          <p:val>
                                            <p:strVal val="#ppt_h"/>
                                          </p:val>
                                        </p:tav>
                                      </p:tavLst>
                                    </p:anim>
                                  </p:childTnLst>
                                </p:cTn>
                              </p:par>
                            </p:childTnLst>
                          </p:cTn>
                        </p:par>
                      </p:childTnLst>
                    </p:cTn>
                  </p:par>
                  <p:par>
                    <p:cTn id="57" fill="hold">
                      <p:stCondLst>
                        <p:cond delay="indefinite"/>
                      </p:stCondLst>
                      <p:childTnLst>
                        <p:par>
                          <p:cTn id="58" fill="hold">
                            <p:stCondLst>
                              <p:cond delay="0"/>
                            </p:stCondLst>
                            <p:childTnLst>
                              <p:par>
                                <p:cTn id="59" presetID="53" presetClass="entr" presetSubtype="16" fill="hold" nodeType="clickEffect">
                                  <p:stCondLst>
                                    <p:cond delay="0"/>
                                  </p:stCondLst>
                                  <p:childTnLst>
                                    <p:set>
                                      <p:cBhvr>
                                        <p:cTn id="60" dur="1" fill="hold">
                                          <p:stCondLst>
                                            <p:cond delay="0"/>
                                          </p:stCondLst>
                                        </p:cTn>
                                        <p:tgtEl>
                                          <p:spTgt spid="13"/>
                                        </p:tgtEl>
                                        <p:attrNameLst>
                                          <p:attrName>style.visibility</p:attrName>
                                        </p:attrNameLst>
                                      </p:cBhvr>
                                      <p:to>
                                        <p:strVal val="visible"/>
                                      </p:to>
                                    </p:set>
                                    <p:anim calcmode="lin" valueType="num">
                                      <p:cBhvr>
                                        <p:cTn id="61" dur="500" fill="hold"/>
                                        <p:tgtEl>
                                          <p:spTgt spid="13"/>
                                        </p:tgtEl>
                                        <p:attrNameLst>
                                          <p:attrName>ppt_w</p:attrName>
                                        </p:attrNameLst>
                                      </p:cBhvr>
                                      <p:tavLst>
                                        <p:tav tm="0">
                                          <p:val>
                                            <p:fltVal val="0"/>
                                          </p:val>
                                        </p:tav>
                                        <p:tav tm="100000">
                                          <p:val>
                                            <p:strVal val="#ppt_w"/>
                                          </p:val>
                                        </p:tav>
                                      </p:tavLst>
                                    </p:anim>
                                    <p:anim calcmode="lin" valueType="num">
                                      <p:cBhvr>
                                        <p:cTn id="62" dur="500" fill="hold"/>
                                        <p:tgtEl>
                                          <p:spTgt spid="13"/>
                                        </p:tgtEl>
                                        <p:attrNameLst>
                                          <p:attrName>ppt_h</p:attrName>
                                        </p:attrNameLst>
                                      </p:cBhvr>
                                      <p:tavLst>
                                        <p:tav tm="0">
                                          <p:val>
                                            <p:fltVal val="0"/>
                                          </p:val>
                                        </p:tav>
                                        <p:tav tm="100000">
                                          <p:val>
                                            <p:strVal val="#ppt_h"/>
                                          </p:val>
                                        </p:tav>
                                      </p:tavLst>
                                    </p:anim>
                                    <p:animEffect transition="in" filter="fade">
                                      <p:cBhvr>
                                        <p:cTn id="63" dur="500"/>
                                        <p:tgtEl>
                                          <p:spTgt spid="13"/>
                                        </p:tgtEl>
                                      </p:cBhvr>
                                    </p:animEffect>
                                  </p:childTnLst>
                                </p:cTn>
                              </p:par>
                            </p:childTnLst>
                          </p:cTn>
                        </p:par>
                      </p:childTnLst>
                    </p:cTn>
                  </p:par>
                  <p:par>
                    <p:cTn id="64" fill="hold">
                      <p:stCondLst>
                        <p:cond delay="indefinite"/>
                      </p:stCondLst>
                      <p:childTnLst>
                        <p:par>
                          <p:cTn id="65" fill="hold">
                            <p:stCondLst>
                              <p:cond delay="0"/>
                            </p:stCondLst>
                            <p:childTnLst>
                              <p:par>
                                <p:cTn id="66" presetID="43" presetClass="entr" presetSubtype="0" fill="hold" nodeType="clickEffect">
                                  <p:stCondLst>
                                    <p:cond delay="0"/>
                                  </p:stCondLst>
                                  <p:childTnLst>
                                    <p:set>
                                      <p:cBhvr>
                                        <p:cTn id="67" dur="1" fill="hold">
                                          <p:stCondLst>
                                            <p:cond delay="0"/>
                                          </p:stCondLst>
                                        </p:cTn>
                                        <p:tgtEl>
                                          <p:spTgt spid="12"/>
                                        </p:tgtEl>
                                        <p:attrNameLst>
                                          <p:attrName>style.visibility</p:attrName>
                                        </p:attrNameLst>
                                      </p:cBhvr>
                                      <p:to>
                                        <p:strVal val="visible"/>
                                      </p:to>
                                    </p:set>
                                    <p:animEffect transition="in" filter="fade">
                                      <p:cBhvr>
                                        <p:cTn id="68" dur="100"/>
                                        <p:tgtEl>
                                          <p:spTgt spid="12"/>
                                        </p:tgtEl>
                                      </p:cBhvr>
                                    </p:animEffect>
                                    <p:anim calcmode="lin" valueType="num">
                                      <p:cBhvr>
                                        <p:cTn id="69" dur="400" fill="hold"/>
                                        <p:tgtEl>
                                          <p:spTgt spid="12"/>
                                        </p:tgtEl>
                                        <p:attrNameLst>
                                          <p:attrName>ppt_x</p:attrName>
                                        </p:attrNameLst>
                                      </p:cBhvr>
                                      <p:tavLst>
                                        <p:tav tm="0">
                                          <p:val>
                                            <p:strVal val="#ppt_x"/>
                                          </p:val>
                                        </p:tav>
                                        <p:tav tm="100000">
                                          <p:val>
                                            <p:strVal val="#ppt_x"/>
                                          </p:val>
                                        </p:tav>
                                      </p:tavLst>
                                    </p:anim>
                                    <p:anim calcmode="lin" valueType="num">
                                      <p:cBhvr>
                                        <p:cTn id="70" dur="400" fill="hold"/>
                                        <p:tgtEl>
                                          <p:spTgt spid="12"/>
                                        </p:tgtEl>
                                        <p:attrNameLst>
                                          <p:attrName>ppt_y</p:attrName>
                                        </p:attrNameLst>
                                      </p:cBhvr>
                                      <p:tavLst>
                                        <p:tav tm="0">
                                          <p:val>
                                            <p:strVal val="#ppt_y+0.31"/>
                                          </p:val>
                                        </p:tav>
                                        <p:tav tm="100000">
                                          <p:val>
                                            <p:strVal val="#ppt_y+0.31"/>
                                          </p:val>
                                        </p:tav>
                                      </p:tavLst>
                                    </p:anim>
                                    <p:anim calcmode="lin" valueType="num">
                                      <p:cBhvr>
                                        <p:cTn id="71" dur="600" decel="50000" fill="hold">
                                          <p:stCondLst>
                                            <p:cond delay="400"/>
                                          </p:stCondLst>
                                        </p:cTn>
                                        <p:tgtEl>
                                          <p:spTgt spid="12"/>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72" dur="600" decel="50000" fill="hold">
                                          <p:stCondLst>
                                            <p:cond delay="400"/>
                                          </p:stCondLst>
                                        </p:cTn>
                                        <p:tgtEl>
                                          <p:spTgt spid="12"/>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rotWithShape="1">
          <a:blip r:embed="rId1"/>
          <a:stretch>
            <a:fillRect/>
          </a:stretch>
        </a:blipFill>
        <a:effectLst/>
      </p:bgPr>
    </p:bg>
    <p:spTree>
      <p:nvGrpSpPr>
        <p:cNvPr id="1" name=""/>
        <p:cNvGrpSpPr/>
        <p:nvPr/>
      </p:nvGrpSpPr>
      <p:grpSpPr>
        <a:xfrm>
          <a:off x="0" y="0"/>
          <a:ext cx="0" cy="0"/>
          <a:chOff x="0" y="0"/>
          <a:chExt cx="0" cy="0"/>
        </a:xfrm>
      </p:grpSpPr>
      <p:grpSp>
        <p:nvGrpSpPr>
          <p:cNvPr id="11" name="Group 10"/>
          <p:cNvGrpSpPr/>
          <p:nvPr/>
        </p:nvGrpSpPr>
        <p:grpSpPr bwMode="auto">
          <a:xfrm>
            <a:off x="1602740" y="1562735"/>
            <a:ext cx="9822180" cy="1005840"/>
            <a:chOff x="-8052" y="1699617"/>
            <a:chExt cx="9469074" cy="1006257"/>
          </a:xfrm>
          <a:solidFill>
            <a:srgbClr val="FF99FF"/>
          </a:solidFill>
        </p:grpSpPr>
        <p:sp>
          <p:nvSpPr>
            <p:cNvPr id="5" name="Rectangle 4"/>
            <p:cNvSpPr/>
            <p:nvPr/>
          </p:nvSpPr>
          <p:spPr>
            <a:xfrm>
              <a:off x="678063" y="1699617"/>
              <a:ext cx="8782959" cy="1006257"/>
            </a:xfrm>
            <a:prstGeom prst="rect">
              <a:avLst/>
            </a:prstGeom>
            <a:solidFill>
              <a:schemeClr val="accent4">
                <a:lumMod val="20000"/>
                <a:lumOff val="80000"/>
              </a:schemeClr>
            </a:solidFill>
            <a:ln w="28575">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just"/>
              <a:r>
                <a:rPr lang="en-US" sz="2800">
                  <a:solidFill>
                    <a:schemeClr val="tx1"/>
                  </a:solidFill>
                  <a:latin typeface="Times New Roman" panose="02020603050405020304" pitchFamily="18" charset="0"/>
                  <a:ea typeface="Tahoma" panose="020B0604030504040204" pitchFamily="34" charset="0"/>
                  <a:cs typeface="Times New Roman" panose="02020603050405020304" pitchFamily="18" charset="0"/>
                </a:rPr>
                <a:t>Mở rộng và hệ thống hóa vốn từ theo chủ điểm </a:t>
              </a:r>
              <a:r>
                <a:rPr lang="en-US" sz="2800" i="1">
                  <a:solidFill>
                    <a:schemeClr val="tx1"/>
                  </a:solidFill>
                  <a:latin typeface="Times New Roman" panose="02020603050405020304" pitchFamily="18" charset="0"/>
                  <a:ea typeface="Tahoma" panose="020B0604030504040204" pitchFamily="34" charset="0"/>
                  <a:cs typeface="Times New Roman" panose="02020603050405020304" pitchFamily="18" charset="0"/>
                </a:rPr>
                <a:t>Cái đẹp.</a:t>
              </a:r>
              <a:endParaRPr lang="en-US" sz="2800" dirty="0">
                <a:solidFill>
                  <a:schemeClr val="tx1"/>
                </a:solidFill>
                <a:latin typeface="Times New Roman" panose="02020603050405020304" pitchFamily="18" charset="0"/>
                <a:ea typeface="Tahoma" panose="020B0604030504040204" pitchFamily="34" charset="0"/>
                <a:cs typeface="Times New Roman" panose="02020603050405020304" pitchFamily="18" charset="0"/>
              </a:endParaRPr>
            </a:p>
          </p:txBody>
        </p:sp>
        <p:sp>
          <p:nvSpPr>
            <p:cNvPr id="8" name="Oval 7"/>
            <p:cNvSpPr/>
            <p:nvPr/>
          </p:nvSpPr>
          <p:spPr>
            <a:xfrm>
              <a:off x="-8052" y="1914449"/>
              <a:ext cx="576299" cy="576593"/>
            </a:xfrm>
            <a:prstGeom prst="ellipse">
              <a:avLst/>
            </a:prstGeom>
            <a:solidFill>
              <a:schemeClr val="accent6">
                <a:lumMod val="60000"/>
                <a:lumOff val="40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3200" b="1" dirty="0">
                  <a:solidFill>
                    <a:schemeClr val="tx1">
                      <a:lumMod val="95000"/>
                      <a:lumOff val="5000"/>
                    </a:schemeClr>
                  </a:solidFill>
                  <a:latin typeface="Arial" panose="020B0604020202020204" pitchFamily="34" charset="0"/>
                  <a:cs typeface="Arial" panose="020B0604020202020204" pitchFamily="34" charset="0"/>
                </a:rPr>
                <a:t>1</a:t>
              </a:r>
              <a:endParaRPr lang="en-US" sz="3200" b="1" dirty="0">
                <a:solidFill>
                  <a:schemeClr val="tx1">
                    <a:lumMod val="95000"/>
                    <a:lumOff val="5000"/>
                  </a:schemeClr>
                </a:solidFill>
                <a:latin typeface="Arial" panose="020B0604020202020204" pitchFamily="34" charset="0"/>
                <a:cs typeface="Arial" panose="020B0604020202020204" pitchFamily="34" charset="0"/>
              </a:endParaRPr>
            </a:p>
          </p:txBody>
        </p:sp>
      </p:grpSp>
      <p:grpSp>
        <p:nvGrpSpPr>
          <p:cNvPr id="10" name="Group 9"/>
          <p:cNvGrpSpPr/>
          <p:nvPr/>
        </p:nvGrpSpPr>
        <p:grpSpPr bwMode="auto">
          <a:xfrm>
            <a:off x="1602740" y="2926080"/>
            <a:ext cx="9801860" cy="910590"/>
            <a:chOff x="-8052" y="1747250"/>
            <a:chExt cx="8976506" cy="910989"/>
          </a:xfrm>
        </p:grpSpPr>
        <p:sp>
          <p:nvSpPr>
            <p:cNvPr id="13" name="Rectangle 12"/>
            <p:cNvSpPr/>
            <p:nvPr/>
          </p:nvSpPr>
          <p:spPr>
            <a:xfrm>
              <a:off x="657899" y="1747250"/>
              <a:ext cx="8310555" cy="910989"/>
            </a:xfrm>
            <a:prstGeom prst="rect">
              <a:avLst/>
            </a:prstGeom>
            <a:solidFill>
              <a:srgbClr val="66FFFF"/>
            </a:solidFill>
            <a:ln w="28575">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just"/>
              <a:r>
                <a:rPr lang="en-US" sz="2800">
                  <a:solidFill>
                    <a:schemeClr val="tx1"/>
                  </a:solidFill>
                  <a:latin typeface="Times New Roman" panose="02020603050405020304" pitchFamily="18" charset="0"/>
                  <a:cs typeface="Times New Roman" panose="02020603050405020304" pitchFamily="18" charset="0"/>
                </a:rPr>
                <a:t>Hiểu nghĩa các từ ngữ thuộc chủ điểm: </a:t>
              </a:r>
              <a:r>
                <a:rPr lang="en-US" sz="2800" i="1">
                  <a:solidFill>
                    <a:schemeClr val="tx1"/>
                  </a:solidFill>
                  <a:latin typeface="Times New Roman" panose="02020603050405020304" pitchFamily="18" charset="0"/>
                  <a:cs typeface="Times New Roman" panose="02020603050405020304" pitchFamily="18" charset="0"/>
                </a:rPr>
                <a:t>Cái đẹp</a:t>
              </a:r>
              <a:r>
                <a:rPr lang="en-US" sz="2800">
                  <a:solidFill>
                    <a:schemeClr val="tx1"/>
                  </a:solidFill>
                  <a:latin typeface="Times New Roman" panose="02020603050405020304" pitchFamily="18" charset="0"/>
                  <a:cs typeface="Times New Roman" panose="02020603050405020304" pitchFamily="18" charset="0"/>
                </a:rPr>
                <a:t>.</a:t>
              </a:r>
              <a:endParaRPr lang="en-US" sz="2800" i="1" dirty="0">
                <a:solidFill>
                  <a:schemeClr val="tx1"/>
                </a:solidFill>
                <a:latin typeface="Times New Roman" panose="02020603050405020304" pitchFamily="18" charset="0"/>
                <a:cs typeface="Times New Roman" panose="02020603050405020304" pitchFamily="18" charset="0"/>
              </a:endParaRPr>
            </a:p>
          </p:txBody>
        </p:sp>
        <p:sp>
          <p:nvSpPr>
            <p:cNvPr id="14" name="Oval 13"/>
            <p:cNvSpPr/>
            <p:nvPr/>
          </p:nvSpPr>
          <p:spPr>
            <a:xfrm>
              <a:off x="-8052" y="1914449"/>
              <a:ext cx="576299" cy="576593"/>
            </a:xfrm>
            <a:prstGeom prst="ellipse">
              <a:avLst/>
            </a:prstGeom>
            <a:solidFill>
              <a:schemeClr val="accent4">
                <a:lumMod val="40000"/>
                <a:lumOff val="60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3000" b="1" dirty="0">
                  <a:solidFill>
                    <a:schemeClr val="tx1">
                      <a:lumMod val="95000"/>
                      <a:lumOff val="5000"/>
                    </a:schemeClr>
                  </a:solidFill>
                  <a:latin typeface="Arial" panose="020B0604020202020204" pitchFamily="34" charset="0"/>
                  <a:cs typeface="Arial" panose="020B0604020202020204" pitchFamily="34" charset="0"/>
                </a:rPr>
                <a:t>2</a:t>
              </a:r>
              <a:endParaRPr lang="en-US" sz="3000" b="1" dirty="0">
                <a:solidFill>
                  <a:schemeClr val="tx1">
                    <a:lumMod val="95000"/>
                    <a:lumOff val="5000"/>
                  </a:schemeClr>
                </a:solidFill>
                <a:latin typeface="Arial" panose="020B0604020202020204" pitchFamily="34" charset="0"/>
                <a:cs typeface="Arial" panose="020B0604020202020204" pitchFamily="34" charset="0"/>
              </a:endParaRPr>
            </a:p>
          </p:txBody>
        </p:sp>
      </p:grpSp>
      <p:grpSp>
        <p:nvGrpSpPr>
          <p:cNvPr id="9" name="Group 8"/>
          <p:cNvGrpSpPr/>
          <p:nvPr/>
        </p:nvGrpSpPr>
        <p:grpSpPr bwMode="auto">
          <a:xfrm>
            <a:off x="1602740" y="4194175"/>
            <a:ext cx="9801860" cy="910590"/>
            <a:chOff x="-8052" y="1747250"/>
            <a:chExt cx="8976506" cy="910989"/>
          </a:xfrm>
        </p:grpSpPr>
        <p:sp>
          <p:nvSpPr>
            <p:cNvPr id="12" name="Rectangle 11"/>
            <p:cNvSpPr/>
            <p:nvPr/>
          </p:nvSpPr>
          <p:spPr>
            <a:xfrm>
              <a:off x="657899" y="1747250"/>
              <a:ext cx="8310555" cy="910989"/>
            </a:xfrm>
            <a:prstGeom prst="rect">
              <a:avLst/>
            </a:prstGeom>
            <a:solidFill>
              <a:srgbClr val="CCFF99"/>
            </a:solidFill>
            <a:ln w="28575">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just"/>
              <a:r>
                <a:rPr lang="en-US" sz="2800">
                  <a:solidFill>
                    <a:schemeClr val="tx1"/>
                  </a:solidFill>
                  <a:latin typeface="Times New Roman" panose="02020603050405020304" pitchFamily="18" charset="0"/>
                  <a:cs typeface="Times New Roman" panose="02020603050405020304" pitchFamily="18" charset="0"/>
                </a:rPr>
                <a:t>Hiểu nghĩa và biết dùng một số thành ngữ liên quan đến chủ điểm </a:t>
              </a:r>
              <a:r>
                <a:rPr lang="en-US" sz="2800" i="1">
                  <a:solidFill>
                    <a:schemeClr val="tx1"/>
                  </a:solidFill>
                  <a:latin typeface="Times New Roman" panose="02020603050405020304" pitchFamily="18" charset="0"/>
                  <a:cs typeface="Times New Roman" panose="02020603050405020304" pitchFamily="18" charset="0"/>
                </a:rPr>
                <a:t>Cái đẹp</a:t>
              </a:r>
              <a:r>
                <a:rPr lang="en-US" sz="2800">
                  <a:solidFill>
                    <a:schemeClr val="tx1"/>
                  </a:solidFill>
                  <a:latin typeface="Times New Roman" panose="02020603050405020304" pitchFamily="18" charset="0"/>
                  <a:cs typeface="Times New Roman" panose="02020603050405020304" pitchFamily="18" charset="0"/>
                </a:rPr>
                <a:t>.</a:t>
              </a:r>
              <a:endParaRPr lang="en-US" sz="2800" i="1" dirty="0">
                <a:solidFill>
                  <a:schemeClr val="tx1"/>
                </a:solidFill>
                <a:latin typeface="Times New Roman" panose="02020603050405020304" pitchFamily="18" charset="0"/>
                <a:cs typeface="Times New Roman" panose="02020603050405020304" pitchFamily="18" charset="0"/>
              </a:endParaRPr>
            </a:p>
          </p:txBody>
        </p:sp>
        <p:sp>
          <p:nvSpPr>
            <p:cNvPr id="15" name="Oval 14"/>
            <p:cNvSpPr/>
            <p:nvPr/>
          </p:nvSpPr>
          <p:spPr>
            <a:xfrm>
              <a:off x="-8052" y="1914449"/>
              <a:ext cx="576299" cy="576593"/>
            </a:xfrm>
            <a:prstGeom prst="ellipse">
              <a:avLst/>
            </a:prstGeom>
            <a:solidFill>
              <a:schemeClr val="accent2">
                <a:lumMod val="20000"/>
                <a:lumOff val="80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3000" b="1">
                  <a:solidFill>
                    <a:schemeClr val="tx1">
                      <a:lumMod val="95000"/>
                      <a:lumOff val="5000"/>
                    </a:schemeClr>
                  </a:solidFill>
                  <a:latin typeface="Arial" panose="020B0604020202020204" pitchFamily="34" charset="0"/>
                  <a:cs typeface="Arial" panose="020B0604020202020204" pitchFamily="34" charset="0"/>
                </a:rPr>
                <a:t>3</a:t>
              </a:r>
              <a:endParaRPr lang="en-US" sz="3000" b="1" dirty="0">
                <a:solidFill>
                  <a:schemeClr val="tx1">
                    <a:lumMod val="95000"/>
                    <a:lumOff val="5000"/>
                  </a:schemeClr>
                </a:solidFill>
                <a:latin typeface="Arial" panose="020B0604020202020204" pitchFamily="34" charset="0"/>
                <a:cs typeface="Arial" panose="020B0604020202020204" pitchFamily="34" charset="0"/>
              </a:endParaRPr>
            </a:p>
          </p:txBody>
        </p:sp>
      </p:grpSp>
      <p:grpSp>
        <p:nvGrpSpPr>
          <p:cNvPr id="16" name="Group 15"/>
          <p:cNvGrpSpPr/>
          <p:nvPr/>
        </p:nvGrpSpPr>
        <p:grpSpPr bwMode="auto">
          <a:xfrm>
            <a:off x="1580515" y="5293360"/>
            <a:ext cx="9822180" cy="1005840"/>
            <a:chOff x="-8052" y="1699617"/>
            <a:chExt cx="9469074" cy="1006257"/>
          </a:xfrm>
          <a:solidFill>
            <a:srgbClr val="FF99FF"/>
          </a:solidFill>
        </p:grpSpPr>
        <p:sp>
          <p:nvSpPr>
            <p:cNvPr id="17" name="Rectangle 16"/>
            <p:cNvSpPr/>
            <p:nvPr/>
          </p:nvSpPr>
          <p:spPr>
            <a:xfrm>
              <a:off x="678063" y="1699617"/>
              <a:ext cx="8782959" cy="1006257"/>
            </a:xfrm>
            <a:prstGeom prst="rect">
              <a:avLst/>
            </a:prstGeom>
            <a:solidFill>
              <a:schemeClr val="accent4">
                <a:lumMod val="20000"/>
                <a:lumOff val="80000"/>
              </a:schemeClr>
            </a:solidFill>
            <a:ln w="28575">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just"/>
              <a:r>
                <a:rPr lang="en-US" sz="2800">
                  <a:solidFill>
                    <a:schemeClr val="tx1"/>
                  </a:solidFill>
                  <a:latin typeface="Times New Roman" panose="02020603050405020304" pitchFamily="18" charset="0"/>
                  <a:ea typeface="Tahoma" panose="020B0604030504040204" pitchFamily="34" charset="0"/>
                  <a:cs typeface="Times New Roman" panose="02020603050405020304" pitchFamily="18" charset="0"/>
                </a:rPr>
                <a:t>Biết sử dụng các từ ngữ thuộc chủ điểm để đăt câu.</a:t>
              </a:r>
              <a:endParaRPr lang="en-US" sz="2800" dirty="0">
                <a:solidFill>
                  <a:schemeClr val="tx1"/>
                </a:solidFill>
                <a:latin typeface="Times New Roman" panose="02020603050405020304" pitchFamily="18" charset="0"/>
                <a:ea typeface="Tahoma" panose="020B0604030504040204" pitchFamily="34" charset="0"/>
                <a:cs typeface="Times New Roman" panose="02020603050405020304" pitchFamily="18" charset="0"/>
              </a:endParaRPr>
            </a:p>
          </p:txBody>
        </p:sp>
        <p:sp>
          <p:nvSpPr>
            <p:cNvPr id="18" name="Oval 17"/>
            <p:cNvSpPr/>
            <p:nvPr/>
          </p:nvSpPr>
          <p:spPr>
            <a:xfrm>
              <a:off x="-8052" y="1914449"/>
              <a:ext cx="576299" cy="576593"/>
            </a:xfrm>
            <a:prstGeom prst="ellipse">
              <a:avLst/>
            </a:prstGeom>
            <a:solidFill>
              <a:schemeClr val="accent6">
                <a:lumMod val="60000"/>
                <a:lumOff val="40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3200" b="1">
                  <a:solidFill>
                    <a:schemeClr val="tx1">
                      <a:lumMod val="95000"/>
                      <a:lumOff val="5000"/>
                    </a:schemeClr>
                  </a:solidFill>
                  <a:latin typeface="Arial" panose="020B0604020202020204" pitchFamily="34" charset="0"/>
                  <a:cs typeface="Arial" panose="020B0604020202020204" pitchFamily="34" charset="0"/>
                </a:rPr>
                <a:t>4</a:t>
              </a:r>
              <a:endParaRPr lang="en-US" sz="3200" b="1" dirty="0">
                <a:solidFill>
                  <a:schemeClr val="tx1">
                    <a:lumMod val="95000"/>
                    <a:lumOff val="5000"/>
                  </a:schemeClr>
                </a:solidFill>
                <a:latin typeface="Arial" panose="020B0604020202020204" pitchFamily="34" charset="0"/>
                <a:cs typeface="Arial" panose="020B0604020202020204" pitchFamily="34" charset="0"/>
              </a:endParaRPr>
            </a:p>
          </p:txBody>
        </p:sp>
      </p:grpSp>
      <p:sp>
        <p:nvSpPr>
          <p:cNvPr id="19" name="Rounded Rectangle 18"/>
          <p:cNvSpPr/>
          <p:nvPr/>
        </p:nvSpPr>
        <p:spPr>
          <a:xfrm>
            <a:off x="4092575" y="200660"/>
            <a:ext cx="5492115" cy="1004570"/>
          </a:xfrm>
          <a:prstGeom prst="roundRect">
            <a:avLst/>
          </a:prstGeom>
          <a:solidFill>
            <a:schemeClr val="accent2">
              <a:lumMod val="40000"/>
              <a:lumOff val="60000"/>
            </a:schemeClr>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3000" b="1">
                <a:solidFill>
                  <a:schemeClr val="tx1"/>
                </a:solidFill>
                <a:latin typeface="Times New Roman" panose="02020603050405020304" pitchFamily="18" charset="0"/>
                <a:cs typeface="Times New Roman" panose="02020603050405020304" pitchFamily="18" charset="0"/>
              </a:rPr>
              <a:t>Bài 2 em đã đạt được mục tiêu gì?</a:t>
            </a:r>
            <a:endParaRPr lang="en-US" sz="3000" b="1" dirty="0">
              <a:solidFill>
                <a:schemeClr val="tx1"/>
              </a:solidFill>
              <a:latin typeface="Times New Roman" panose="02020603050405020304" pitchFamily="18" charset="0"/>
              <a:cs typeface="Times New Roman" panose="02020603050405020304" pitchFamily="18" charset="0"/>
            </a:endParaRPr>
          </a:p>
        </p:txBody>
      </p:sp>
      <p:sp>
        <p:nvSpPr>
          <p:cNvPr id="20" name="TextBox 19"/>
          <p:cNvSpPr txBox="1"/>
          <p:nvPr/>
        </p:nvSpPr>
        <p:spPr>
          <a:xfrm>
            <a:off x="10488295" y="1134745"/>
            <a:ext cx="936625" cy="1861185"/>
          </a:xfrm>
          <a:prstGeom prst="rect">
            <a:avLst/>
          </a:prstGeom>
          <a:noFill/>
        </p:spPr>
        <p:txBody>
          <a:bodyPr wrap="square" rtlCol="0">
            <a:spAutoFit/>
          </a:bodyPr>
          <a:lstStyle/>
          <a:p>
            <a:r>
              <a:rPr lang="en-US" sz="11500">
                <a:solidFill>
                  <a:srgbClr val="00B050"/>
                </a:solidFill>
                <a:sym typeface="Wingdings 2" panose="05020102010507070707" pitchFamily="18" charset="2"/>
              </a:rPr>
              <a:t></a:t>
            </a:r>
            <a:endParaRPr lang="en-US" sz="11500">
              <a:solidFill>
                <a:srgbClr val="00B050"/>
              </a:solidFill>
            </a:endParaRPr>
          </a:p>
        </p:txBody>
      </p:sp>
      <p:sp>
        <p:nvSpPr>
          <p:cNvPr id="21" name="TextBox 20"/>
          <p:cNvSpPr txBox="1"/>
          <p:nvPr/>
        </p:nvSpPr>
        <p:spPr>
          <a:xfrm>
            <a:off x="10688320" y="2568575"/>
            <a:ext cx="936625" cy="1861185"/>
          </a:xfrm>
          <a:prstGeom prst="rect">
            <a:avLst/>
          </a:prstGeom>
          <a:noFill/>
        </p:spPr>
        <p:txBody>
          <a:bodyPr wrap="square" rtlCol="0">
            <a:spAutoFit/>
          </a:bodyPr>
          <a:lstStyle/>
          <a:p>
            <a:r>
              <a:rPr lang="en-US" sz="11500">
                <a:solidFill>
                  <a:srgbClr val="00B050"/>
                </a:solidFill>
                <a:sym typeface="Wingdings 2" panose="05020102010507070707" pitchFamily="18" charset="2"/>
              </a:rPr>
              <a:t></a:t>
            </a:r>
            <a:endParaRPr lang="en-US" sz="11500">
              <a:solidFill>
                <a:srgbClr val="00B050"/>
              </a:solidFill>
            </a:endParaRPr>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1"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rotWithShape="1">
          <a:blip r:embed="rId1"/>
          <a:stretch>
            <a:fillRect/>
          </a:stretch>
        </a:blipFill>
        <a:effectLst/>
      </p:bgPr>
    </p:bg>
    <p:spTree>
      <p:nvGrpSpPr>
        <p:cNvPr id="1" name=""/>
        <p:cNvGrpSpPr/>
        <p:nvPr/>
      </p:nvGrpSpPr>
      <p:grpSpPr>
        <a:xfrm>
          <a:off x="0" y="0"/>
          <a:ext cx="0" cy="0"/>
          <a:chOff x="0" y="0"/>
          <a:chExt cx="0" cy="0"/>
        </a:xfrm>
      </p:grpSpPr>
      <p:sp>
        <p:nvSpPr>
          <p:cNvPr id="17411" name="Text Box 5"/>
          <p:cNvSpPr txBox="1">
            <a:spLocks noChangeArrowheads="1"/>
          </p:cNvSpPr>
          <p:nvPr/>
        </p:nvSpPr>
        <p:spPr bwMode="auto">
          <a:xfrm>
            <a:off x="994228" y="873127"/>
            <a:ext cx="10254344" cy="5219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lgn="ctr">
              <a:spcBef>
                <a:spcPct val="50000"/>
              </a:spcBef>
            </a:pPr>
            <a:r>
              <a:rPr lang="en-US" altLang="vi-VN" sz="2800" b="1"/>
              <a:t>Bài 3. </a:t>
            </a:r>
            <a:r>
              <a:rPr lang="vi-VN" altLang="vi-VN" sz="2800" b="1"/>
              <a:t>Đặt câu với một từ vừa tìm được ở bài tập 1 hoặc 2</a:t>
            </a:r>
            <a:endParaRPr lang="vi-VN" altLang="vi-VN" sz="2800" b="1"/>
          </a:p>
        </p:txBody>
      </p:sp>
      <p:sp>
        <p:nvSpPr>
          <p:cNvPr id="4" name="Rectangle 3"/>
          <p:cNvSpPr/>
          <p:nvPr/>
        </p:nvSpPr>
        <p:spPr>
          <a:xfrm>
            <a:off x="1689602" y="1774449"/>
            <a:ext cx="9994399" cy="3408680"/>
          </a:xfrm>
          <a:prstGeom prst="rect">
            <a:avLst/>
          </a:prstGeom>
        </p:spPr>
        <p:txBody>
          <a:bodyPr wrap="square">
            <a:spAutoFit/>
          </a:bodyPr>
          <a:lstStyle/>
          <a:p>
            <a:pPr marL="457200" indent="-457200" algn="just">
              <a:lnSpc>
                <a:spcPct val="114000"/>
              </a:lnSpc>
              <a:spcBef>
                <a:spcPct val="50000"/>
              </a:spcBef>
              <a:buFontTx/>
              <a:buChar char="-"/>
            </a:pPr>
            <a:r>
              <a:rPr lang="en-US" altLang="en-US" sz="2800" b="1">
                <a:solidFill>
                  <a:srgbClr val="004DE6"/>
                </a:solidFill>
                <a:latin typeface="Times New Roman" panose="02020603050405020304" pitchFamily="18" charset="0"/>
                <a:cs typeface="Times New Roman" panose="02020603050405020304" pitchFamily="18" charset="0"/>
              </a:rPr>
              <a:t>Mẹ em rất </a:t>
            </a:r>
            <a:r>
              <a:rPr lang="en-US" altLang="en-US" sz="2800" b="1">
                <a:solidFill>
                  <a:srgbClr val="FF0000"/>
                </a:solidFill>
                <a:latin typeface="Times New Roman" panose="02020603050405020304" pitchFamily="18" charset="0"/>
                <a:cs typeface="Times New Roman" panose="02020603050405020304" pitchFamily="18" charset="0"/>
              </a:rPr>
              <a:t>dịu dàng, đôn hậu</a:t>
            </a:r>
            <a:r>
              <a:rPr lang="en-US" altLang="en-US" sz="2800" b="1">
                <a:solidFill>
                  <a:srgbClr val="004DE6"/>
                </a:solidFill>
                <a:latin typeface="Times New Roman" panose="02020603050405020304" pitchFamily="18" charset="0"/>
                <a:cs typeface="Times New Roman" panose="02020603050405020304" pitchFamily="18" charset="0"/>
              </a:rPr>
              <a:t>.</a:t>
            </a:r>
            <a:endParaRPr lang="en-US" altLang="en-US" sz="2800" b="1">
              <a:solidFill>
                <a:srgbClr val="004DE6"/>
              </a:solidFill>
              <a:latin typeface="Times New Roman" panose="02020603050405020304" pitchFamily="18" charset="0"/>
              <a:cs typeface="Times New Roman" panose="02020603050405020304" pitchFamily="18" charset="0"/>
            </a:endParaRPr>
          </a:p>
          <a:p>
            <a:pPr marL="457200" indent="-457200" algn="just">
              <a:lnSpc>
                <a:spcPct val="114000"/>
              </a:lnSpc>
              <a:spcBef>
                <a:spcPct val="50000"/>
              </a:spcBef>
              <a:buFontTx/>
              <a:buChar char="-"/>
            </a:pPr>
            <a:r>
              <a:rPr lang="en-US" altLang="en-US" sz="2800" b="1">
                <a:solidFill>
                  <a:srgbClr val="004DE6"/>
                </a:solidFill>
                <a:latin typeface="Times New Roman" panose="02020603050405020304" pitchFamily="18" charset="0"/>
                <a:cs typeface="Times New Roman" panose="02020603050405020304" pitchFamily="18" charset="0"/>
              </a:rPr>
              <a:t>Đây là một tòa lâu đài có vẻ đẹp </a:t>
            </a:r>
            <a:r>
              <a:rPr lang="en-US" altLang="en-US" sz="2800" b="1">
                <a:solidFill>
                  <a:srgbClr val="FF0000"/>
                </a:solidFill>
                <a:latin typeface="Times New Roman" panose="02020603050405020304" pitchFamily="18" charset="0"/>
                <a:cs typeface="Times New Roman" panose="02020603050405020304" pitchFamily="18" charset="0"/>
              </a:rPr>
              <a:t>cổ kính</a:t>
            </a:r>
            <a:r>
              <a:rPr lang="en-US" altLang="en-US" sz="2800" b="1">
                <a:solidFill>
                  <a:srgbClr val="004DE6"/>
                </a:solidFill>
                <a:latin typeface="Times New Roman" panose="02020603050405020304" pitchFamily="18" charset="0"/>
                <a:cs typeface="Times New Roman" panose="02020603050405020304" pitchFamily="18" charset="0"/>
              </a:rPr>
              <a:t>.</a:t>
            </a:r>
            <a:endParaRPr lang="en-US" altLang="en-US" sz="2800" b="1">
              <a:solidFill>
                <a:srgbClr val="004DE6"/>
              </a:solidFill>
              <a:latin typeface="Times New Roman" panose="02020603050405020304" pitchFamily="18" charset="0"/>
              <a:cs typeface="Times New Roman" panose="02020603050405020304" pitchFamily="18" charset="0"/>
            </a:endParaRPr>
          </a:p>
          <a:p>
            <a:pPr marL="457200" indent="-457200" algn="just">
              <a:lnSpc>
                <a:spcPct val="114000"/>
              </a:lnSpc>
              <a:spcBef>
                <a:spcPct val="50000"/>
              </a:spcBef>
              <a:buFontTx/>
              <a:buChar char="-"/>
            </a:pPr>
            <a:r>
              <a:rPr lang="en-US" altLang="en-US" sz="2800" b="1">
                <a:solidFill>
                  <a:srgbClr val="004DE6"/>
                </a:solidFill>
                <a:latin typeface="Times New Roman" panose="02020603050405020304" pitchFamily="18" charset="0"/>
                <a:cs typeface="Times New Roman" panose="02020603050405020304" pitchFamily="18" charset="0"/>
              </a:rPr>
              <a:t>Trường em tổ chức các ngày lễ trong năm rất </a:t>
            </a:r>
            <a:r>
              <a:rPr lang="en-US" altLang="en-US" sz="2800" b="1">
                <a:solidFill>
                  <a:srgbClr val="FF0000"/>
                </a:solidFill>
                <a:latin typeface="Times New Roman" panose="02020603050405020304" pitchFamily="18" charset="0"/>
                <a:cs typeface="Times New Roman" panose="02020603050405020304" pitchFamily="18" charset="0"/>
              </a:rPr>
              <a:t>hoành tráng</a:t>
            </a:r>
            <a:r>
              <a:rPr lang="en-US" altLang="en-US" sz="2800" b="1">
                <a:solidFill>
                  <a:srgbClr val="004DE6"/>
                </a:solidFill>
                <a:latin typeface="Times New Roman" panose="02020603050405020304" pitchFamily="18" charset="0"/>
                <a:cs typeface="Times New Roman" panose="02020603050405020304" pitchFamily="18" charset="0"/>
              </a:rPr>
              <a:t>.</a:t>
            </a:r>
            <a:endParaRPr lang="en-US" altLang="en-US" sz="2800" b="1">
              <a:solidFill>
                <a:srgbClr val="004DE6"/>
              </a:solidFill>
              <a:latin typeface="Times New Roman" panose="02020603050405020304" pitchFamily="18" charset="0"/>
              <a:cs typeface="Times New Roman" panose="02020603050405020304" pitchFamily="18" charset="0"/>
            </a:endParaRPr>
          </a:p>
          <a:p>
            <a:pPr marL="457200" indent="-457200" algn="just">
              <a:lnSpc>
                <a:spcPct val="114000"/>
              </a:lnSpc>
              <a:spcBef>
                <a:spcPct val="50000"/>
              </a:spcBef>
              <a:buFontTx/>
              <a:buChar char="-"/>
            </a:pPr>
            <a:r>
              <a:rPr lang="en-US" altLang="en-US" sz="2800" b="1">
                <a:solidFill>
                  <a:srgbClr val="004DE6"/>
                </a:solidFill>
                <a:latin typeface="Times New Roman" panose="02020603050405020304" pitchFamily="18" charset="0"/>
                <a:cs typeface="Times New Roman" panose="02020603050405020304" pitchFamily="18" charset="0"/>
              </a:rPr>
              <a:t>Anh Nguyễn Bá Ngọc rất </a:t>
            </a:r>
            <a:r>
              <a:rPr lang="en-US" altLang="en-US" sz="2800" b="1">
                <a:solidFill>
                  <a:srgbClr val="FF0000"/>
                </a:solidFill>
                <a:latin typeface="Times New Roman" panose="02020603050405020304" pitchFamily="18" charset="0"/>
                <a:cs typeface="Times New Roman" panose="02020603050405020304" pitchFamily="18" charset="0"/>
              </a:rPr>
              <a:t>dũng cảm</a:t>
            </a:r>
            <a:r>
              <a:rPr lang="en-US" altLang="en-US" sz="2800" b="1">
                <a:solidFill>
                  <a:srgbClr val="004DE6"/>
                </a:solidFill>
                <a:latin typeface="Times New Roman" panose="02020603050405020304" pitchFamily="18" charset="0"/>
                <a:cs typeface="Times New Roman" panose="02020603050405020304" pitchFamily="18" charset="0"/>
              </a:rPr>
              <a:t>.</a:t>
            </a:r>
            <a:endParaRPr lang="en-US" altLang="en-US" sz="2800" b="1">
              <a:solidFill>
                <a:srgbClr val="004DE6"/>
              </a:solidFill>
              <a:latin typeface="Times New Roman" panose="02020603050405020304" pitchFamily="18" charset="0"/>
              <a:cs typeface="Times New Roman" panose="02020603050405020304" pitchFamily="18" charset="0"/>
            </a:endParaRPr>
          </a:p>
          <a:p>
            <a:pPr marL="457200" indent="-457200" algn="just">
              <a:lnSpc>
                <a:spcPct val="114000"/>
              </a:lnSpc>
              <a:spcBef>
                <a:spcPct val="50000"/>
              </a:spcBef>
              <a:buFontTx/>
              <a:buChar char="-"/>
            </a:pPr>
            <a:r>
              <a:rPr lang="en-US" altLang="en-US" sz="2800" b="1">
                <a:solidFill>
                  <a:srgbClr val="004DE6"/>
                </a:solidFill>
                <a:latin typeface="Times New Roman" panose="02020603050405020304" pitchFamily="18" charset="0"/>
                <a:cs typeface="Times New Roman" panose="02020603050405020304" pitchFamily="18" charset="0"/>
              </a:rPr>
              <a:t>Cô giáo em </a:t>
            </a:r>
            <a:r>
              <a:rPr lang="en-US" altLang="en-US" sz="2800" b="1">
                <a:solidFill>
                  <a:srgbClr val="FF0000"/>
                </a:solidFill>
                <a:latin typeface="Times New Roman" panose="02020603050405020304" pitchFamily="18" charset="0"/>
                <a:cs typeface="Times New Roman" panose="02020603050405020304" pitchFamily="18" charset="0"/>
              </a:rPr>
              <a:t>thướt tha </a:t>
            </a:r>
            <a:r>
              <a:rPr lang="en-US" altLang="en-US" sz="2800" b="1">
                <a:solidFill>
                  <a:srgbClr val="004DE6"/>
                </a:solidFill>
                <a:latin typeface="Times New Roman" panose="02020603050405020304" pitchFamily="18" charset="0"/>
                <a:cs typeface="Times New Roman" panose="02020603050405020304" pitchFamily="18" charset="0"/>
              </a:rPr>
              <a:t>trong tà áo dài.</a:t>
            </a:r>
            <a:endParaRPr lang="vi-VN" altLang="en-US" sz="2800" b="1">
              <a:solidFill>
                <a:srgbClr val="004DE6"/>
              </a:solidFill>
              <a:latin typeface="Times New Roman" panose="02020603050405020304" pitchFamily="18" charset="0"/>
              <a:cs typeface="Times New Roman" panose="02020603050405020304" pitchFamily="18" charset="0"/>
            </a:endParaRPr>
          </a:p>
        </p:txBody>
      </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rotWithShape="1">
          <a:blip r:embed="rId1"/>
          <a:stretch>
            <a:fillRect/>
          </a:stretch>
        </a:blipFill>
        <a:effectLst/>
      </p:bgPr>
    </p:bg>
    <p:spTree>
      <p:nvGrpSpPr>
        <p:cNvPr id="1" name=""/>
        <p:cNvGrpSpPr/>
        <p:nvPr/>
      </p:nvGrpSpPr>
      <p:grpSpPr>
        <a:xfrm>
          <a:off x="0" y="0"/>
          <a:ext cx="0" cy="0"/>
          <a:chOff x="0" y="0"/>
          <a:chExt cx="0" cy="0"/>
        </a:xfrm>
      </p:grpSpPr>
      <p:grpSp>
        <p:nvGrpSpPr>
          <p:cNvPr id="11" name="Group 10"/>
          <p:cNvGrpSpPr/>
          <p:nvPr/>
        </p:nvGrpSpPr>
        <p:grpSpPr bwMode="auto">
          <a:xfrm>
            <a:off x="1541780" y="1610360"/>
            <a:ext cx="9505950" cy="1005840"/>
            <a:chOff x="-8052" y="1699617"/>
            <a:chExt cx="9469074" cy="1006257"/>
          </a:xfrm>
          <a:solidFill>
            <a:srgbClr val="FF99FF"/>
          </a:solidFill>
        </p:grpSpPr>
        <p:sp>
          <p:nvSpPr>
            <p:cNvPr id="5" name="Rectangle 4"/>
            <p:cNvSpPr/>
            <p:nvPr/>
          </p:nvSpPr>
          <p:spPr>
            <a:xfrm>
              <a:off x="678063" y="1699617"/>
              <a:ext cx="8782959" cy="1006257"/>
            </a:xfrm>
            <a:prstGeom prst="rect">
              <a:avLst/>
            </a:prstGeom>
            <a:solidFill>
              <a:schemeClr val="accent4">
                <a:lumMod val="20000"/>
                <a:lumOff val="80000"/>
              </a:schemeClr>
            </a:solidFill>
            <a:ln w="28575">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just"/>
              <a:r>
                <a:rPr lang="en-US" sz="2800">
                  <a:solidFill>
                    <a:schemeClr val="tx1"/>
                  </a:solidFill>
                  <a:latin typeface="Times New Roman" panose="02020603050405020304" pitchFamily="18" charset="0"/>
                  <a:ea typeface="Tahoma" panose="020B0604030504040204" pitchFamily="34" charset="0"/>
                  <a:cs typeface="Times New Roman" panose="02020603050405020304" pitchFamily="18" charset="0"/>
                </a:rPr>
                <a:t>Mở rộng và hệ thống hóa vốn từ theo chủ điểm </a:t>
              </a:r>
              <a:r>
                <a:rPr lang="en-US" sz="2800" i="1">
                  <a:solidFill>
                    <a:schemeClr val="tx1"/>
                  </a:solidFill>
                  <a:latin typeface="Times New Roman" panose="02020603050405020304" pitchFamily="18" charset="0"/>
                  <a:ea typeface="Tahoma" panose="020B0604030504040204" pitchFamily="34" charset="0"/>
                  <a:cs typeface="Times New Roman" panose="02020603050405020304" pitchFamily="18" charset="0"/>
                </a:rPr>
                <a:t>Cái đẹp.</a:t>
              </a:r>
              <a:endParaRPr lang="en-US" sz="2800" dirty="0">
                <a:solidFill>
                  <a:schemeClr val="tx1"/>
                </a:solidFill>
                <a:latin typeface="Times New Roman" panose="02020603050405020304" pitchFamily="18" charset="0"/>
                <a:ea typeface="Tahoma" panose="020B0604030504040204" pitchFamily="34" charset="0"/>
                <a:cs typeface="Times New Roman" panose="02020603050405020304" pitchFamily="18" charset="0"/>
              </a:endParaRPr>
            </a:p>
          </p:txBody>
        </p:sp>
        <p:sp>
          <p:nvSpPr>
            <p:cNvPr id="8" name="Oval 7"/>
            <p:cNvSpPr/>
            <p:nvPr/>
          </p:nvSpPr>
          <p:spPr>
            <a:xfrm>
              <a:off x="-8052" y="1914449"/>
              <a:ext cx="576299" cy="576593"/>
            </a:xfrm>
            <a:prstGeom prst="ellipse">
              <a:avLst/>
            </a:prstGeom>
            <a:solidFill>
              <a:schemeClr val="accent6">
                <a:lumMod val="60000"/>
                <a:lumOff val="40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3200" b="1" dirty="0">
                  <a:solidFill>
                    <a:schemeClr val="tx1">
                      <a:lumMod val="95000"/>
                      <a:lumOff val="5000"/>
                    </a:schemeClr>
                  </a:solidFill>
                  <a:latin typeface="Arial" panose="020B0604020202020204" pitchFamily="34" charset="0"/>
                  <a:cs typeface="Arial" panose="020B0604020202020204" pitchFamily="34" charset="0"/>
                </a:rPr>
                <a:t>1</a:t>
              </a:r>
              <a:endParaRPr lang="en-US" sz="3200" b="1" dirty="0">
                <a:solidFill>
                  <a:schemeClr val="tx1">
                    <a:lumMod val="95000"/>
                    <a:lumOff val="5000"/>
                  </a:schemeClr>
                </a:solidFill>
                <a:latin typeface="Arial" panose="020B0604020202020204" pitchFamily="34" charset="0"/>
                <a:cs typeface="Arial" panose="020B0604020202020204" pitchFamily="34" charset="0"/>
              </a:endParaRPr>
            </a:p>
          </p:txBody>
        </p:sp>
      </p:grpSp>
      <p:grpSp>
        <p:nvGrpSpPr>
          <p:cNvPr id="10" name="Group 9"/>
          <p:cNvGrpSpPr/>
          <p:nvPr/>
        </p:nvGrpSpPr>
        <p:grpSpPr bwMode="auto">
          <a:xfrm>
            <a:off x="1541780" y="2973705"/>
            <a:ext cx="9486900" cy="910590"/>
            <a:chOff x="-8052" y="1747250"/>
            <a:chExt cx="8976506" cy="910989"/>
          </a:xfrm>
        </p:grpSpPr>
        <p:sp>
          <p:nvSpPr>
            <p:cNvPr id="13" name="Rectangle 12"/>
            <p:cNvSpPr/>
            <p:nvPr/>
          </p:nvSpPr>
          <p:spPr>
            <a:xfrm>
              <a:off x="657899" y="1747250"/>
              <a:ext cx="8310555" cy="910989"/>
            </a:xfrm>
            <a:prstGeom prst="rect">
              <a:avLst/>
            </a:prstGeom>
            <a:solidFill>
              <a:srgbClr val="66FFFF"/>
            </a:solidFill>
            <a:ln w="28575">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just"/>
              <a:r>
                <a:rPr lang="en-US" sz="2800">
                  <a:solidFill>
                    <a:schemeClr val="tx1"/>
                  </a:solidFill>
                  <a:latin typeface="Times New Roman" panose="02020603050405020304" pitchFamily="18" charset="0"/>
                  <a:cs typeface="Times New Roman" panose="02020603050405020304" pitchFamily="18" charset="0"/>
                </a:rPr>
                <a:t>Hiểu nghĩa các từ ngữ thuộc chủ điểm: </a:t>
              </a:r>
              <a:r>
                <a:rPr lang="en-US" sz="2800" i="1">
                  <a:solidFill>
                    <a:schemeClr val="tx1"/>
                  </a:solidFill>
                  <a:latin typeface="Times New Roman" panose="02020603050405020304" pitchFamily="18" charset="0"/>
                  <a:cs typeface="Times New Roman" panose="02020603050405020304" pitchFamily="18" charset="0"/>
                </a:rPr>
                <a:t>Cái đẹp</a:t>
              </a:r>
              <a:r>
                <a:rPr lang="en-US" sz="2800">
                  <a:solidFill>
                    <a:schemeClr val="tx1"/>
                  </a:solidFill>
                  <a:latin typeface="Times New Roman" panose="02020603050405020304" pitchFamily="18" charset="0"/>
                  <a:cs typeface="Times New Roman" panose="02020603050405020304" pitchFamily="18" charset="0"/>
                </a:rPr>
                <a:t>.</a:t>
              </a:r>
              <a:endParaRPr lang="en-US" sz="2800" i="1" dirty="0">
                <a:solidFill>
                  <a:schemeClr val="tx1"/>
                </a:solidFill>
                <a:latin typeface="Times New Roman" panose="02020603050405020304" pitchFamily="18" charset="0"/>
                <a:cs typeface="Times New Roman" panose="02020603050405020304" pitchFamily="18" charset="0"/>
              </a:endParaRPr>
            </a:p>
          </p:txBody>
        </p:sp>
        <p:sp>
          <p:nvSpPr>
            <p:cNvPr id="14" name="Oval 13"/>
            <p:cNvSpPr/>
            <p:nvPr/>
          </p:nvSpPr>
          <p:spPr>
            <a:xfrm>
              <a:off x="-8052" y="1914449"/>
              <a:ext cx="576299" cy="576593"/>
            </a:xfrm>
            <a:prstGeom prst="ellipse">
              <a:avLst/>
            </a:prstGeom>
            <a:solidFill>
              <a:schemeClr val="accent4">
                <a:lumMod val="40000"/>
                <a:lumOff val="60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3000" b="1" dirty="0">
                  <a:solidFill>
                    <a:schemeClr val="tx1">
                      <a:lumMod val="95000"/>
                      <a:lumOff val="5000"/>
                    </a:schemeClr>
                  </a:solidFill>
                  <a:latin typeface="Arial" panose="020B0604020202020204" pitchFamily="34" charset="0"/>
                  <a:cs typeface="Arial" panose="020B0604020202020204" pitchFamily="34" charset="0"/>
                </a:rPr>
                <a:t>2</a:t>
              </a:r>
              <a:endParaRPr lang="en-US" sz="3000" b="1" dirty="0">
                <a:solidFill>
                  <a:schemeClr val="tx1">
                    <a:lumMod val="95000"/>
                    <a:lumOff val="5000"/>
                  </a:schemeClr>
                </a:solidFill>
                <a:latin typeface="Arial" panose="020B0604020202020204" pitchFamily="34" charset="0"/>
                <a:cs typeface="Arial" panose="020B0604020202020204" pitchFamily="34" charset="0"/>
              </a:endParaRPr>
            </a:p>
          </p:txBody>
        </p:sp>
      </p:grpSp>
      <p:grpSp>
        <p:nvGrpSpPr>
          <p:cNvPr id="9" name="Group 8"/>
          <p:cNvGrpSpPr/>
          <p:nvPr/>
        </p:nvGrpSpPr>
        <p:grpSpPr bwMode="auto">
          <a:xfrm>
            <a:off x="1541780" y="4241800"/>
            <a:ext cx="9486900" cy="910590"/>
            <a:chOff x="-8052" y="1747250"/>
            <a:chExt cx="8976506" cy="910989"/>
          </a:xfrm>
        </p:grpSpPr>
        <p:sp>
          <p:nvSpPr>
            <p:cNvPr id="12" name="Rectangle 11"/>
            <p:cNvSpPr/>
            <p:nvPr/>
          </p:nvSpPr>
          <p:spPr>
            <a:xfrm>
              <a:off x="657899" y="1747250"/>
              <a:ext cx="8310555" cy="910989"/>
            </a:xfrm>
            <a:prstGeom prst="rect">
              <a:avLst/>
            </a:prstGeom>
            <a:solidFill>
              <a:srgbClr val="CCFF99"/>
            </a:solidFill>
            <a:ln w="28575">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just"/>
              <a:r>
                <a:rPr lang="en-US" sz="2800">
                  <a:solidFill>
                    <a:schemeClr val="tx1"/>
                  </a:solidFill>
                  <a:latin typeface="Times New Roman" panose="02020603050405020304" pitchFamily="18" charset="0"/>
                  <a:cs typeface="Times New Roman" panose="02020603050405020304" pitchFamily="18" charset="0"/>
                </a:rPr>
                <a:t>Hiểu nghĩa và biết dùng một số thành ngữ liên quan đến chủ điểm </a:t>
              </a:r>
              <a:r>
                <a:rPr lang="en-US" sz="2800" i="1">
                  <a:solidFill>
                    <a:schemeClr val="tx1"/>
                  </a:solidFill>
                  <a:latin typeface="Times New Roman" panose="02020603050405020304" pitchFamily="18" charset="0"/>
                  <a:cs typeface="Times New Roman" panose="02020603050405020304" pitchFamily="18" charset="0"/>
                </a:rPr>
                <a:t>Cái đẹp</a:t>
              </a:r>
              <a:r>
                <a:rPr lang="en-US" sz="2800">
                  <a:solidFill>
                    <a:schemeClr val="tx1"/>
                  </a:solidFill>
                  <a:latin typeface="Times New Roman" panose="02020603050405020304" pitchFamily="18" charset="0"/>
                  <a:cs typeface="Times New Roman" panose="02020603050405020304" pitchFamily="18" charset="0"/>
                </a:rPr>
                <a:t>.</a:t>
              </a:r>
              <a:endParaRPr lang="en-US" sz="2800" i="1" dirty="0">
                <a:solidFill>
                  <a:schemeClr val="tx1"/>
                </a:solidFill>
                <a:latin typeface="Times New Roman" panose="02020603050405020304" pitchFamily="18" charset="0"/>
                <a:cs typeface="Times New Roman" panose="02020603050405020304" pitchFamily="18" charset="0"/>
              </a:endParaRPr>
            </a:p>
          </p:txBody>
        </p:sp>
        <p:sp>
          <p:nvSpPr>
            <p:cNvPr id="15" name="Oval 14"/>
            <p:cNvSpPr/>
            <p:nvPr/>
          </p:nvSpPr>
          <p:spPr>
            <a:xfrm>
              <a:off x="-8052" y="1914449"/>
              <a:ext cx="576299" cy="576593"/>
            </a:xfrm>
            <a:prstGeom prst="ellipse">
              <a:avLst/>
            </a:prstGeom>
            <a:solidFill>
              <a:schemeClr val="accent2">
                <a:lumMod val="20000"/>
                <a:lumOff val="80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3000" b="1">
                  <a:solidFill>
                    <a:schemeClr val="tx1">
                      <a:lumMod val="95000"/>
                      <a:lumOff val="5000"/>
                    </a:schemeClr>
                  </a:solidFill>
                  <a:latin typeface="Arial" panose="020B0604020202020204" pitchFamily="34" charset="0"/>
                  <a:cs typeface="Arial" panose="020B0604020202020204" pitchFamily="34" charset="0"/>
                </a:rPr>
                <a:t>3</a:t>
              </a:r>
              <a:endParaRPr lang="en-US" sz="3000" b="1" dirty="0">
                <a:solidFill>
                  <a:schemeClr val="tx1">
                    <a:lumMod val="95000"/>
                    <a:lumOff val="5000"/>
                  </a:schemeClr>
                </a:solidFill>
                <a:latin typeface="Arial" panose="020B0604020202020204" pitchFamily="34" charset="0"/>
                <a:cs typeface="Arial" panose="020B0604020202020204" pitchFamily="34" charset="0"/>
              </a:endParaRPr>
            </a:p>
          </p:txBody>
        </p:sp>
      </p:grpSp>
      <p:grpSp>
        <p:nvGrpSpPr>
          <p:cNvPr id="16" name="Group 15"/>
          <p:cNvGrpSpPr/>
          <p:nvPr/>
        </p:nvGrpSpPr>
        <p:grpSpPr bwMode="auto">
          <a:xfrm>
            <a:off x="1519555" y="5340985"/>
            <a:ext cx="9505950" cy="1005840"/>
            <a:chOff x="-8052" y="1699617"/>
            <a:chExt cx="9469074" cy="1006257"/>
          </a:xfrm>
          <a:solidFill>
            <a:srgbClr val="FF99FF"/>
          </a:solidFill>
        </p:grpSpPr>
        <p:sp>
          <p:nvSpPr>
            <p:cNvPr id="17" name="Rectangle 16"/>
            <p:cNvSpPr/>
            <p:nvPr/>
          </p:nvSpPr>
          <p:spPr>
            <a:xfrm>
              <a:off x="678063" y="1699617"/>
              <a:ext cx="8782959" cy="1006257"/>
            </a:xfrm>
            <a:prstGeom prst="rect">
              <a:avLst/>
            </a:prstGeom>
            <a:solidFill>
              <a:schemeClr val="accent4">
                <a:lumMod val="20000"/>
                <a:lumOff val="80000"/>
              </a:schemeClr>
            </a:solidFill>
            <a:ln w="28575">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just"/>
              <a:r>
                <a:rPr lang="en-US" sz="2800">
                  <a:solidFill>
                    <a:schemeClr val="tx1"/>
                  </a:solidFill>
                  <a:latin typeface="Times New Roman" panose="02020603050405020304" pitchFamily="18" charset="0"/>
                  <a:ea typeface="Tahoma" panose="020B0604030504040204" pitchFamily="34" charset="0"/>
                  <a:cs typeface="Times New Roman" panose="02020603050405020304" pitchFamily="18" charset="0"/>
                </a:rPr>
                <a:t>Biết sử dụng các từ ngữ thuộc chủ điểm để đăt câu.</a:t>
              </a:r>
              <a:endParaRPr lang="en-US" sz="2800" dirty="0">
                <a:solidFill>
                  <a:schemeClr val="tx1"/>
                </a:solidFill>
                <a:latin typeface="Times New Roman" panose="02020603050405020304" pitchFamily="18" charset="0"/>
                <a:ea typeface="Tahoma" panose="020B0604030504040204" pitchFamily="34" charset="0"/>
                <a:cs typeface="Times New Roman" panose="02020603050405020304" pitchFamily="18" charset="0"/>
              </a:endParaRPr>
            </a:p>
          </p:txBody>
        </p:sp>
        <p:sp>
          <p:nvSpPr>
            <p:cNvPr id="18" name="Oval 17"/>
            <p:cNvSpPr/>
            <p:nvPr/>
          </p:nvSpPr>
          <p:spPr>
            <a:xfrm>
              <a:off x="-8052" y="1914449"/>
              <a:ext cx="576299" cy="576593"/>
            </a:xfrm>
            <a:prstGeom prst="ellipse">
              <a:avLst/>
            </a:prstGeom>
            <a:solidFill>
              <a:schemeClr val="accent6">
                <a:lumMod val="60000"/>
                <a:lumOff val="40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3200" b="1">
                  <a:solidFill>
                    <a:schemeClr val="tx1">
                      <a:lumMod val="95000"/>
                      <a:lumOff val="5000"/>
                    </a:schemeClr>
                  </a:solidFill>
                  <a:latin typeface="Arial" panose="020B0604020202020204" pitchFamily="34" charset="0"/>
                  <a:cs typeface="Arial" panose="020B0604020202020204" pitchFamily="34" charset="0"/>
                </a:rPr>
                <a:t>4</a:t>
              </a:r>
              <a:endParaRPr lang="en-US" sz="3200" b="1" dirty="0">
                <a:solidFill>
                  <a:schemeClr val="tx1">
                    <a:lumMod val="95000"/>
                    <a:lumOff val="5000"/>
                  </a:schemeClr>
                </a:solidFill>
                <a:latin typeface="Arial" panose="020B0604020202020204" pitchFamily="34" charset="0"/>
                <a:cs typeface="Arial" panose="020B0604020202020204" pitchFamily="34" charset="0"/>
              </a:endParaRPr>
            </a:p>
          </p:txBody>
        </p:sp>
      </p:grpSp>
      <p:sp>
        <p:nvSpPr>
          <p:cNvPr id="19" name="Rounded Rectangle 18"/>
          <p:cNvSpPr/>
          <p:nvPr/>
        </p:nvSpPr>
        <p:spPr>
          <a:xfrm>
            <a:off x="3625850" y="248285"/>
            <a:ext cx="5721350" cy="1004570"/>
          </a:xfrm>
          <a:prstGeom prst="roundRect">
            <a:avLst/>
          </a:prstGeom>
          <a:solidFill>
            <a:schemeClr val="accent2">
              <a:lumMod val="40000"/>
              <a:lumOff val="60000"/>
            </a:schemeClr>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3000" b="1">
                <a:solidFill>
                  <a:schemeClr val="tx1"/>
                </a:solidFill>
                <a:latin typeface="Times New Roman" panose="02020603050405020304" pitchFamily="18" charset="0"/>
                <a:cs typeface="Times New Roman" panose="02020603050405020304" pitchFamily="18" charset="0"/>
              </a:rPr>
              <a:t>Bài 3 em đã đạt được mục tiêu gì?</a:t>
            </a:r>
            <a:endParaRPr lang="en-US" sz="3000" b="1" dirty="0">
              <a:solidFill>
                <a:schemeClr val="tx1"/>
              </a:solidFill>
              <a:latin typeface="Times New Roman" panose="02020603050405020304" pitchFamily="18" charset="0"/>
              <a:cs typeface="Times New Roman" panose="02020603050405020304" pitchFamily="18" charset="0"/>
            </a:endParaRPr>
          </a:p>
        </p:txBody>
      </p:sp>
      <p:sp>
        <p:nvSpPr>
          <p:cNvPr id="21" name="TextBox 20"/>
          <p:cNvSpPr txBox="1"/>
          <p:nvPr/>
        </p:nvSpPr>
        <p:spPr>
          <a:xfrm>
            <a:off x="10528300" y="4913630"/>
            <a:ext cx="906780" cy="1861185"/>
          </a:xfrm>
          <a:prstGeom prst="rect">
            <a:avLst/>
          </a:prstGeom>
          <a:noFill/>
        </p:spPr>
        <p:txBody>
          <a:bodyPr wrap="square" rtlCol="0">
            <a:spAutoFit/>
          </a:bodyPr>
          <a:lstStyle/>
          <a:p>
            <a:r>
              <a:rPr lang="en-US" sz="11500">
                <a:solidFill>
                  <a:srgbClr val="00B050"/>
                </a:solidFill>
                <a:sym typeface="Wingdings 2" panose="05020102010507070707" pitchFamily="18" charset="2"/>
              </a:rPr>
              <a:t></a:t>
            </a:r>
            <a:endParaRPr lang="en-US" sz="11500">
              <a:solidFill>
                <a:srgbClr val="00B050"/>
              </a:solidFill>
            </a:endParaRPr>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rotWithShape="1">
          <a:blip r:embed="rId1"/>
          <a:stretch>
            <a:fillRect/>
          </a:stretch>
        </a:blipFill>
        <a:effectLst/>
      </p:bgPr>
    </p:bg>
    <p:spTree>
      <p:nvGrpSpPr>
        <p:cNvPr id="1" name=""/>
        <p:cNvGrpSpPr/>
        <p:nvPr/>
      </p:nvGrpSpPr>
      <p:grpSpPr>
        <a:xfrm>
          <a:off x="0" y="0"/>
          <a:ext cx="0" cy="0"/>
          <a:chOff x="0" y="0"/>
          <a:chExt cx="0" cy="0"/>
        </a:xfrm>
      </p:grpSpPr>
      <p:sp>
        <p:nvSpPr>
          <p:cNvPr id="5" name="Text Box 10"/>
          <p:cNvSpPr txBox="1">
            <a:spLocks noChangeArrowheads="1"/>
          </p:cNvSpPr>
          <p:nvPr/>
        </p:nvSpPr>
        <p:spPr bwMode="auto">
          <a:xfrm>
            <a:off x="2025877" y="2087790"/>
            <a:ext cx="30988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800">
                <a:solidFill>
                  <a:schemeClr val="tx1"/>
                </a:solidFill>
                <a:latin typeface="Arial" panose="020B0604020202020204" pitchFamily="34" charset="0"/>
              </a:defRPr>
            </a:lvl1pPr>
            <a:lvl2pPr marL="742950" indent="-285750">
              <a:defRPr sz="2800">
                <a:solidFill>
                  <a:schemeClr val="tx1"/>
                </a:solidFill>
                <a:latin typeface="Arial" panose="020B0604020202020204" pitchFamily="34" charset="0"/>
              </a:defRPr>
            </a:lvl2pPr>
            <a:lvl3pPr marL="1143000" indent="-228600">
              <a:defRPr sz="2800">
                <a:solidFill>
                  <a:schemeClr val="tx1"/>
                </a:solidFill>
                <a:latin typeface="Arial" panose="020B0604020202020204" pitchFamily="34" charset="0"/>
              </a:defRPr>
            </a:lvl3pPr>
            <a:lvl4pPr marL="1600200" indent="-228600">
              <a:defRPr sz="2800">
                <a:solidFill>
                  <a:schemeClr val="tx1"/>
                </a:solidFill>
                <a:latin typeface="Arial" panose="020B0604020202020204" pitchFamily="34" charset="0"/>
              </a:defRPr>
            </a:lvl4pPr>
            <a:lvl5pPr marL="2057400" indent="-228600">
              <a:defRPr sz="2800">
                <a:solidFill>
                  <a:schemeClr val="tx1"/>
                </a:solidFill>
                <a:latin typeface="Arial" panose="020B0604020202020204" pitchFamily="34" charset="0"/>
              </a:defRPr>
            </a:lvl5pPr>
            <a:lvl6pPr marL="2514600" indent="-228600" eaLnBrk="0" fontAlgn="base" hangingPunct="0">
              <a:spcBef>
                <a:spcPct val="0"/>
              </a:spcBef>
              <a:spcAft>
                <a:spcPct val="0"/>
              </a:spcAft>
              <a:defRPr sz="2800">
                <a:solidFill>
                  <a:schemeClr val="tx1"/>
                </a:solidFill>
                <a:latin typeface="Arial" panose="020B0604020202020204" pitchFamily="34" charset="0"/>
              </a:defRPr>
            </a:lvl6pPr>
            <a:lvl7pPr marL="2971800" indent="-228600" eaLnBrk="0" fontAlgn="base" hangingPunct="0">
              <a:spcBef>
                <a:spcPct val="0"/>
              </a:spcBef>
              <a:spcAft>
                <a:spcPct val="0"/>
              </a:spcAft>
              <a:defRPr sz="2800">
                <a:solidFill>
                  <a:schemeClr val="tx1"/>
                </a:solidFill>
                <a:latin typeface="Arial" panose="020B0604020202020204" pitchFamily="34" charset="0"/>
              </a:defRPr>
            </a:lvl7pPr>
            <a:lvl8pPr marL="3429000" indent="-228600" eaLnBrk="0" fontAlgn="base" hangingPunct="0">
              <a:spcBef>
                <a:spcPct val="0"/>
              </a:spcBef>
              <a:spcAft>
                <a:spcPct val="0"/>
              </a:spcAft>
              <a:defRPr sz="2800">
                <a:solidFill>
                  <a:schemeClr val="tx1"/>
                </a:solidFill>
                <a:latin typeface="Arial" panose="020B0604020202020204" pitchFamily="34" charset="0"/>
              </a:defRPr>
            </a:lvl8pPr>
            <a:lvl9pPr marL="3886200" indent="-228600" eaLnBrk="0" fontAlgn="base" hangingPunct="0">
              <a:spcBef>
                <a:spcPct val="0"/>
              </a:spcBef>
              <a:spcAft>
                <a:spcPct val="0"/>
              </a:spcAft>
              <a:defRPr sz="2800">
                <a:solidFill>
                  <a:schemeClr val="tx1"/>
                </a:solidFill>
                <a:latin typeface="Arial" panose="020B0604020202020204" pitchFamily="34" charset="0"/>
              </a:defRPr>
            </a:lvl9pPr>
          </a:lstStyle>
          <a:p>
            <a:pPr eaLnBrk="1" hangingPunct="1"/>
            <a:endParaRPr lang="vi-VN" altLang="en-US" sz="1800">
              <a:latin typeface="Times New Roman" panose="02020603050405020304" pitchFamily="18" charset="0"/>
              <a:cs typeface="Times New Roman" panose="02020603050405020304" pitchFamily="18" charset="0"/>
            </a:endParaRPr>
          </a:p>
        </p:txBody>
      </p:sp>
      <p:sp>
        <p:nvSpPr>
          <p:cNvPr id="6" name="Text Box 12"/>
          <p:cNvSpPr txBox="1">
            <a:spLocks noChangeArrowheads="1"/>
          </p:cNvSpPr>
          <p:nvPr/>
        </p:nvSpPr>
        <p:spPr bwMode="auto">
          <a:xfrm>
            <a:off x="1450204" y="860335"/>
            <a:ext cx="9832748" cy="1383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800">
                <a:solidFill>
                  <a:schemeClr val="tx1"/>
                </a:solidFill>
                <a:latin typeface="Arial" panose="020B0604020202020204" pitchFamily="34" charset="0"/>
              </a:defRPr>
            </a:lvl1pPr>
            <a:lvl2pPr marL="742950" indent="-285750">
              <a:defRPr sz="2800">
                <a:solidFill>
                  <a:schemeClr val="tx1"/>
                </a:solidFill>
                <a:latin typeface="Arial" panose="020B0604020202020204" pitchFamily="34" charset="0"/>
              </a:defRPr>
            </a:lvl2pPr>
            <a:lvl3pPr marL="1143000" indent="-228600">
              <a:defRPr sz="2800">
                <a:solidFill>
                  <a:schemeClr val="tx1"/>
                </a:solidFill>
                <a:latin typeface="Arial" panose="020B0604020202020204" pitchFamily="34" charset="0"/>
              </a:defRPr>
            </a:lvl3pPr>
            <a:lvl4pPr marL="1600200" indent="-228600">
              <a:defRPr sz="2800">
                <a:solidFill>
                  <a:schemeClr val="tx1"/>
                </a:solidFill>
                <a:latin typeface="Arial" panose="020B0604020202020204" pitchFamily="34" charset="0"/>
              </a:defRPr>
            </a:lvl4pPr>
            <a:lvl5pPr marL="2057400" indent="-228600">
              <a:defRPr sz="2800">
                <a:solidFill>
                  <a:schemeClr val="tx1"/>
                </a:solidFill>
                <a:latin typeface="Arial" panose="020B0604020202020204" pitchFamily="34" charset="0"/>
              </a:defRPr>
            </a:lvl5pPr>
            <a:lvl6pPr marL="2514600" indent="-228600" eaLnBrk="0" fontAlgn="base" hangingPunct="0">
              <a:spcBef>
                <a:spcPct val="0"/>
              </a:spcBef>
              <a:spcAft>
                <a:spcPct val="0"/>
              </a:spcAft>
              <a:defRPr sz="2800">
                <a:solidFill>
                  <a:schemeClr val="tx1"/>
                </a:solidFill>
                <a:latin typeface="Arial" panose="020B0604020202020204" pitchFamily="34" charset="0"/>
              </a:defRPr>
            </a:lvl6pPr>
            <a:lvl7pPr marL="2971800" indent="-228600" eaLnBrk="0" fontAlgn="base" hangingPunct="0">
              <a:spcBef>
                <a:spcPct val="0"/>
              </a:spcBef>
              <a:spcAft>
                <a:spcPct val="0"/>
              </a:spcAft>
              <a:defRPr sz="2800">
                <a:solidFill>
                  <a:schemeClr val="tx1"/>
                </a:solidFill>
                <a:latin typeface="Arial" panose="020B0604020202020204" pitchFamily="34" charset="0"/>
              </a:defRPr>
            </a:lvl7pPr>
            <a:lvl8pPr marL="3429000" indent="-228600" eaLnBrk="0" fontAlgn="base" hangingPunct="0">
              <a:spcBef>
                <a:spcPct val="0"/>
              </a:spcBef>
              <a:spcAft>
                <a:spcPct val="0"/>
              </a:spcAft>
              <a:defRPr sz="2800">
                <a:solidFill>
                  <a:schemeClr val="tx1"/>
                </a:solidFill>
                <a:latin typeface="Arial" panose="020B0604020202020204" pitchFamily="34" charset="0"/>
              </a:defRPr>
            </a:lvl8pPr>
            <a:lvl9pPr marL="3886200" indent="-228600" eaLnBrk="0" fontAlgn="base" hangingPunct="0">
              <a:spcBef>
                <a:spcPct val="0"/>
              </a:spcBef>
              <a:spcAft>
                <a:spcPct val="0"/>
              </a:spcAft>
              <a:defRPr sz="2800">
                <a:solidFill>
                  <a:schemeClr val="tx1"/>
                </a:solidFill>
                <a:latin typeface="Arial" panose="020B0604020202020204" pitchFamily="34" charset="0"/>
              </a:defRPr>
            </a:lvl9pPr>
          </a:lstStyle>
          <a:p>
            <a:pPr eaLnBrk="1" hangingPunct="1"/>
            <a:r>
              <a:rPr lang="en-US" altLang="en-US" b="1">
                <a:latin typeface="Times New Roman" panose="02020603050405020304" pitchFamily="18" charset="0"/>
                <a:cs typeface="Times New Roman" panose="02020603050405020304" pitchFamily="18" charset="0"/>
              </a:rPr>
              <a:t>Bài 4. Điền các thành ngữ hoặc cụm từ ở cột A vào những chỗ thích hợp ở cột B:</a:t>
            </a:r>
            <a:endParaRPr lang="en-US" altLang="en-US" b="1">
              <a:latin typeface="Times New Roman" panose="02020603050405020304" pitchFamily="18" charset="0"/>
              <a:cs typeface="Times New Roman" panose="02020603050405020304" pitchFamily="18" charset="0"/>
            </a:endParaRPr>
          </a:p>
          <a:p>
            <a:pPr eaLnBrk="1" hangingPunct="1"/>
            <a:endParaRPr lang="en-US" altLang="en-US" b="1">
              <a:solidFill>
                <a:srgbClr val="FF0000"/>
              </a:solidFill>
              <a:latin typeface="Times New Roman" panose="02020603050405020304" pitchFamily="18" charset="0"/>
              <a:cs typeface="Times New Roman" panose="02020603050405020304" pitchFamily="18" charset="0"/>
            </a:endParaRPr>
          </a:p>
        </p:txBody>
      </p:sp>
      <p:sp>
        <p:nvSpPr>
          <p:cNvPr id="7" name="Text Box 13"/>
          <p:cNvSpPr txBox="1">
            <a:spLocks noChangeArrowheads="1"/>
          </p:cNvSpPr>
          <p:nvPr/>
        </p:nvSpPr>
        <p:spPr bwMode="auto">
          <a:xfrm>
            <a:off x="2662464" y="2351315"/>
            <a:ext cx="439420" cy="5219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800">
                <a:solidFill>
                  <a:schemeClr val="tx1"/>
                </a:solidFill>
                <a:latin typeface="Arial" panose="020B0604020202020204" pitchFamily="34" charset="0"/>
              </a:defRPr>
            </a:lvl1pPr>
            <a:lvl2pPr marL="742950" indent="-285750">
              <a:defRPr sz="2800">
                <a:solidFill>
                  <a:schemeClr val="tx1"/>
                </a:solidFill>
                <a:latin typeface="Arial" panose="020B0604020202020204" pitchFamily="34" charset="0"/>
              </a:defRPr>
            </a:lvl2pPr>
            <a:lvl3pPr marL="1143000" indent="-228600">
              <a:defRPr sz="2800">
                <a:solidFill>
                  <a:schemeClr val="tx1"/>
                </a:solidFill>
                <a:latin typeface="Arial" panose="020B0604020202020204" pitchFamily="34" charset="0"/>
              </a:defRPr>
            </a:lvl3pPr>
            <a:lvl4pPr marL="1600200" indent="-228600">
              <a:defRPr sz="2800">
                <a:solidFill>
                  <a:schemeClr val="tx1"/>
                </a:solidFill>
                <a:latin typeface="Arial" panose="020B0604020202020204" pitchFamily="34" charset="0"/>
              </a:defRPr>
            </a:lvl4pPr>
            <a:lvl5pPr marL="2057400" indent="-228600">
              <a:defRPr sz="2800">
                <a:solidFill>
                  <a:schemeClr val="tx1"/>
                </a:solidFill>
                <a:latin typeface="Arial" panose="020B0604020202020204" pitchFamily="34" charset="0"/>
              </a:defRPr>
            </a:lvl5pPr>
            <a:lvl6pPr marL="2514600" indent="-228600" eaLnBrk="0" fontAlgn="base" hangingPunct="0">
              <a:spcBef>
                <a:spcPct val="0"/>
              </a:spcBef>
              <a:spcAft>
                <a:spcPct val="0"/>
              </a:spcAft>
              <a:defRPr sz="2800">
                <a:solidFill>
                  <a:schemeClr val="tx1"/>
                </a:solidFill>
                <a:latin typeface="Arial" panose="020B0604020202020204" pitchFamily="34" charset="0"/>
              </a:defRPr>
            </a:lvl6pPr>
            <a:lvl7pPr marL="2971800" indent="-228600" eaLnBrk="0" fontAlgn="base" hangingPunct="0">
              <a:spcBef>
                <a:spcPct val="0"/>
              </a:spcBef>
              <a:spcAft>
                <a:spcPct val="0"/>
              </a:spcAft>
              <a:defRPr sz="2800">
                <a:solidFill>
                  <a:schemeClr val="tx1"/>
                </a:solidFill>
                <a:latin typeface="Arial" panose="020B0604020202020204" pitchFamily="34" charset="0"/>
              </a:defRPr>
            </a:lvl7pPr>
            <a:lvl8pPr marL="3429000" indent="-228600" eaLnBrk="0" fontAlgn="base" hangingPunct="0">
              <a:spcBef>
                <a:spcPct val="0"/>
              </a:spcBef>
              <a:spcAft>
                <a:spcPct val="0"/>
              </a:spcAft>
              <a:defRPr sz="2800">
                <a:solidFill>
                  <a:schemeClr val="tx1"/>
                </a:solidFill>
                <a:latin typeface="Arial" panose="020B0604020202020204" pitchFamily="34" charset="0"/>
              </a:defRPr>
            </a:lvl8pPr>
            <a:lvl9pPr marL="3886200" indent="-228600" eaLnBrk="0" fontAlgn="base" hangingPunct="0">
              <a:spcBef>
                <a:spcPct val="0"/>
              </a:spcBef>
              <a:spcAft>
                <a:spcPct val="0"/>
              </a:spcAft>
              <a:defRPr sz="2800">
                <a:solidFill>
                  <a:schemeClr val="tx1"/>
                </a:solidFill>
                <a:latin typeface="Arial" panose="020B0604020202020204" pitchFamily="34" charset="0"/>
              </a:defRPr>
            </a:lvl9pPr>
          </a:lstStyle>
          <a:p>
            <a:pPr eaLnBrk="1" hangingPunct="1"/>
            <a:r>
              <a:rPr lang="en-US" altLang="en-US" b="1">
                <a:solidFill>
                  <a:srgbClr val="0000FF"/>
                </a:solidFill>
                <a:latin typeface="Times New Roman" panose="02020603050405020304" pitchFamily="18" charset="0"/>
                <a:cs typeface="Times New Roman" panose="02020603050405020304" pitchFamily="18" charset="0"/>
              </a:rPr>
              <a:t>A</a:t>
            </a:r>
            <a:endParaRPr lang="en-US" altLang="en-US" b="1">
              <a:solidFill>
                <a:srgbClr val="0000FF"/>
              </a:solidFill>
              <a:latin typeface="Times New Roman" panose="02020603050405020304" pitchFamily="18" charset="0"/>
              <a:cs typeface="Times New Roman" panose="02020603050405020304" pitchFamily="18" charset="0"/>
            </a:endParaRPr>
          </a:p>
        </p:txBody>
      </p:sp>
      <p:sp>
        <p:nvSpPr>
          <p:cNvPr id="8" name="Text Box 14"/>
          <p:cNvSpPr txBox="1">
            <a:spLocks noChangeArrowheads="1"/>
          </p:cNvSpPr>
          <p:nvPr/>
        </p:nvSpPr>
        <p:spPr bwMode="auto">
          <a:xfrm>
            <a:off x="8454617" y="2351315"/>
            <a:ext cx="420687" cy="5219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800">
                <a:solidFill>
                  <a:schemeClr val="tx1"/>
                </a:solidFill>
                <a:latin typeface="Arial" panose="020B0604020202020204" pitchFamily="34" charset="0"/>
              </a:defRPr>
            </a:lvl1pPr>
            <a:lvl2pPr marL="742950" indent="-285750">
              <a:defRPr sz="2800">
                <a:solidFill>
                  <a:schemeClr val="tx1"/>
                </a:solidFill>
                <a:latin typeface="Arial" panose="020B0604020202020204" pitchFamily="34" charset="0"/>
              </a:defRPr>
            </a:lvl2pPr>
            <a:lvl3pPr marL="1143000" indent="-228600">
              <a:defRPr sz="2800">
                <a:solidFill>
                  <a:schemeClr val="tx1"/>
                </a:solidFill>
                <a:latin typeface="Arial" panose="020B0604020202020204" pitchFamily="34" charset="0"/>
              </a:defRPr>
            </a:lvl3pPr>
            <a:lvl4pPr marL="1600200" indent="-228600">
              <a:defRPr sz="2800">
                <a:solidFill>
                  <a:schemeClr val="tx1"/>
                </a:solidFill>
                <a:latin typeface="Arial" panose="020B0604020202020204" pitchFamily="34" charset="0"/>
              </a:defRPr>
            </a:lvl4pPr>
            <a:lvl5pPr marL="2057400" indent="-228600">
              <a:defRPr sz="2800">
                <a:solidFill>
                  <a:schemeClr val="tx1"/>
                </a:solidFill>
                <a:latin typeface="Arial" panose="020B0604020202020204" pitchFamily="34" charset="0"/>
              </a:defRPr>
            </a:lvl5pPr>
            <a:lvl6pPr marL="2514600" indent="-228600" eaLnBrk="0" fontAlgn="base" hangingPunct="0">
              <a:spcBef>
                <a:spcPct val="0"/>
              </a:spcBef>
              <a:spcAft>
                <a:spcPct val="0"/>
              </a:spcAft>
              <a:defRPr sz="2800">
                <a:solidFill>
                  <a:schemeClr val="tx1"/>
                </a:solidFill>
                <a:latin typeface="Arial" panose="020B0604020202020204" pitchFamily="34" charset="0"/>
              </a:defRPr>
            </a:lvl6pPr>
            <a:lvl7pPr marL="2971800" indent="-228600" eaLnBrk="0" fontAlgn="base" hangingPunct="0">
              <a:spcBef>
                <a:spcPct val="0"/>
              </a:spcBef>
              <a:spcAft>
                <a:spcPct val="0"/>
              </a:spcAft>
              <a:defRPr sz="2800">
                <a:solidFill>
                  <a:schemeClr val="tx1"/>
                </a:solidFill>
                <a:latin typeface="Arial" panose="020B0604020202020204" pitchFamily="34" charset="0"/>
              </a:defRPr>
            </a:lvl7pPr>
            <a:lvl8pPr marL="3429000" indent="-228600" eaLnBrk="0" fontAlgn="base" hangingPunct="0">
              <a:spcBef>
                <a:spcPct val="0"/>
              </a:spcBef>
              <a:spcAft>
                <a:spcPct val="0"/>
              </a:spcAft>
              <a:defRPr sz="2800">
                <a:solidFill>
                  <a:schemeClr val="tx1"/>
                </a:solidFill>
                <a:latin typeface="Arial" panose="020B0604020202020204" pitchFamily="34" charset="0"/>
              </a:defRPr>
            </a:lvl8pPr>
            <a:lvl9pPr marL="3886200" indent="-228600" eaLnBrk="0" fontAlgn="base" hangingPunct="0">
              <a:spcBef>
                <a:spcPct val="0"/>
              </a:spcBef>
              <a:spcAft>
                <a:spcPct val="0"/>
              </a:spcAft>
              <a:defRPr sz="2800">
                <a:solidFill>
                  <a:schemeClr val="tx1"/>
                </a:solidFill>
                <a:latin typeface="Arial" panose="020B0604020202020204" pitchFamily="34" charset="0"/>
              </a:defRPr>
            </a:lvl9pPr>
          </a:lstStyle>
          <a:p>
            <a:pPr eaLnBrk="1" hangingPunct="1"/>
            <a:r>
              <a:rPr lang="en-US" altLang="en-US" b="1">
                <a:solidFill>
                  <a:srgbClr val="0000FF"/>
                </a:solidFill>
                <a:latin typeface="Times New Roman" panose="02020603050405020304" pitchFamily="18" charset="0"/>
                <a:cs typeface="Times New Roman" panose="02020603050405020304" pitchFamily="18" charset="0"/>
              </a:rPr>
              <a:t>B</a:t>
            </a:r>
            <a:endParaRPr lang="en-US" altLang="en-US" b="1">
              <a:solidFill>
                <a:srgbClr val="0000FF"/>
              </a:solidFill>
              <a:latin typeface="Times New Roman" panose="02020603050405020304" pitchFamily="18" charset="0"/>
              <a:cs typeface="Times New Roman" panose="02020603050405020304" pitchFamily="18" charset="0"/>
            </a:endParaRPr>
          </a:p>
        </p:txBody>
      </p:sp>
      <p:sp>
        <p:nvSpPr>
          <p:cNvPr id="9" name="Rectangle 15"/>
          <p:cNvSpPr>
            <a:spLocks noChangeArrowheads="1"/>
          </p:cNvSpPr>
          <p:nvPr/>
        </p:nvSpPr>
        <p:spPr bwMode="auto">
          <a:xfrm>
            <a:off x="1358788" y="2873287"/>
            <a:ext cx="3046603" cy="2155825"/>
          </a:xfrm>
          <a:prstGeom prst="rect">
            <a:avLst/>
          </a:prstGeom>
          <a:solidFill>
            <a:srgbClr val="FFFFFF"/>
          </a:solidFill>
          <a:ln w="9525">
            <a:solidFill>
              <a:schemeClr val="tx1"/>
            </a:solidFill>
            <a:miter lim="800000"/>
          </a:ln>
        </p:spPr>
        <p:txBody>
          <a:bodyPr wrap="none" anchor="ctr"/>
          <a:lstStyle>
            <a:lvl1pPr>
              <a:defRPr sz="2800">
                <a:solidFill>
                  <a:schemeClr val="tx1"/>
                </a:solidFill>
                <a:latin typeface="Arial" panose="020B0604020202020204" pitchFamily="34" charset="0"/>
              </a:defRPr>
            </a:lvl1pPr>
            <a:lvl2pPr marL="742950" indent="-285750">
              <a:defRPr sz="2800">
                <a:solidFill>
                  <a:schemeClr val="tx1"/>
                </a:solidFill>
                <a:latin typeface="Arial" panose="020B0604020202020204" pitchFamily="34" charset="0"/>
              </a:defRPr>
            </a:lvl2pPr>
            <a:lvl3pPr marL="1143000" indent="-228600">
              <a:defRPr sz="2800">
                <a:solidFill>
                  <a:schemeClr val="tx1"/>
                </a:solidFill>
                <a:latin typeface="Arial" panose="020B0604020202020204" pitchFamily="34" charset="0"/>
              </a:defRPr>
            </a:lvl3pPr>
            <a:lvl4pPr marL="1600200" indent="-228600">
              <a:defRPr sz="2800">
                <a:solidFill>
                  <a:schemeClr val="tx1"/>
                </a:solidFill>
                <a:latin typeface="Arial" panose="020B0604020202020204" pitchFamily="34" charset="0"/>
              </a:defRPr>
            </a:lvl4pPr>
            <a:lvl5pPr marL="2057400" indent="-228600">
              <a:defRPr sz="2800">
                <a:solidFill>
                  <a:schemeClr val="tx1"/>
                </a:solidFill>
                <a:latin typeface="Arial" panose="020B0604020202020204" pitchFamily="34" charset="0"/>
              </a:defRPr>
            </a:lvl5pPr>
            <a:lvl6pPr marL="2514600" indent="-228600" eaLnBrk="0" fontAlgn="base" hangingPunct="0">
              <a:spcBef>
                <a:spcPct val="0"/>
              </a:spcBef>
              <a:spcAft>
                <a:spcPct val="0"/>
              </a:spcAft>
              <a:defRPr sz="2800">
                <a:solidFill>
                  <a:schemeClr val="tx1"/>
                </a:solidFill>
                <a:latin typeface="Arial" panose="020B0604020202020204" pitchFamily="34" charset="0"/>
              </a:defRPr>
            </a:lvl6pPr>
            <a:lvl7pPr marL="2971800" indent="-228600" eaLnBrk="0" fontAlgn="base" hangingPunct="0">
              <a:spcBef>
                <a:spcPct val="0"/>
              </a:spcBef>
              <a:spcAft>
                <a:spcPct val="0"/>
              </a:spcAft>
              <a:defRPr sz="2800">
                <a:solidFill>
                  <a:schemeClr val="tx1"/>
                </a:solidFill>
                <a:latin typeface="Arial" panose="020B0604020202020204" pitchFamily="34" charset="0"/>
              </a:defRPr>
            </a:lvl7pPr>
            <a:lvl8pPr marL="3429000" indent="-228600" eaLnBrk="0" fontAlgn="base" hangingPunct="0">
              <a:spcBef>
                <a:spcPct val="0"/>
              </a:spcBef>
              <a:spcAft>
                <a:spcPct val="0"/>
              </a:spcAft>
              <a:defRPr sz="2800">
                <a:solidFill>
                  <a:schemeClr val="tx1"/>
                </a:solidFill>
                <a:latin typeface="Arial" panose="020B0604020202020204" pitchFamily="34" charset="0"/>
              </a:defRPr>
            </a:lvl8pPr>
            <a:lvl9pPr marL="3886200" indent="-228600" eaLnBrk="0" fontAlgn="base" hangingPunct="0">
              <a:spcBef>
                <a:spcPct val="0"/>
              </a:spcBef>
              <a:spcAft>
                <a:spcPct val="0"/>
              </a:spcAft>
              <a:defRPr sz="2800">
                <a:solidFill>
                  <a:schemeClr val="tx1"/>
                </a:solidFill>
                <a:latin typeface="Arial" panose="020B0604020202020204" pitchFamily="34" charset="0"/>
              </a:defRPr>
            </a:lvl9pPr>
          </a:lstStyle>
          <a:p>
            <a:pPr eaLnBrk="1" hangingPunct="1"/>
            <a:endParaRPr lang="vi-VN" altLang="en-US" sz="2400">
              <a:latin typeface="Times New Roman" panose="02020603050405020304" pitchFamily="18" charset="0"/>
              <a:cs typeface="Times New Roman" panose="02020603050405020304" pitchFamily="18" charset="0"/>
            </a:endParaRPr>
          </a:p>
        </p:txBody>
      </p:sp>
      <p:sp>
        <p:nvSpPr>
          <p:cNvPr id="10" name="Rectangle 16"/>
          <p:cNvSpPr>
            <a:spLocks noChangeArrowheads="1"/>
          </p:cNvSpPr>
          <p:nvPr/>
        </p:nvSpPr>
        <p:spPr bwMode="auto">
          <a:xfrm>
            <a:off x="4814570" y="2882900"/>
            <a:ext cx="6767830" cy="2155825"/>
          </a:xfrm>
          <a:prstGeom prst="rect">
            <a:avLst/>
          </a:prstGeom>
          <a:solidFill>
            <a:schemeClr val="accent1"/>
          </a:solidFill>
          <a:ln w="9525">
            <a:solidFill>
              <a:schemeClr val="tx1"/>
            </a:solidFill>
            <a:miter lim="800000"/>
          </a:ln>
        </p:spPr>
        <p:txBody>
          <a:bodyPr wrap="none" anchor="ctr"/>
          <a:lstStyle>
            <a:lvl1pPr>
              <a:defRPr sz="2800">
                <a:solidFill>
                  <a:schemeClr val="tx1"/>
                </a:solidFill>
                <a:latin typeface="Arial" panose="020B0604020202020204" pitchFamily="34" charset="0"/>
              </a:defRPr>
            </a:lvl1pPr>
            <a:lvl2pPr marL="742950" indent="-285750">
              <a:defRPr sz="2800">
                <a:solidFill>
                  <a:schemeClr val="tx1"/>
                </a:solidFill>
                <a:latin typeface="Arial" panose="020B0604020202020204" pitchFamily="34" charset="0"/>
              </a:defRPr>
            </a:lvl2pPr>
            <a:lvl3pPr marL="1143000" indent="-228600">
              <a:defRPr sz="2800">
                <a:solidFill>
                  <a:schemeClr val="tx1"/>
                </a:solidFill>
                <a:latin typeface="Arial" panose="020B0604020202020204" pitchFamily="34" charset="0"/>
              </a:defRPr>
            </a:lvl3pPr>
            <a:lvl4pPr marL="1600200" indent="-228600">
              <a:defRPr sz="2800">
                <a:solidFill>
                  <a:schemeClr val="tx1"/>
                </a:solidFill>
                <a:latin typeface="Arial" panose="020B0604020202020204" pitchFamily="34" charset="0"/>
              </a:defRPr>
            </a:lvl4pPr>
            <a:lvl5pPr marL="2057400" indent="-228600">
              <a:defRPr sz="2800">
                <a:solidFill>
                  <a:schemeClr val="tx1"/>
                </a:solidFill>
                <a:latin typeface="Arial" panose="020B0604020202020204" pitchFamily="34" charset="0"/>
              </a:defRPr>
            </a:lvl5pPr>
            <a:lvl6pPr marL="2514600" indent="-228600" eaLnBrk="0" fontAlgn="base" hangingPunct="0">
              <a:spcBef>
                <a:spcPct val="0"/>
              </a:spcBef>
              <a:spcAft>
                <a:spcPct val="0"/>
              </a:spcAft>
              <a:defRPr sz="2800">
                <a:solidFill>
                  <a:schemeClr val="tx1"/>
                </a:solidFill>
                <a:latin typeface="Arial" panose="020B0604020202020204" pitchFamily="34" charset="0"/>
              </a:defRPr>
            </a:lvl6pPr>
            <a:lvl7pPr marL="2971800" indent="-228600" eaLnBrk="0" fontAlgn="base" hangingPunct="0">
              <a:spcBef>
                <a:spcPct val="0"/>
              </a:spcBef>
              <a:spcAft>
                <a:spcPct val="0"/>
              </a:spcAft>
              <a:defRPr sz="2800">
                <a:solidFill>
                  <a:schemeClr val="tx1"/>
                </a:solidFill>
                <a:latin typeface="Arial" panose="020B0604020202020204" pitchFamily="34" charset="0"/>
              </a:defRPr>
            </a:lvl7pPr>
            <a:lvl8pPr marL="3429000" indent="-228600" eaLnBrk="0" fontAlgn="base" hangingPunct="0">
              <a:spcBef>
                <a:spcPct val="0"/>
              </a:spcBef>
              <a:spcAft>
                <a:spcPct val="0"/>
              </a:spcAft>
              <a:defRPr sz="2800">
                <a:solidFill>
                  <a:schemeClr val="tx1"/>
                </a:solidFill>
                <a:latin typeface="Arial" panose="020B0604020202020204" pitchFamily="34" charset="0"/>
              </a:defRPr>
            </a:lvl8pPr>
            <a:lvl9pPr marL="3886200" indent="-228600" eaLnBrk="0" fontAlgn="base" hangingPunct="0">
              <a:spcBef>
                <a:spcPct val="0"/>
              </a:spcBef>
              <a:spcAft>
                <a:spcPct val="0"/>
              </a:spcAft>
              <a:defRPr sz="2800">
                <a:solidFill>
                  <a:schemeClr val="tx1"/>
                </a:solidFill>
                <a:latin typeface="Arial" panose="020B0604020202020204" pitchFamily="34" charset="0"/>
              </a:defRPr>
            </a:lvl9pPr>
          </a:lstStyle>
          <a:p>
            <a:pPr eaLnBrk="1" hangingPunct="1"/>
            <a:endParaRPr lang="vi-VN" altLang="en-US" sz="2400">
              <a:latin typeface="Times New Roman" panose="02020603050405020304" pitchFamily="18" charset="0"/>
              <a:cs typeface="Times New Roman" panose="02020603050405020304" pitchFamily="18" charset="0"/>
            </a:endParaRPr>
          </a:p>
        </p:txBody>
      </p:sp>
      <p:sp>
        <p:nvSpPr>
          <p:cNvPr id="11" name="Text Box 18"/>
          <p:cNvSpPr txBox="1">
            <a:spLocks noChangeArrowheads="1"/>
          </p:cNvSpPr>
          <p:nvPr/>
        </p:nvSpPr>
        <p:spPr bwMode="auto">
          <a:xfrm>
            <a:off x="1450545" y="3720617"/>
            <a:ext cx="3364366" cy="9531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800">
                <a:solidFill>
                  <a:schemeClr val="tx1"/>
                </a:solidFill>
                <a:latin typeface="Arial" panose="020B0604020202020204" pitchFamily="34" charset="0"/>
              </a:defRPr>
            </a:lvl1pPr>
            <a:lvl2pPr marL="742950" indent="-285750">
              <a:defRPr sz="2800">
                <a:solidFill>
                  <a:schemeClr val="tx1"/>
                </a:solidFill>
                <a:latin typeface="Arial" panose="020B0604020202020204" pitchFamily="34" charset="0"/>
              </a:defRPr>
            </a:lvl2pPr>
            <a:lvl3pPr marL="1143000" indent="-228600">
              <a:defRPr sz="2800">
                <a:solidFill>
                  <a:schemeClr val="tx1"/>
                </a:solidFill>
                <a:latin typeface="Arial" panose="020B0604020202020204" pitchFamily="34" charset="0"/>
              </a:defRPr>
            </a:lvl3pPr>
            <a:lvl4pPr marL="1600200" indent="-228600">
              <a:defRPr sz="2800">
                <a:solidFill>
                  <a:schemeClr val="tx1"/>
                </a:solidFill>
                <a:latin typeface="Arial" panose="020B0604020202020204" pitchFamily="34" charset="0"/>
              </a:defRPr>
            </a:lvl4pPr>
            <a:lvl5pPr marL="2057400" indent="-228600">
              <a:defRPr sz="2800">
                <a:solidFill>
                  <a:schemeClr val="tx1"/>
                </a:solidFill>
                <a:latin typeface="Arial" panose="020B0604020202020204" pitchFamily="34" charset="0"/>
              </a:defRPr>
            </a:lvl5pPr>
            <a:lvl6pPr marL="2514600" indent="-228600" eaLnBrk="0" fontAlgn="base" hangingPunct="0">
              <a:spcBef>
                <a:spcPct val="0"/>
              </a:spcBef>
              <a:spcAft>
                <a:spcPct val="0"/>
              </a:spcAft>
              <a:defRPr sz="2800">
                <a:solidFill>
                  <a:schemeClr val="tx1"/>
                </a:solidFill>
                <a:latin typeface="Arial" panose="020B0604020202020204" pitchFamily="34" charset="0"/>
              </a:defRPr>
            </a:lvl6pPr>
            <a:lvl7pPr marL="2971800" indent="-228600" eaLnBrk="0" fontAlgn="base" hangingPunct="0">
              <a:spcBef>
                <a:spcPct val="0"/>
              </a:spcBef>
              <a:spcAft>
                <a:spcPct val="0"/>
              </a:spcAft>
              <a:defRPr sz="2800">
                <a:solidFill>
                  <a:schemeClr val="tx1"/>
                </a:solidFill>
                <a:latin typeface="Arial" panose="020B0604020202020204" pitchFamily="34" charset="0"/>
              </a:defRPr>
            </a:lvl7pPr>
            <a:lvl8pPr marL="3429000" indent="-228600" eaLnBrk="0" fontAlgn="base" hangingPunct="0">
              <a:spcBef>
                <a:spcPct val="0"/>
              </a:spcBef>
              <a:spcAft>
                <a:spcPct val="0"/>
              </a:spcAft>
              <a:defRPr sz="2800">
                <a:solidFill>
                  <a:schemeClr val="tx1"/>
                </a:solidFill>
                <a:latin typeface="Arial" panose="020B0604020202020204" pitchFamily="34" charset="0"/>
              </a:defRPr>
            </a:lvl8pPr>
            <a:lvl9pPr marL="3886200" indent="-228600" eaLnBrk="0" fontAlgn="base" hangingPunct="0">
              <a:spcBef>
                <a:spcPct val="0"/>
              </a:spcBef>
              <a:spcAft>
                <a:spcPct val="0"/>
              </a:spcAft>
              <a:defRPr sz="2800">
                <a:solidFill>
                  <a:schemeClr val="tx1"/>
                </a:solidFill>
                <a:latin typeface="Arial" panose="020B0604020202020204" pitchFamily="34" charset="0"/>
              </a:defRPr>
            </a:lvl9pPr>
          </a:lstStyle>
          <a:p>
            <a:pPr eaLnBrk="1" hangingPunct="1"/>
            <a:r>
              <a:rPr lang="vi-VN" altLang="en-US" b="1">
                <a:solidFill>
                  <a:srgbClr val="FF0000"/>
                </a:solidFill>
                <a:latin typeface="Times New Roman" panose="02020603050405020304" pitchFamily="18" charset="0"/>
                <a:cs typeface="Times New Roman" panose="02020603050405020304" pitchFamily="18" charset="0"/>
              </a:rPr>
              <a:t>đẹp người, đẹp nết</a:t>
            </a:r>
            <a:endParaRPr lang="vi-VN" altLang="en-US" b="1">
              <a:solidFill>
                <a:srgbClr val="FF0000"/>
              </a:solidFill>
              <a:latin typeface="Times New Roman" panose="02020603050405020304" pitchFamily="18" charset="0"/>
              <a:cs typeface="Times New Roman" panose="02020603050405020304" pitchFamily="18" charset="0"/>
            </a:endParaRPr>
          </a:p>
          <a:p>
            <a:pPr eaLnBrk="1" hangingPunct="1"/>
            <a:endParaRPr lang="en-US" altLang="en-US" b="1">
              <a:solidFill>
                <a:srgbClr val="FF0000"/>
              </a:solidFill>
              <a:latin typeface="Times New Roman" panose="02020603050405020304" pitchFamily="18" charset="0"/>
              <a:cs typeface="Times New Roman" panose="02020603050405020304" pitchFamily="18" charset="0"/>
            </a:endParaRPr>
          </a:p>
        </p:txBody>
      </p:sp>
      <p:sp>
        <p:nvSpPr>
          <p:cNvPr id="12" name="Text Box 19"/>
          <p:cNvSpPr txBox="1">
            <a:spLocks noChangeArrowheads="1"/>
          </p:cNvSpPr>
          <p:nvPr/>
        </p:nvSpPr>
        <p:spPr bwMode="auto">
          <a:xfrm>
            <a:off x="1343389" y="3099901"/>
            <a:ext cx="2959100" cy="5219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800">
                <a:solidFill>
                  <a:schemeClr val="tx1"/>
                </a:solidFill>
                <a:latin typeface="Arial" panose="020B0604020202020204" pitchFamily="34" charset="0"/>
              </a:defRPr>
            </a:lvl1pPr>
            <a:lvl2pPr marL="742950" indent="-285750">
              <a:defRPr sz="2800">
                <a:solidFill>
                  <a:schemeClr val="tx1"/>
                </a:solidFill>
                <a:latin typeface="Arial" panose="020B0604020202020204" pitchFamily="34" charset="0"/>
              </a:defRPr>
            </a:lvl2pPr>
            <a:lvl3pPr marL="1143000" indent="-228600">
              <a:defRPr sz="2800">
                <a:solidFill>
                  <a:schemeClr val="tx1"/>
                </a:solidFill>
                <a:latin typeface="Arial" panose="020B0604020202020204" pitchFamily="34" charset="0"/>
              </a:defRPr>
            </a:lvl3pPr>
            <a:lvl4pPr marL="1600200" indent="-228600">
              <a:defRPr sz="2800">
                <a:solidFill>
                  <a:schemeClr val="tx1"/>
                </a:solidFill>
                <a:latin typeface="Arial" panose="020B0604020202020204" pitchFamily="34" charset="0"/>
              </a:defRPr>
            </a:lvl4pPr>
            <a:lvl5pPr marL="2057400" indent="-228600">
              <a:defRPr sz="2800">
                <a:solidFill>
                  <a:schemeClr val="tx1"/>
                </a:solidFill>
                <a:latin typeface="Arial" panose="020B0604020202020204" pitchFamily="34" charset="0"/>
              </a:defRPr>
            </a:lvl5pPr>
            <a:lvl6pPr marL="2514600" indent="-228600" eaLnBrk="0" fontAlgn="base" hangingPunct="0">
              <a:spcBef>
                <a:spcPct val="0"/>
              </a:spcBef>
              <a:spcAft>
                <a:spcPct val="0"/>
              </a:spcAft>
              <a:defRPr sz="2800">
                <a:solidFill>
                  <a:schemeClr val="tx1"/>
                </a:solidFill>
                <a:latin typeface="Arial" panose="020B0604020202020204" pitchFamily="34" charset="0"/>
              </a:defRPr>
            </a:lvl6pPr>
            <a:lvl7pPr marL="2971800" indent="-228600" eaLnBrk="0" fontAlgn="base" hangingPunct="0">
              <a:spcBef>
                <a:spcPct val="0"/>
              </a:spcBef>
              <a:spcAft>
                <a:spcPct val="0"/>
              </a:spcAft>
              <a:defRPr sz="2800">
                <a:solidFill>
                  <a:schemeClr val="tx1"/>
                </a:solidFill>
                <a:latin typeface="Arial" panose="020B0604020202020204" pitchFamily="34" charset="0"/>
              </a:defRPr>
            </a:lvl7pPr>
            <a:lvl8pPr marL="3429000" indent="-228600" eaLnBrk="0" fontAlgn="base" hangingPunct="0">
              <a:spcBef>
                <a:spcPct val="0"/>
              </a:spcBef>
              <a:spcAft>
                <a:spcPct val="0"/>
              </a:spcAft>
              <a:defRPr sz="2800">
                <a:solidFill>
                  <a:schemeClr val="tx1"/>
                </a:solidFill>
                <a:latin typeface="Arial" panose="020B0604020202020204" pitchFamily="34" charset="0"/>
              </a:defRPr>
            </a:lvl8pPr>
            <a:lvl9pPr marL="3886200" indent="-228600" eaLnBrk="0" fontAlgn="base" hangingPunct="0">
              <a:spcBef>
                <a:spcPct val="0"/>
              </a:spcBef>
              <a:spcAft>
                <a:spcPct val="0"/>
              </a:spcAft>
              <a:defRPr sz="2800">
                <a:solidFill>
                  <a:schemeClr val="tx1"/>
                </a:solidFill>
                <a:latin typeface="Arial" panose="020B0604020202020204" pitchFamily="34" charset="0"/>
              </a:defRPr>
            </a:lvl9pPr>
          </a:lstStyle>
          <a:p>
            <a:pPr eaLnBrk="1" hangingPunct="1"/>
            <a:r>
              <a:rPr lang="en-US" altLang="en-US" b="1">
                <a:solidFill>
                  <a:srgbClr val="FF0000"/>
                </a:solidFill>
                <a:latin typeface="Times New Roman" panose="02020603050405020304" pitchFamily="18" charset="0"/>
                <a:cs typeface="Times New Roman" panose="02020603050405020304" pitchFamily="18" charset="0"/>
              </a:rPr>
              <a:t> </a:t>
            </a:r>
            <a:r>
              <a:rPr lang="vi-VN" altLang="en-US" b="1">
                <a:solidFill>
                  <a:srgbClr val="FF0000"/>
                </a:solidFill>
                <a:latin typeface="Times New Roman" panose="02020603050405020304" pitchFamily="18" charset="0"/>
                <a:cs typeface="Times New Roman" panose="02020603050405020304" pitchFamily="18" charset="0"/>
              </a:rPr>
              <a:t>Mặt tươi như hoa</a:t>
            </a:r>
            <a:endParaRPr lang="en-US" altLang="en-US" b="1">
              <a:solidFill>
                <a:srgbClr val="FF0000"/>
              </a:solidFill>
              <a:latin typeface="Times New Roman" panose="02020603050405020304" pitchFamily="18" charset="0"/>
              <a:cs typeface="Times New Roman" panose="02020603050405020304" pitchFamily="18" charset="0"/>
            </a:endParaRPr>
          </a:p>
        </p:txBody>
      </p:sp>
      <p:sp>
        <p:nvSpPr>
          <p:cNvPr id="13" name="Text Box 20"/>
          <p:cNvSpPr txBox="1">
            <a:spLocks noChangeArrowheads="1"/>
          </p:cNvSpPr>
          <p:nvPr/>
        </p:nvSpPr>
        <p:spPr bwMode="auto">
          <a:xfrm>
            <a:off x="1393069" y="4355141"/>
            <a:ext cx="2564765" cy="5219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800">
                <a:solidFill>
                  <a:schemeClr val="tx1"/>
                </a:solidFill>
                <a:latin typeface="Arial" panose="020B0604020202020204" pitchFamily="34" charset="0"/>
              </a:defRPr>
            </a:lvl1pPr>
            <a:lvl2pPr marL="742950" indent="-285750">
              <a:defRPr sz="2800">
                <a:solidFill>
                  <a:schemeClr val="tx1"/>
                </a:solidFill>
                <a:latin typeface="Arial" panose="020B0604020202020204" pitchFamily="34" charset="0"/>
              </a:defRPr>
            </a:lvl2pPr>
            <a:lvl3pPr marL="1143000" indent="-228600">
              <a:defRPr sz="2800">
                <a:solidFill>
                  <a:schemeClr val="tx1"/>
                </a:solidFill>
                <a:latin typeface="Arial" panose="020B0604020202020204" pitchFamily="34" charset="0"/>
              </a:defRPr>
            </a:lvl3pPr>
            <a:lvl4pPr marL="1600200" indent="-228600">
              <a:defRPr sz="2800">
                <a:solidFill>
                  <a:schemeClr val="tx1"/>
                </a:solidFill>
                <a:latin typeface="Arial" panose="020B0604020202020204" pitchFamily="34" charset="0"/>
              </a:defRPr>
            </a:lvl4pPr>
            <a:lvl5pPr marL="2057400" indent="-228600">
              <a:defRPr sz="2800">
                <a:solidFill>
                  <a:schemeClr val="tx1"/>
                </a:solidFill>
                <a:latin typeface="Arial" panose="020B0604020202020204" pitchFamily="34" charset="0"/>
              </a:defRPr>
            </a:lvl5pPr>
            <a:lvl6pPr marL="2514600" indent="-228600" eaLnBrk="0" fontAlgn="base" hangingPunct="0">
              <a:spcBef>
                <a:spcPct val="0"/>
              </a:spcBef>
              <a:spcAft>
                <a:spcPct val="0"/>
              </a:spcAft>
              <a:defRPr sz="2800">
                <a:solidFill>
                  <a:schemeClr val="tx1"/>
                </a:solidFill>
                <a:latin typeface="Arial" panose="020B0604020202020204" pitchFamily="34" charset="0"/>
              </a:defRPr>
            </a:lvl6pPr>
            <a:lvl7pPr marL="2971800" indent="-228600" eaLnBrk="0" fontAlgn="base" hangingPunct="0">
              <a:spcBef>
                <a:spcPct val="0"/>
              </a:spcBef>
              <a:spcAft>
                <a:spcPct val="0"/>
              </a:spcAft>
              <a:defRPr sz="2800">
                <a:solidFill>
                  <a:schemeClr val="tx1"/>
                </a:solidFill>
                <a:latin typeface="Arial" panose="020B0604020202020204" pitchFamily="34" charset="0"/>
              </a:defRPr>
            </a:lvl7pPr>
            <a:lvl8pPr marL="3429000" indent="-228600" eaLnBrk="0" fontAlgn="base" hangingPunct="0">
              <a:spcBef>
                <a:spcPct val="0"/>
              </a:spcBef>
              <a:spcAft>
                <a:spcPct val="0"/>
              </a:spcAft>
              <a:defRPr sz="2800">
                <a:solidFill>
                  <a:schemeClr val="tx1"/>
                </a:solidFill>
                <a:latin typeface="Arial" panose="020B0604020202020204" pitchFamily="34" charset="0"/>
              </a:defRPr>
            </a:lvl8pPr>
            <a:lvl9pPr marL="3886200" indent="-228600" eaLnBrk="0" fontAlgn="base" hangingPunct="0">
              <a:spcBef>
                <a:spcPct val="0"/>
              </a:spcBef>
              <a:spcAft>
                <a:spcPct val="0"/>
              </a:spcAft>
              <a:defRPr sz="2800">
                <a:solidFill>
                  <a:schemeClr val="tx1"/>
                </a:solidFill>
                <a:latin typeface="Arial" panose="020B0604020202020204" pitchFamily="34" charset="0"/>
              </a:defRPr>
            </a:lvl9pPr>
          </a:lstStyle>
          <a:p>
            <a:pPr eaLnBrk="1" hangingPunct="1"/>
            <a:r>
              <a:rPr lang="en-US" altLang="en-US" b="1">
                <a:solidFill>
                  <a:srgbClr val="FF0000"/>
                </a:solidFill>
                <a:latin typeface="Times New Roman" panose="02020603050405020304" pitchFamily="18" charset="0"/>
                <a:cs typeface="Times New Roman" panose="02020603050405020304" pitchFamily="18" charset="0"/>
              </a:rPr>
              <a:t> </a:t>
            </a:r>
            <a:r>
              <a:rPr lang="vi-VN" altLang="en-US" b="1">
                <a:solidFill>
                  <a:srgbClr val="FF0000"/>
                </a:solidFill>
                <a:latin typeface="Times New Roman" panose="02020603050405020304" pitchFamily="18" charset="0"/>
                <a:cs typeface="Times New Roman" panose="02020603050405020304" pitchFamily="18" charset="0"/>
              </a:rPr>
              <a:t>chữ như gà bới</a:t>
            </a:r>
            <a:endParaRPr lang="en-US" altLang="en-US" b="1">
              <a:solidFill>
                <a:srgbClr val="FF0000"/>
              </a:solidFill>
              <a:latin typeface="Times New Roman" panose="02020603050405020304" pitchFamily="18" charset="0"/>
              <a:cs typeface="Times New Roman" panose="02020603050405020304" pitchFamily="18" charset="0"/>
            </a:endParaRPr>
          </a:p>
        </p:txBody>
      </p:sp>
      <p:sp>
        <p:nvSpPr>
          <p:cNvPr id="14" name="Text Box 22"/>
          <p:cNvSpPr txBox="1">
            <a:spLocks noChangeArrowheads="1"/>
          </p:cNvSpPr>
          <p:nvPr/>
        </p:nvSpPr>
        <p:spPr bwMode="auto">
          <a:xfrm>
            <a:off x="4978626" y="3203803"/>
            <a:ext cx="6603773" cy="9531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800">
                <a:solidFill>
                  <a:schemeClr val="tx1"/>
                </a:solidFill>
                <a:latin typeface="Arial" panose="020B0604020202020204" pitchFamily="34" charset="0"/>
              </a:defRPr>
            </a:lvl1pPr>
            <a:lvl2pPr marL="742950" indent="-285750">
              <a:defRPr sz="2800">
                <a:solidFill>
                  <a:schemeClr val="tx1"/>
                </a:solidFill>
                <a:latin typeface="Arial" panose="020B0604020202020204" pitchFamily="34" charset="0"/>
              </a:defRPr>
            </a:lvl2pPr>
            <a:lvl3pPr marL="1143000" indent="-228600">
              <a:defRPr sz="2800">
                <a:solidFill>
                  <a:schemeClr val="tx1"/>
                </a:solidFill>
                <a:latin typeface="Arial" panose="020B0604020202020204" pitchFamily="34" charset="0"/>
              </a:defRPr>
            </a:lvl3pPr>
            <a:lvl4pPr marL="1600200" indent="-228600">
              <a:defRPr sz="2800">
                <a:solidFill>
                  <a:schemeClr val="tx1"/>
                </a:solidFill>
                <a:latin typeface="Arial" panose="020B0604020202020204" pitchFamily="34" charset="0"/>
              </a:defRPr>
            </a:lvl4pPr>
            <a:lvl5pPr marL="2057400" indent="-228600">
              <a:defRPr sz="2800">
                <a:solidFill>
                  <a:schemeClr val="tx1"/>
                </a:solidFill>
                <a:latin typeface="Arial" panose="020B0604020202020204" pitchFamily="34" charset="0"/>
              </a:defRPr>
            </a:lvl5pPr>
            <a:lvl6pPr marL="2514600" indent="-228600" eaLnBrk="0" fontAlgn="base" hangingPunct="0">
              <a:spcBef>
                <a:spcPct val="0"/>
              </a:spcBef>
              <a:spcAft>
                <a:spcPct val="0"/>
              </a:spcAft>
              <a:defRPr sz="2800">
                <a:solidFill>
                  <a:schemeClr val="tx1"/>
                </a:solidFill>
                <a:latin typeface="Arial" panose="020B0604020202020204" pitchFamily="34" charset="0"/>
              </a:defRPr>
            </a:lvl6pPr>
            <a:lvl7pPr marL="2971800" indent="-228600" eaLnBrk="0" fontAlgn="base" hangingPunct="0">
              <a:spcBef>
                <a:spcPct val="0"/>
              </a:spcBef>
              <a:spcAft>
                <a:spcPct val="0"/>
              </a:spcAft>
              <a:defRPr sz="2800">
                <a:solidFill>
                  <a:schemeClr val="tx1"/>
                </a:solidFill>
                <a:latin typeface="Arial" panose="020B0604020202020204" pitchFamily="34" charset="0"/>
              </a:defRPr>
            </a:lvl7pPr>
            <a:lvl8pPr marL="3429000" indent="-228600" eaLnBrk="0" fontAlgn="base" hangingPunct="0">
              <a:spcBef>
                <a:spcPct val="0"/>
              </a:spcBef>
              <a:spcAft>
                <a:spcPct val="0"/>
              </a:spcAft>
              <a:defRPr sz="2800">
                <a:solidFill>
                  <a:schemeClr val="tx1"/>
                </a:solidFill>
                <a:latin typeface="Arial" panose="020B0604020202020204" pitchFamily="34" charset="0"/>
              </a:defRPr>
            </a:lvl8pPr>
            <a:lvl9pPr marL="3886200" indent="-228600" eaLnBrk="0" fontAlgn="base" hangingPunct="0">
              <a:spcBef>
                <a:spcPct val="0"/>
              </a:spcBef>
              <a:spcAft>
                <a:spcPct val="0"/>
              </a:spcAft>
              <a:defRPr sz="2800">
                <a:solidFill>
                  <a:schemeClr val="tx1"/>
                </a:solidFill>
                <a:latin typeface="Arial" panose="020B0604020202020204" pitchFamily="34" charset="0"/>
              </a:defRPr>
            </a:lvl9pPr>
          </a:lstStyle>
          <a:p>
            <a:pPr eaLnBrk="1" hangingPunct="1"/>
            <a:r>
              <a:rPr lang="vi-VN" altLang="en-US" b="1">
                <a:latin typeface="Times New Roman" panose="02020603050405020304" pitchFamily="18" charset="0"/>
                <a:cs typeface="Times New Roman" panose="02020603050405020304" pitchFamily="18" charset="0"/>
              </a:rPr>
              <a:t>..................., em mỉm cười chào mọi người.</a:t>
            </a:r>
            <a:endParaRPr lang="vi-VN" altLang="en-US" b="1">
              <a:latin typeface="Times New Roman" panose="02020603050405020304" pitchFamily="18" charset="0"/>
              <a:cs typeface="Times New Roman" panose="02020603050405020304" pitchFamily="18" charset="0"/>
            </a:endParaRPr>
          </a:p>
          <a:p>
            <a:pPr eaLnBrk="1" hangingPunct="1"/>
            <a:endParaRPr lang="en-US" altLang="en-US" b="1">
              <a:solidFill>
                <a:srgbClr val="0000FF"/>
              </a:solidFill>
              <a:latin typeface="Times New Roman" panose="02020603050405020304" pitchFamily="18" charset="0"/>
              <a:cs typeface="Times New Roman" panose="02020603050405020304" pitchFamily="18" charset="0"/>
            </a:endParaRPr>
          </a:p>
        </p:txBody>
      </p:sp>
      <p:sp>
        <p:nvSpPr>
          <p:cNvPr id="15" name="Text Box 23"/>
          <p:cNvSpPr txBox="1">
            <a:spLocks noChangeArrowheads="1"/>
          </p:cNvSpPr>
          <p:nvPr/>
        </p:nvSpPr>
        <p:spPr bwMode="auto">
          <a:xfrm>
            <a:off x="5018314" y="3819753"/>
            <a:ext cx="5467985" cy="9531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800">
                <a:solidFill>
                  <a:schemeClr val="tx1"/>
                </a:solidFill>
                <a:latin typeface="Arial" panose="020B0604020202020204" pitchFamily="34" charset="0"/>
              </a:defRPr>
            </a:lvl1pPr>
            <a:lvl2pPr marL="742950" indent="-285750">
              <a:defRPr sz="2800">
                <a:solidFill>
                  <a:schemeClr val="tx1"/>
                </a:solidFill>
                <a:latin typeface="Arial" panose="020B0604020202020204" pitchFamily="34" charset="0"/>
              </a:defRPr>
            </a:lvl2pPr>
            <a:lvl3pPr marL="1143000" indent="-228600">
              <a:defRPr sz="2800">
                <a:solidFill>
                  <a:schemeClr val="tx1"/>
                </a:solidFill>
                <a:latin typeface="Arial" panose="020B0604020202020204" pitchFamily="34" charset="0"/>
              </a:defRPr>
            </a:lvl3pPr>
            <a:lvl4pPr marL="1600200" indent="-228600">
              <a:defRPr sz="2800">
                <a:solidFill>
                  <a:schemeClr val="tx1"/>
                </a:solidFill>
                <a:latin typeface="Arial" panose="020B0604020202020204" pitchFamily="34" charset="0"/>
              </a:defRPr>
            </a:lvl4pPr>
            <a:lvl5pPr marL="2057400" indent="-228600">
              <a:defRPr sz="2800">
                <a:solidFill>
                  <a:schemeClr val="tx1"/>
                </a:solidFill>
                <a:latin typeface="Arial" panose="020B0604020202020204" pitchFamily="34" charset="0"/>
              </a:defRPr>
            </a:lvl5pPr>
            <a:lvl6pPr marL="2514600" indent="-228600" eaLnBrk="0" fontAlgn="base" hangingPunct="0">
              <a:spcBef>
                <a:spcPct val="0"/>
              </a:spcBef>
              <a:spcAft>
                <a:spcPct val="0"/>
              </a:spcAft>
              <a:defRPr sz="2800">
                <a:solidFill>
                  <a:schemeClr val="tx1"/>
                </a:solidFill>
                <a:latin typeface="Arial" panose="020B0604020202020204" pitchFamily="34" charset="0"/>
              </a:defRPr>
            </a:lvl6pPr>
            <a:lvl7pPr marL="2971800" indent="-228600" eaLnBrk="0" fontAlgn="base" hangingPunct="0">
              <a:spcBef>
                <a:spcPct val="0"/>
              </a:spcBef>
              <a:spcAft>
                <a:spcPct val="0"/>
              </a:spcAft>
              <a:defRPr sz="2800">
                <a:solidFill>
                  <a:schemeClr val="tx1"/>
                </a:solidFill>
                <a:latin typeface="Arial" panose="020B0604020202020204" pitchFamily="34" charset="0"/>
              </a:defRPr>
            </a:lvl7pPr>
            <a:lvl8pPr marL="3429000" indent="-228600" eaLnBrk="0" fontAlgn="base" hangingPunct="0">
              <a:spcBef>
                <a:spcPct val="0"/>
              </a:spcBef>
              <a:spcAft>
                <a:spcPct val="0"/>
              </a:spcAft>
              <a:defRPr sz="2800">
                <a:solidFill>
                  <a:schemeClr val="tx1"/>
                </a:solidFill>
                <a:latin typeface="Arial" panose="020B0604020202020204" pitchFamily="34" charset="0"/>
              </a:defRPr>
            </a:lvl8pPr>
            <a:lvl9pPr marL="3886200" indent="-228600" eaLnBrk="0" fontAlgn="base" hangingPunct="0">
              <a:spcBef>
                <a:spcPct val="0"/>
              </a:spcBef>
              <a:spcAft>
                <a:spcPct val="0"/>
              </a:spcAft>
              <a:defRPr sz="2800">
                <a:solidFill>
                  <a:schemeClr val="tx1"/>
                </a:solidFill>
                <a:latin typeface="Arial" panose="020B0604020202020204" pitchFamily="34" charset="0"/>
              </a:defRPr>
            </a:lvl9pPr>
          </a:lstStyle>
          <a:p>
            <a:pPr eaLnBrk="1" hangingPunct="1"/>
            <a:r>
              <a:rPr lang="it-IT" altLang="en-US" b="1">
                <a:latin typeface="Times New Roman" panose="02020603050405020304" pitchFamily="18" charset="0"/>
                <a:cs typeface="Times New Roman" panose="02020603050405020304" pitchFamily="18" charset="0"/>
              </a:rPr>
              <a:t>Ai cũng khen chị Ba.........................</a:t>
            </a:r>
            <a:endParaRPr lang="it-IT" altLang="en-US" b="1">
              <a:latin typeface="Times New Roman" panose="02020603050405020304" pitchFamily="18" charset="0"/>
              <a:cs typeface="Times New Roman" panose="02020603050405020304" pitchFamily="18" charset="0"/>
            </a:endParaRPr>
          </a:p>
          <a:p>
            <a:pPr eaLnBrk="1" hangingPunct="1"/>
            <a:endParaRPr lang="en-US" altLang="en-US" b="1">
              <a:solidFill>
                <a:srgbClr val="0000FF"/>
              </a:solidFill>
              <a:latin typeface="Times New Roman" panose="02020603050405020304" pitchFamily="18" charset="0"/>
              <a:cs typeface="Times New Roman" panose="02020603050405020304" pitchFamily="18" charset="0"/>
            </a:endParaRPr>
          </a:p>
        </p:txBody>
      </p:sp>
      <p:sp>
        <p:nvSpPr>
          <p:cNvPr id="16" name="Text Box 24"/>
          <p:cNvSpPr txBox="1">
            <a:spLocks noChangeArrowheads="1"/>
          </p:cNvSpPr>
          <p:nvPr/>
        </p:nvSpPr>
        <p:spPr bwMode="auto">
          <a:xfrm>
            <a:off x="5018314" y="4396015"/>
            <a:ext cx="5496560" cy="9531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800">
                <a:solidFill>
                  <a:schemeClr val="tx1"/>
                </a:solidFill>
                <a:latin typeface="Arial" panose="020B0604020202020204" pitchFamily="34" charset="0"/>
              </a:defRPr>
            </a:lvl1pPr>
            <a:lvl2pPr marL="742950" indent="-285750">
              <a:defRPr sz="2800">
                <a:solidFill>
                  <a:schemeClr val="tx1"/>
                </a:solidFill>
                <a:latin typeface="Arial" panose="020B0604020202020204" pitchFamily="34" charset="0"/>
              </a:defRPr>
            </a:lvl2pPr>
            <a:lvl3pPr marL="1143000" indent="-228600">
              <a:defRPr sz="2800">
                <a:solidFill>
                  <a:schemeClr val="tx1"/>
                </a:solidFill>
                <a:latin typeface="Arial" panose="020B0604020202020204" pitchFamily="34" charset="0"/>
              </a:defRPr>
            </a:lvl3pPr>
            <a:lvl4pPr marL="1600200" indent="-228600">
              <a:defRPr sz="2800">
                <a:solidFill>
                  <a:schemeClr val="tx1"/>
                </a:solidFill>
                <a:latin typeface="Arial" panose="020B0604020202020204" pitchFamily="34" charset="0"/>
              </a:defRPr>
            </a:lvl4pPr>
            <a:lvl5pPr marL="2057400" indent="-228600">
              <a:defRPr sz="2800">
                <a:solidFill>
                  <a:schemeClr val="tx1"/>
                </a:solidFill>
                <a:latin typeface="Arial" panose="020B0604020202020204" pitchFamily="34" charset="0"/>
              </a:defRPr>
            </a:lvl5pPr>
            <a:lvl6pPr marL="2514600" indent="-228600" eaLnBrk="0" fontAlgn="base" hangingPunct="0">
              <a:spcBef>
                <a:spcPct val="0"/>
              </a:spcBef>
              <a:spcAft>
                <a:spcPct val="0"/>
              </a:spcAft>
              <a:defRPr sz="2800">
                <a:solidFill>
                  <a:schemeClr val="tx1"/>
                </a:solidFill>
                <a:latin typeface="Arial" panose="020B0604020202020204" pitchFamily="34" charset="0"/>
              </a:defRPr>
            </a:lvl6pPr>
            <a:lvl7pPr marL="2971800" indent="-228600" eaLnBrk="0" fontAlgn="base" hangingPunct="0">
              <a:spcBef>
                <a:spcPct val="0"/>
              </a:spcBef>
              <a:spcAft>
                <a:spcPct val="0"/>
              </a:spcAft>
              <a:defRPr sz="2800">
                <a:solidFill>
                  <a:schemeClr val="tx1"/>
                </a:solidFill>
                <a:latin typeface="Arial" panose="020B0604020202020204" pitchFamily="34" charset="0"/>
              </a:defRPr>
            </a:lvl7pPr>
            <a:lvl8pPr marL="3429000" indent="-228600" eaLnBrk="0" fontAlgn="base" hangingPunct="0">
              <a:spcBef>
                <a:spcPct val="0"/>
              </a:spcBef>
              <a:spcAft>
                <a:spcPct val="0"/>
              </a:spcAft>
              <a:defRPr sz="2800">
                <a:solidFill>
                  <a:schemeClr val="tx1"/>
                </a:solidFill>
                <a:latin typeface="Arial" panose="020B0604020202020204" pitchFamily="34" charset="0"/>
              </a:defRPr>
            </a:lvl8pPr>
            <a:lvl9pPr marL="3886200" indent="-228600" eaLnBrk="0" fontAlgn="base" hangingPunct="0">
              <a:spcBef>
                <a:spcPct val="0"/>
              </a:spcBef>
              <a:spcAft>
                <a:spcPct val="0"/>
              </a:spcAft>
              <a:defRPr sz="2800">
                <a:solidFill>
                  <a:schemeClr val="tx1"/>
                </a:solidFill>
                <a:latin typeface="Arial" panose="020B0604020202020204" pitchFamily="34" charset="0"/>
              </a:defRPr>
            </a:lvl9pPr>
          </a:lstStyle>
          <a:p>
            <a:pPr eaLnBrk="1" hangingPunct="1"/>
            <a:r>
              <a:rPr lang="en-US" altLang="en-US" b="1">
                <a:latin typeface="Times New Roman" panose="02020603050405020304" pitchFamily="18" charset="0"/>
                <a:cs typeface="Times New Roman" panose="02020603050405020304" pitchFamily="18" charset="0"/>
              </a:rPr>
              <a:t>Ai viết cẩu thả chắc chắn.................</a:t>
            </a:r>
            <a:endParaRPr lang="en-US" altLang="en-US" b="1">
              <a:latin typeface="Times New Roman" panose="02020603050405020304" pitchFamily="18" charset="0"/>
              <a:cs typeface="Times New Roman" panose="02020603050405020304" pitchFamily="18" charset="0"/>
            </a:endParaRPr>
          </a:p>
          <a:p>
            <a:pPr eaLnBrk="1" hangingPunct="1"/>
            <a:endParaRPr lang="en-US" altLang="en-US" b="1">
              <a:solidFill>
                <a:srgbClr val="0000FF"/>
              </a:solidFill>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9" presetClass="path" presetSubtype="0" accel="50000" decel="50000" fill="hold" grpId="0" nodeType="clickEffect">
                                  <p:stCondLst>
                                    <p:cond delay="0"/>
                                  </p:stCondLst>
                                  <p:iterate type="lt">
                                    <p:tmPct val="0"/>
                                  </p:iterate>
                                  <p:childTnLst>
                                    <p:animMotion origin="layout" path="M 0.10781 0.01875 L 0.62448 0.01181 " pathEditMode="relative" rAng="0" ptsTypes="AA">
                                      <p:cBhvr>
                                        <p:cTn id="6" dur="2000" fill="hold"/>
                                        <p:tgtEl>
                                          <p:spTgt spid="11">
                                            <p:txEl>
                                              <p:pRg st="0" end="0"/>
                                            </p:txEl>
                                          </p:spTgt>
                                        </p:tgtEl>
                                        <p:attrNameLst>
                                          <p:attrName>ppt_x</p:attrName>
                                          <p:attrName>ppt_y</p:attrName>
                                        </p:attrNameLst>
                                      </p:cBhvr>
                                      <p:rCtr x="25833" y="-347"/>
                                    </p:animMotion>
                                  </p:childTnLst>
                                </p:cTn>
                              </p:par>
                            </p:childTnLst>
                          </p:cTn>
                        </p:par>
                      </p:childTnLst>
                    </p:cTn>
                  </p:par>
                  <p:par>
                    <p:cTn id="7" fill="hold">
                      <p:stCondLst>
                        <p:cond delay="indefinite"/>
                      </p:stCondLst>
                      <p:childTnLst>
                        <p:par>
                          <p:cTn id="8" fill="hold">
                            <p:stCondLst>
                              <p:cond delay="0"/>
                            </p:stCondLst>
                            <p:childTnLst>
                              <p:par>
                                <p:cTn id="9" presetID="56" presetClass="path" presetSubtype="0" accel="50000" decel="50000" fill="hold" grpId="0" nodeType="clickEffect">
                                  <p:stCondLst>
                                    <p:cond delay="0"/>
                                  </p:stCondLst>
                                  <p:childTnLst>
                                    <p:animMotion origin="layout" path="M 4.58333E-6 -4.44444E-6 L 0.26966 0.01389 " pathEditMode="relative" rAng="0" ptsTypes="AA">
                                      <p:cBhvr>
                                        <p:cTn id="10" dur="2000" fill="hold"/>
                                        <p:tgtEl>
                                          <p:spTgt spid="12">
                                            <p:txEl>
                                              <p:pRg st="0" end="0"/>
                                            </p:txEl>
                                          </p:spTgt>
                                        </p:tgtEl>
                                        <p:attrNameLst>
                                          <p:attrName>ppt_x</p:attrName>
                                          <p:attrName>ppt_y</p:attrName>
                                        </p:attrNameLst>
                                      </p:cBhvr>
                                      <p:rCtr x="13477" y="694"/>
                                    </p:animMotion>
                                  </p:childTnLst>
                                </p:cTn>
                              </p:par>
                            </p:childTnLst>
                          </p:cTn>
                        </p:par>
                      </p:childTnLst>
                    </p:cTn>
                  </p:par>
                  <p:par>
                    <p:cTn id="11" fill="hold">
                      <p:stCondLst>
                        <p:cond delay="indefinite"/>
                      </p:stCondLst>
                      <p:childTnLst>
                        <p:par>
                          <p:cTn id="12" fill="hold">
                            <p:stCondLst>
                              <p:cond delay="0"/>
                            </p:stCondLst>
                            <p:childTnLst>
                              <p:par>
                                <p:cTn id="13" presetID="63" presetClass="path" presetSubtype="0" accel="50000" decel="50000" fill="hold" grpId="0" nodeType="clickEffect">
                                  <p:stCondLst>
                                    <p:cond delay="0"/>
                                  </p:stCondLst>
                                  <p:iterate type="lt">
                                    <p:tmPct val="0"/>
                                  </p:iterate>
                                  <p:childTnLst>
                                    <p:animMotion origin="layout" path="M 0.08229 -0.0051 L 0.67226 0.00879 " pathEditMode="relative" rAng="0" ptsTypes="AA">
                                      <p:cBhvr>
                                        <p:cTn id="14" dur="2000" fill="hold"/>
                                        <p:tgtEl>
                                          <p:spTgt spid="13">
                                            <p:txEl>
                                              <p:pRg st="0" end="0"/>
                                            </p:txEl>
                                          </p:spTgt>
                                        </p:tgtEl>
                                        <p:attrNameLst>
                                          <p:attrName>ppt_x</p:attrName>
                                          <p:attrName>ppt_y</p:attrName>
                                        </p:attrNameLst>
                                      </p:cBhvr>
                                      <p:rCtr x="29492" y="694"/>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build="allAtOnce"/>
      <p:bldP spid="12" grpId="0" build="allAtOnce"/>
      <p:bldP spid="13" grpId="0" build="allAtOnce"/>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rotWithShape="1">
          <a:blip r:embed="rId1"/>
          <a:stretch>
            <a:fillRect/>
          </a:stretch>
        </a:blipFill>
        <a:effectLst/>
      </p:bgPr>
    </p:bg>
    <p:spTree>
      <p:nvGrpSpPr>
        <p:cNvPr id="1" name=""/>
        <p:cNvGrpSpPr/>
        <p:nvPr/>
      </p:nvGrpSpPr>
      <p:grpSpPr>
        <a:xfrm>
          <a:off x="0" y="0"/>
          <a:ext cx="0" cy="0"/>
          <a:chOff x="0" y="0"/>
          <a:chExt cx="0" cy="0"/>
        </a:xfrm>
      </p:grpSpPr>
      <p:grpSp>
        <p:nvGrpSpPr>
          <p:cNvPr id="11" name="Group 10"/>
          <p:cNvGrpSpPr/>
          <p:nvPr/>
        </p:nvGrpSpPr>
        <p:grpSpPr bwMode="auto">
          <a:xfrm>
            <a:off x="1684020" y="1552575"/>
            <a:ext cx="9671050" cy="1005840"/>
            <a:chOff x="-8052" y="1699617"/>
            <a:chExt cx="9469074" cy="1006257"/>
          </a:xfrm>
          <a:solidFill>
            <a:srgbClr val="FF99FF"/>
          </a:solidFill>
        </p:grpSpPr>
        <p:sp>
          <p:nvSpPr>
            <p:cNvPr id="5" name="Rectangle 4"/>
            <p:cNvSpPr/>
            <p:nvPr/>
          </p:nvSpPr>
          <p:spPr>
            <a:xfrm>
              <a:off x="678063" y="1699617"/>
              <a:ext cx="8782959" cy="1006257"/>
            </a:xfrm>
            <a:prstGeom prst="rect">
              <a:avLst/>
            </a:prstGeom>
            <a:solidFill>
              <a:schemeClr val="accent4">
                <a:lumMod val="20000"/>
                <a:lumOff val="80000"/>
              </a:schemeClr>
            </a:solidFill>
            <a:ln w="28575">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just"/>
              <a:r>
                <a:rPr lang="en-US" sz="2800">
                  <a:solidFill>
                    <a:schemeClr val="tx1"/>
                  </a:solidFill>
                  <a:latin typeface="Times New Roman" panose="02020603050405020304" pitchFamily="18" charset="0"/>
                  <a:ea typeface="Tahoma" panose="020B0604030504040204" pitchFamily="34" charset="0"/>
                  <a:cs typeface="Times New Roman" panose="02020603050405020304" pitchFamily="18" charset="0"/>
                </a:rPr>
                <a:t>Mở rộng và hệ thống hóa vốn từ theo chủ điểm </a:t>
              </a:r>
              <a:r>
                <a:rPr lang="en-US" sz="2800" i="1">
                  <a:solidFill>
                    <a:schemeClr val="tx1"/>
                  </a:solidFill>
                  <a:latin typeface="Times New Roman" panose="02020603050405020304" pitchFamily="18" charset="0"/>
                  <a:ea typeface="Tahoma" panose="020B0604030504040204" pitchFamily="34" charset="0"/>
                  <a:cs typeface="Times New Roman" panose="02020603050405020304" pitchFamily="18" charset="0"/>
                </a:rPr>
                <a:t>Cái đẹp.</a:t>
              </a:r>
              <a:endParaRPr lang="en-US" sz="2800" dirty="0">
                <a:solidFill>
                  <a:schemeClr val="tx1"/>
                </a:solidFill>
                <a:latin typeface="Times New Roman" panose="02020603050405020304" pitchFamily="18" charset="0"/>
                <a:ea typeface="Tahoma" panose="020B0604030504040204" pitchFamily="34" charset="0"/>
                <a:cs typeface="Times New Roman" panose="02020603050405020304" pitchFamily="18" charset="0"/>
              </a:endParaRPr>
            </a:p>
          </p:txBody>
        </p:sp>
        <p:sp>
          <p:nvSpPr>
            <p:cNvPr id="8" name="Oval 7"/>
            <p:cNvSpPr/>
            <p:nvPr/>
          </p:nvSpPr>
          <p:spPr>
            <a:xfrm>
              <a:off x="-8052" y="1914449"/>
              <a:ext cx="576299" cy="576593"/>
            </a:xfrm>
            <a:prstGeom prst="ellipse">
              <a:avLst/>
            </a:prstGeom>
            <a:solidFill>
              <a:schemeClr val="accent6">
                <a:lumMod val="60000"/>
                <a:lumOff val="40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3200" b="1" dirty="0">
                  <a:solidFill>
                    <a:schemeClr val="tx1">
                      <a:lumMod val="95000"/>
                      <a:lumOff val="5000"/>
                    </a:schemeClr>
                  </a:solidFill>
                  <a:latin typeface="Arial" panose="020B0604020202020204" pitchFamily="34" charset="0"/>
                  <a:cs typeface="Arial" panose="020B0604020202020204" pitchFamily="34" charset="0"/>
                </a:rPr>
                <a:t>1</a:t>
              </a:r>
              <a:endParaRPr lang="en-US" sz="3200" b="1" dirty="0">
                <a:solidFill>
                  <a:schemeClr val="tx1">
                    <a:lumMod val="95000"/>
                    <a:lumOff val="5000"/>
                  </a:schemeClr>
                </a:solidFill>
                <a:latin typeface="Arial" panose="020B0604020202020204" pitchFamily="34" charset="0"/>
                <a:cs typeface="Arial" panose="020B0604020202020204" pitchFamily="34" charset="0"/>
              </a:endParaRPr>
            </a:p>
          </p:txBody>
        </p:sp>
      </p:grpSp>
      <p:grpSp>
        <p:nvGrpSpPr>
          <p:cNvPr id="10" name="Group 9"/>
          <p:cNvGrpSpPr/>
          <p:nvPr/>
        </p:nvGrpSpPr>
        <p:grpSpPr bwMode="auto">
          <a:xfrm>
            <a:off x="1684020" y="2915920"/>
            <a:ext cx="9651365" cy="910590"/>
            <a:chOff x="-8052" y="1747250"/>
            <a:chExt cx="8976506" cy="910989"/>
          </a:xfrm>
        </p:grpSpPr>
        <p:sp>
          <p:nvSpPr>
            <p:cNvPr id="13" name="Rectangle 12"/>
            <p:cNvSpPr/>
            <p:nvPr/>
          </p:nvSpPr>
          <p:spPr>
            <a:xfrm>
              <a:off x="657899" y="1747250"/>
              <a:ext cx="8310555" cy="910989"/>
            </a:xfrm>
            <a:prstGeom prst="rect">
              <a:avLst/>
            </a:prstGeom>
            <a:solidFill>
              <a:srgbClr val="66FFFF"/>
            </a:solidFill>
            <a:ln w="28575">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just"/>
              <a:r>
                <a:rPr lang="en-US" sz="2800">
                  <a:solidFill>
                    <a:schemeClr val="tx1"/>
                  </a:solidFill>
                  <a:latin typeface="Times New Roman" panose="02020603050405020304" pitchFamily="18" charset="0"/>
                  <a:cs typeface="Times New Roman" panose="02020603050405020304" pitchFamily="18" charset="0"/>
                </a:rPr>
                <a:t>Hiểu nghĩa các từ ngữ thuộc chủ điểm: </a:t>
              </a:r>
              <a:r>
                <a:rPr lang="en-US" sz="2800" i="1">
                  <a:solidFill>
                    <a:schemeClr val="tx1"/>
                  </a:solidFill>
                  <a:latin typeface="Times New Roman" panose="02020603050405020304" pitchFamily="18" charset="0"/>
                  <a:cs typeface="Times New Roman" panose="02020603050405020304" pitchFamily="18" charset="0"/>
                </a:rPr>
                <a:t>Cái đẹp</a:t>
              </a:r>
              <a:r>
                <a:rPr lang="en-US" sz="2800">
                  <a:solidFill>
                    <a:schemeClr val="tx1"/>
                  </a:solidFill>
                  <a:latin typeface="Times New Roman" panose="02020603050405020304" pitchFamily="18" charset="0"/>
                  <a:cs typeface="Times New Roman" panose="02020603050405020304" pitchFamily="18" charset="0"/>
                </a:rPr>
                <a:t>.</a:t>
              </a:r>
              <a:endParaRPr lang="en-US" sz="2800" i="1" dirty="0">
                <a:solidFill>
                  <a:schemeClr val="tx1"/>
                </a:solidFill>
                <a:latin typeface="Times New Roman" panose="02020603050405020304" pitchFamily="18" charset="0"/>
                <a:cs typeface="Times New Roman" panose="02020603050405020304" pitchFamily="18" charset="0"/>
              </a:endParaRPr>
            </a:p>
          </p:txBody>
        </p:sp>
        <p:sp>
          <p:nvSpPr>
            <p:cNvPr id="14" name="Oval 13"/>
            <p:cNvSpPr/>
            <p:nvPr/>
          </p:nvSpPr>
          <p:spPr>
            <a:xfrm>
              <a:off x="-8052" y="1914449"/>
              <a:ext cx="576299" cy="576593"/>
            </a:xfrm>
            <a:prstGeom prst="ellipse">
              <a:avLst/>
            </a:prstGeom>
            <a:solidFill>
              <a:schemeClr val="accent4">
                <a:lumMod val="40000"/>
                <a:lumOff val="60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3000" b="1" dirty="0">
                  <a:solidFill>
                    <a:schemeClr val="tx1">
                      <a:lumMod val="95000"/>
                      <a:lumOff val="5000"/>
                    </a:schemeClr>
                  </a:solidFill>
                  <a:latin typeface="Arial" panose="020B0604020202020204" pitchFamily="34" charset="0"/>
                  <a:cs typeface="Arial" panose="020B0604020202020204" pitchFamily="34" charset="0"/>
                </a:rPr>
                <a:t>2</a:t>
              </a:r>
              <a:endParaRPr lang="en-US" sz="3000" b="1" dirty="0">
                <a:solidFill>
                  <a:schemeClr val="tx1">
                    <a:lumMod val="95000"/>
                    <a:lumOff val="5000"/>
                  </a:schemeClr>
                </a:solidFill>
                <a:latin typeface="Arial" panose="020B0604020202020204" pitchFamily="34" charset="0"/>
                <a:cs typeface="Arial" panose="020B0604020202020204" pitchFamily="34" charset="0"/>
              </a:endParaRPr>
            </a:p>
          </p:txBody>
        </p:sp>
      </p:grpSp>
      <p:grpSp>
        <p:nvGrpSpPr>
          <p:cNvPr id="9" name="Group 8"/>
          <p:cNvGrpSpPr/>
          <p:nvPr/>
        </p:nvGrpSpPr>
        <p:grpSpPr bwMode="auto">
          <a:xfrm>
            <a:off x="1684020" y="4184015"/>
            <a:ext cx="9651365" cy="910590"/>
            <a:chOff x="-8052" y="1747250"/>
            <a:chExt cx="8976506" cy="910989"/>
          </a:xfrm>
        </p:grpSpPr>
        <p:sp>
          <p:nvSpPr>
            <p:cNvPr id="12" name="Rectangle 11"/>
            <p:cNvSpPr/>
            <p:nvPr/>
          </p:nvSpPr>
          <p:spPr>
            <a:xfrm>
              <a:off x="657899" y="1747250"/>
              <a:ext cx="8310555" cy="910989"/>
            </a:xfrm>
            <a:prstGeom prst="rect">
              <a:avLst/>
            </a:prstGeom>
            <a:solidFill>
              <a:srgbClr val="CCFF99"/>
            </a:solidFill>
            <a:ln w="28575">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just"/>
              <a:r>
                <a:rPr lang="en-US" sz="2800">
                  <a:solidFill>
                    <a:schemeClr val="tx1"/>
                  </a:solidFill>
                  <a:latin typeface="Times New Roman" panose="02020603050405020304" pitchFamily="18" charset="0"/>
                  <a:cs typeface="Times New Roman" panose="02020603050405020304" pitchFamily="18" charset="0"/>
                </a:rPr>
                <a:t>Hiểu nghĩa và biết dùng một số thành ngữ liên quan đến chủ điểm </a:t>
              </a:r>
              <a:r>
                <a:rPr lang="en-US" sz="2800" i="1">
                  <a:solidFill>
                    <a:schemeClr val="tx1"/>
                  </a:solidFill>
                  <a:latin typeface="Times New Roman" panose="02020603050405020304" pitchFamily="18" charset="0"/>
                  <a:cs typeface="Times New Roman" panose="02020603050405020304" pitchFamily="18" charset="0"/>
                </a:rPr>
                <a:t>Cái đẹp</a:t>
              </a:r>
              <a:r>
                <a:rPr lang="en-US" sz="2800">
                  <a:solidFill>
                    <a:schemeClr val="tx1"/>
                  </a:solidFill>
                  <a:latin typeface="Times New Roman" panose="02020603050405020304" pitchFamily="18" charset="0"/>
                  <a:cs typeface="Times New Roman" panose="02020603050405020304" pitchFamily="18" charset="0"/>
                </a:rPr>
                <a:t>.</a:t>
              </a:r>
              <a:endParaRPr lang="en-US" sz="2800" i="1" dirty="0">
                <a:solidFill>
                  <a:schemeClr val="tx1"/>
                </a:solidFill>
                <a:latin typeface="Times New Roman" panose="02020603050405020304" pitchFamily="18" charset="0"/>
                <a:cs typeface="Times New Roman" panose="02020603050405020304" pitchFamily="18" charset="0"/>
              </a:endParaRPr>
            </a:p>
          </p:txBody>
        </p:sp>
        <p:sp>
          <p:nvSpPr>
            <p:cNvPr id="15" name="Oval 14"/>
            <p:cNvSpPr/>
            <p:nvPr/>
          </p:nvSpPr>
          <p:spPr>
            <a:xfrm>
              <a:off x="-8052" y="1914449"/>
              <a:ext cx="576299" cy="576593"/>
            </a:xfrm>
            <a:prstGeom prst="ellipse">
              <a:avLst/>
            </a:prstGeom>
            <a:solidFill>
              <a:schemeClr val="accent2">
                <a:lumMod val="20000"/>
                <a:lumOff val="80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3000" b="1">
                  <a:solidFill>
                    <a:schemeClr val="tx1">
                      <a:lumMod val="95000"/>
                      <a:lumOff val="5000"/>
                    </a:schemeClr>
                  </a:solidFill>
                  <a:latin typeface="Arial" panose="020B0604020202020204" pitchFamily="34" charset="0"/>
                  <a:cs typeface="Arial" panose="020B0604020202020204" pitchFamily="34" charset="0"/>
                </a:rPr>
                <a:t>3</a:t>
              </a:r>
              <a:endParaRPr lang="en-US" sz="3000" b="1" dirty="0">
                <a:solidFill>
                  <a:schemeClr val="tx1">
                    <a:lumMod val="95000"/>
                    <a:lumOff val="5000"/>
                  </a:schemeClr>
                </a:solidFill>
                <a:latin typeface="Arial" panose="020B0604020202020204" pitchFamily="34" charset="0"/>
                <a:cs typeface="Arial" panose="020B0604020202020204" pitchFamily="34" charset="0"/>
              </a:endParaRPr>
            </a:p>
          </p:txBody>
        </p:sp>
      </p:grpSp>
      <p:grpSp>
        <p:nvGrpSpPr>
          <p:cNvPr id="16" name="Group 15"/>
          <p:cNvGrpSpPr/>
          <p:nvPr/>
        </p:nvGrpSpPr>
        <p:grpSpPr bwMode="auto">
          <a:xfrm>
            <a:off x="1661795" y="5283200"/>
            <a:ext cx="9671050" cy="1005840"/>
            <a:chOff x="-8052" y="1699617"/>
            <a:chExt cx="9469074" cy="1006257"/>
          </a:xfrm>
          <a:solidFill>
            <a:srgbClr val="FF99FF"/>
          </a:solidFill>
        </p:grpSpPr>
        <p:sp>
          <p:nvSpPr>
            <p:cNvPr id="17" name="Rectangle 16"/>
            <p:cNvSpPr/>
            <p:nvPr/>
          </p:nvSpPr>
          <p:spPr>
            <a:xfrm>
              <a:off x="678063" y="1699617"/>
              <a:ext cx="8782959" cy="1006257"/>
            </a:xfrm>
            <a:prstGeom prst="rect">
              <a:avLst/>
            </a:prstGeom>
            <a:solidFill>
              <a:schemeClr val="accent4">
                <a:lumMod val="20000"/>
                <a:lumOff val="80000"/>
              </a:schemeClr>
            </a:solidFill>
            <a:ln w="28575">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just"/>
              <a:r>
                <a:rPr lang="en-US" sz="2800">
                  <a:solidFill>
                    <a:schemeClr val="tx1"/>
                  </a:solidFill>
                  <a:latin typeface="Times New Roman" panose="02020603050405020304" pitchFamily="18" charset="0"/>
                  <a:ea typeface="Tahoma" panose="020B0604030504040204" pitchFamily="34" charset="0"/>
                  <a:cs typeface="Times New Roman" panose="02020603050405020304" pitchFamily="18" charset="0"/>
                </a:rPr>
                <a:t>Biết sử dụng các từ ngữ thuộc chủ điểm để đăt câu.</a:t>
              </a:r>
              <a:endParaRPr lang="en-US" sz="2800" dirty="0">
                <a:solidFill>
                  <a:schemeClr val="tx1"/>
                </a:solidFill>
                <a:latin typeface="Times New Roman" panose="02020603050405020304" pitchFamily="18" charset="0"/>
                <a:ea typeface="Tahoma" panose="020B0604030504040204" pitchFamily="34" charset="0"/>
                <a:cs typeface="Times New Roman" panose="02020603050405020304" pitchFamily="18" charset="0"/>
              </a:endParaRPr>
            </a:p>
          </p:txBody>
        </p:sp>
        <p:sp>
          <p:nvSpPr>
            <p:cNvPr id="18" name="Oval 17"/>
            <p:cNvSpPr/>
            <p:nvPr/>
          </p:nvSpPr>
          <p:spPr>
            <a:xfrm>
              <a:off x="-8052" y="1914449"/>
              <a:ext cx="576299" cy="576593"/>
            </a:xfrm>
            <a:prstGeom prst="ellipse">
              <a:avLst/>
            </a:prstGeom>
            <a:solidFill>
              <a:schemeClr val="accent6">
                <a:lumMod val="60000"/>
                <a:lumOff val="40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3200" b="1">
                  <a:solidFill>
                    <a:schemeClr val="tx1">
                      <a:lumMod val="95000"/>
                      <a:lumOff val="5000"/>
                    </a:schemeClr>
                  </a:solidFill>
                  <a:latin typeface="Arial" panose="020B0604020202020204" pitchFamily="34" charset="0"/>
                  <a:cs typeface="Arial" panose="020B0604020202020204" pitchFamily="34" charset="0"/>
                </a:rPr>
                <a:t>4</a:t>
              </a:r>
              <a:endParaRPr lang="en-US" sz="3200" b="1" dirty="0">
                <a:solidFill>
                  <a:schemeClr val="tx1">
                    <a:lumMod val="95000"/>
                    <a:lumOff val="5000"/>
                  </a:schemeClr>
                </a:solidFill>
                <a:latin typeface="Arial" panose="020B0604020202020204" pitchFamily="34" charset="0"/>
                <a:cs typeface="Arial" panose="020B0604020202020204" pitchFamily="34" charset="0"/>
              </a:endParaRPr>
            </a:p>
          </p:txBody>
        </p:sp>
      </p:grpSp>
      <p:sp>
        <p:nvSpPr>
          <p:cNvPr id="19" name="Rounded Rectangle 18"/>
          <p:cNvSpPr/>
          <p:nvPr/>
        </p:nvSpPr>
        <p:spPr>
          <a:xfrm>
            <a:off x="3198222" y="160216"/>
            <a:ext cx="6003834" cy="1004644"/>
          </a:xfrm>
          <a:prstGeom prst="roundRect">
            <a:avLst/>
          </a:prstGeom>
          <a:solidFill>
            <a:schemeClr val="accent2">
              <a:lumMod val="40000"/>
              <a:lumOff val="60000"/>
            </a:schemeClr>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3000" b="1">
                <a:solidFill>
                  <a:schemeClr val="tx1"/>
                </a:solidFill>
                <a:latin typeface="Times New Roman" panose="02020603050405020304" pitchFamily="18" charset="0"/>
                <a:cs typeface="Times New Roman" panose="02020603050405020304" pitchFamily="18" charset="0"/>
              </a:rPr>
              <a:t>Bài 4 em đã đạt được mục tiêu gì?</a:t>
            </a:r>
            <a:endParaRPr lang="en-US" sz="3000" b="1" dirty="0">
              <a:solidFill>
                <a:schemeClr val="tx1"/>
              </a:solidFill>
              <a:latin typeface="Times New Roman" panose="02020603050405020304" pitchFamily="18" charset="0"/>
              <a:cs typeface="Times New Roman" panose="02020603050405020304" pitchFamily="18" charset="0"/>
            </a:endParaRPr>
          </a:p>
        </p:txBody>
      </p:sp>
      <p:sp>
        <p:nvSpPr>
          <p:cNvPr id="21" name="TextBox 20"/>
          <p:cNvSpPr txBox="1"/>
          <p:nvPr/>
        </p:nvSpPr>
        <p:spPr>
          <a:xfrm>
            <a:off x="10800080" y="3826510"/>
            <a:ext cx="922020" cy="1861185"/>
          </a:xfrm>
          <a:prstGeom prst="rect">
            <a:avLst/>
          </a:prstGeom>
          <a:noFill/>
        </p:spPr>
        <p:txBody>
          <a:bodyPr wrap="square" rtlCol="0">
            <a:spAutoFit/>
          </a:bodyPr>
          <a:lstStyle/>
          <a:p>
            <a:r>
              <a:rPr lang="en-US" sz="11500">
                <a:solidFill>
                  <a:srgbClr val="00B050"/>
                </a:solidFill>
                <a:sym typeface="Wingdings 2" panose="05020102010507070707" pitchFamily="18" charset="2"/>
              </a:rPr>
              <a:t></a:t>
            </a:r>
            <a:endParaRPr lang="en-US" sz="11500">
              <a:solidFill>
                <a:srgbClr val="00B050"/>
              </a:solidFill>
            </a:endParaRPr>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rotWithShape="1">
          <a:blip r:embed="rId1"/>
          <a:stretch>
            <a:fillRect/>
          </a:stretch>
        </a:blipFill>
        <a:effectLst/>
      </p:bgPr>
    </p:bg>
    <p:spTree>
      <p:nvGrpSpPr>
        <p:cNvPr id="1" name=""/>
        <p:cNvGrpSpPr/>
        <p:nvPr/>
      </p:nvGrpSpPr>
      <p:grpSpPr>
        <a:xfrm>
          <a:off x="0" y="0"/>
          <a:ext cx="0" cy="0"/>
          <a:chOff x="0" y="0"/>
          <a:chExt cx="0" cy="0"/>
        </a:xfrm>
      </p:grpSpPr>
      <p:pic>
        <p:nvPicPr>
          <p:cNvPr id="3" name="Picture 2" descr="pp18"/>
          <p:cNvPicPr>
            <a:picLocks noChangeAspect="1"/>
          </p:cNvPicPr>
          <p:nvPr/>
        </p:nvPicPr>
        <p:blipFill>
          <a:blip r:embed="rId2">
            <a:clrChange>
              <a:clrFrom>
                <a:srgbClr val="FFFFFF">
                  <a:alpha val="100000"/>
                </a:srgbClr>
              </a:clrFrom>
              <a:clrTo>
                <a:srgbClr val="FFFFFF">
                  <a:alpha val="100000"/>
                  <a:alpha val="0"/>
                </a:srgbClr>
              </a:clrTo>
            </a:clrChange>
          </a:blip>
          <a:stretch>
            <a:fillRect/>
          </a:stretch>
        </p:blipFill>
        <p:spPr>
          <a:xfrm>
            <a:off x="7528560" y="4353560"/>
            <a:ext cx="4303395" cy="2317750"/>
          </a:xfrm>
          <a:prstGeom prst="rect">
            <a:avLst/>
          </a:prstGeom>
        </p:spPr>
      </p:pic>
      <p:sp>
        <p:nvSpPr>
          <p:cNvPr id="4" name="Text Box 3"/>
          <p:cNvSpPr txBox="1"/>
          <p:nvPr/>
        </p:nvSpPr>
        <p:spPr>
          <a:xfrm>
            <a:off x="4302125" y="882015"/>
            <a:ext cx="4504690" cy="645160"/>
          </a:xfrm>
          <a:prstGeom prst="rect">
            <a:avLst/>
          </a:prstGeom>
          <a:solidFill>
            <a:schemeClr val="accent4">
              <a:lumMod val="20000"/>
              <a:lumOff val="80000"/>
            </a:schemeClr>
          </a:solidFill>
        </p:spPr>
        <p:txBody>
          <a:bodyPr wrap="square" rtlCol="0">
            <a:spAutoFit/>
          </a:bodyPr>
          <a:p>
            <a:pPr algn="ctr"/>
            <a:r>
              <a:rPr lang="vi-VN" altLang="en-US" sz="3600" b="1">
                <a:solidFill>
                  <a:srgbClr val="FF0000"/>
                </a:solidFill>
                <a:latin typeface="Times New Roman" panose="02020603050405020304" pitchFamily="18" charset="0"/>
                <a:cs typeface="Times New Roman" panose="02020603050405020304" pitchFamily="18" charset="0"/>
              </a:rPr>
              <a:t>VẬN DỤNG</a:t>
            </a:r>
            <a:endParaRPr lang="vi-VN" altLang="en-US" sz="3600" b="1">
              <a:solidFill>
                <a:srgbClr val="FF0000"/>
              </a:solidFill>
              <a:latin typeface="Times New Roman" panose="02020603050405020304" pitchFamily="18" charset="0"/>
              <a:cs typeface="Times New Roman" panose="02020603050405020304" pitchFamily="18" charset="0"/>
            </a:endParaRPr>
          </a:p>
        </p:txBody>
      </p:sp>
      <p:sp>
        <p:nvSpPr>
          <p:cNvPr id="5" name="Cloud Callout 4"/>
          <p:cNvSpPr/>
          <p:nvPr/>
        </p:nvSpPr>
        <p:spPr>
          <a:xfrm>
            <a:off x="3003550" y="1802765"/>
            <a:ext cx="6351270" cy="2550795"/>
          </a:xfrm>
          <a:prstGeom prst="cloudCallout">
            <a:avLst>
              <a:gd name="adj1" fmla="val -51176"/>
              <a:gd name="adj2" fmla="val 93444"/>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en-US" sz="2800" b="1">
                <a:solidFill>
                  <a:schemeClr val="tx1"/>
                </a:solidFill>
                <a:latin typeface="Times New Roman" panose="02020603050405020304" pitchFamily="18" charset="0"/>
                <a:cs typeface="Times New Roman" panose="02020603050405020304" pitchFamily="18" charset="0"/>
                <a:sym typeface="+mn-ea"/>
              </a:rPr>
              <a:t>Qua bài học hôm nay, em nắm được kiến thức gì?</a:t>
            </a:r>
            <a:endParaRPr lang="en-US" sz="2800" b="1" dirty="0">
              <a:solidFill>
                <a:schemeClr val="tx1"/>
              </a:solidFill>
              <a:latin typeface="Times New Roman" panose="02020603050405020304" pitchFamily="18" charset="0"/>
              <a:cs typeface="Times New Roman" panose="02020603050405020304" pitchFamily="18" charset="0"/>
            </a:endParaRPr>
          </a:p>
        </p:txBody>
      </p:sp>
      <p:sp>
        <p:nvSpPr>
          <p:cNvPr id="7" name="Double Wave 6"/>
          <p:cNvSpPr/>
          <p:nvPr/>
        </p:nvSpPr>
        <p:spPr>
          <a:xfrm>
            <a:off x="1781810" y="1802765"/>
            <a:ext cx="9362440" cy="2709545"/>
          </a:xfrm>
          <a:prstGeom prst="doubleWave">
            <a:avLst>
              <a:gd name="adj1" fmla="val 6250"/>
              <a:gd name="adj2" fmla="val -314"/>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en-US" sz="2800">
              <a:solidFill>
                <a:schemeClr val="tx1"/>
              </a:solidFill>
              <a:latin typeface="Times New Roman" panose="02020603050405020304" pitchFamily="18" charset="0"/>
              <a:cs typeface="Times New Roman" panose="02020603050405020304" pitchFamily="18" charset="0"/>
            </a:endParaRPr>
          </a:p>
          <a:p>
            <a:pPr algn="ctr"/>
            <a:r>
              <a:rPr lang="en-US" sz="2800" b="1">
                <a:solidFill>
                  <a:schemeClr val="tx1"/>
                </a:solidFill>
                <a:latin typeface="Times New Roman" panose="02020603050405020304" pitchFamily="18" charset="0"/>
                <a:cs typeface="Times New Roman" panose="02020603050405020304" pitchFamily="18" charset="0"/>
                <a:sym typeface="+mn-ea"/>
              </a:rPr>
              <a:t>Về nhà em cần:</a:t>
            </a:r>
            <a:endParaRPr lang="en-US" sz="2800" b="1">
              <a:solidFill>
                <a:schemeClr val="tx1"/>
              </a:solidFill>
              <a:latin typeface="Times New Roman" panose="02020603050405020304" pitchFamily="18" charset="0"/>
              <a:cs typeface="Times New Roman" panose="02020603050405020304" pitchFamily="18" charset="0"/>
            </a:endParaRPr>
          </a:p>
          <a:p>
            <a:pPr marL="285750" indent="-285750" algn="just">
              <a:buFontTx/>
              <a:buChar char="-"/>
            </a:pPr>
            <a:r>
              <a:rPr lang="en-US" sz="2800">
                <a:solidFill>
                  <a:schemeClr val="tx1"/>
                </a:solidFill>
                <a:latin typeface="Times New Roman" panose="02020603050405020304" pitchFamily="18" charset="0"/>
                <a:cs typeface="Times New Roman" panose="02020603050405020304" pitchFamily="18" charset="0"/>
                <a:sym typeface="+mn-ea"/>
              </a:rPr>
              <a:t>Ôn tập kiến thức bài học.</a:t>
            </a:r>
            <a:endParaRPr lang="en-US" sz="2800">
              <a:solidFill>
                <a:schemeClr val="tx1"/>
              </a:solidFill>
              <a:latin typeface="Times New Roman" panose="02020603050405020304" pitchFamily="18" charset="0"/>
              <a:cs typeface="Times New Roman" panose="02020603050405020304" pitchFamily="18" charset="0"/>
            </a:endParaRPr>
          </a:p>
          <a:p>
            <a:pPr marL="285750" indent="-285750" algn="just">
              <a:buFontTx/>
              <a:buChar char="-"/>
            </a:pPr>
            <a:r>
              <a:rPr lang="en-US" sz="2800">
                <a:solidFill>
                  <a:schemeClr val="tx1"/>
                </a:solidFill>
                <a:latin typeface="Times New Roman" panose="02020603050405020304" pitchFamily="18" charset="0"/>
                <a:cs typeface="Times New Roman" panose="02020603050405020304" pitchFamily="18" charset="0"/>
                <a:sym typeface="+mn-ea"/>
              </a:rPr>
              <a:t>Chuẩn bị bài sau: </a:t>
            </a:r>
            <a:r>
              <a:rPr lang="en-US" sz="2800" b="1">
                <a:solidFill>
                  <a:schemeClr val="tx1"/>
                </a:solidFill>
                <a:latin typeface="Times New Roman" panose="02020603050405020304" pitchFamily="18" charset="0"/>
                <a:cs typeface="Times New Roman" panose="02020603050405020304" pitchFamily="18" charset="0"/>
                <a:sym typeface="+mn-ea"/>
              </a:rPr>
              <a:t>Dấu gạch ngang</a:t>
            </a:r>
            <a:endParaRPr lang="en-US" sz="2800"/>
          </a:p>
          <a:p>
            <a:pPr marL="285750" indent="-285750" algn="ctr">
              <a:buFontTx/>
              <a:buChar char="-"/>
            </a:pPr>
            <a:endParaRPr lang="en-US" sz="16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1" nodeType="clickEffect">
                                  <p:stCondLst>
                                    <p:cond delay="0"/>
                                  </p:stCondLst>
                                  <p:childTnLst>
                                    <p:set>
                                      <p:cBhvr>
                                        <p:cTn id="10" dur="1" fill="hold">
                                          <p:stCondLst>
                                            <p:cond delay="0"/>
                                          </p:stCondLst>
                                        </p:cTn>
                                        <p:tgtEl>
                                          <p:spTgt spid="5"/>
                                        </p:tgtEl>
                                        <p:attrNameLst>
                                          <p:attrName>style.visibility</p:attrName>
                                        </p:attrNameLst>
                                      </p:cBhvr>
                                      <p:to>
                                        <p:strVal val="hidden"/>
                                      </p:to>
                                    </p:set>
                                  </p:childTnLst>
                                </p:cTn>
                              </p:par>
                              <p:par>
                                <p:cTn id="11" presetID="1" presetClass="entr" presetSubtype="0" fill="hold" grpId="0" nodeType="withEffect">
                                  <p:stCondLst>
                                    <p:cond delay="0"/>
                                  </p:stCondLst>
                                  <p:childTnLst>
                                    <p:set>
                                      <p:cBhvr>
                                        <p:cTn id="12"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ldLvl="0" animBg="1"/>
      <p:bldP spid="5" grpId="1" bldLvl="0" animBg="1"/>
      <p:bldP spid="7" grpId="0" bldLvl="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rotWithShape="1">
          <a:blip r:embed="rId1"/>
          <a:stretch>
            <a:fillRect/>
          </a:stretch>
        </a:blipFill>
        <a:effectLst/>
      </p:bgPr>
    </p:bg>
    <p:spTree>
      <p:nvGrpSpPr>
        <p:cNvPr id="1" name=""/>
        <p:cNvGrpSpPr/>
        <p:nvPr/>
      </p:nvGrpSpPr>
      <p:grpSpPr/>
      <p:sp>
        <p:nvSpPr>
          <p:cNvPr id="3" name="Cloud 2"/>
          <p:cNvSpPr/>
          <p:nvPr/>
        </p:nvSpPr>
        <p:spPr>
          <a:xfrm>
            <a:off x="3300730" y="1480185"/>
            <a:ext cx="6582410" cy="3217545"/>
          </a:xfrm>
          <a:prstGeom prst="cloud">
            <a:avLst/>
          </a:prstGeom>
          <a:solidFill>
            <a:srgbClr val="EB74A1"/>
          </a:solidFill>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vi-VN" altLang="en-US" sz="4400" b="1">
                <a:latin typeface="Times New Roman" panose="02020603050405020304" pitchFamily="18" charset="0"/>
                <a:cs typeface="Times New Roman" panose="02020603050405020304" pitchFamily="18" charset="0"/>
              </a:rPr>
              <a:t>KHỞI ĐỘNG</a:t>
            </a:r>
            <a:endParaRPr lang="vi-VN" altLang="en-US" sz="4400" b="1">
              <a:latin typeface="Times New Roman" panose="02020603050405020304" pitchFamily="18" charset="0"/>
              <a:cs typeface="Times New Roman" panose="02020603050405020304" pitchFamily="18" charset="0"/>
            </a:endParaRPr>
          </a:p>
        </p:txBody>
      </p:sp>
      <p:pic>
        <p:nvPicPr>
          <p:cNvPr id="2" name="Picture 1" descr="5"/>
          <p:cNvPicPr>
            <a:picLocks noChangeAspect="1"/>
          </p:cNvPicPr>
          <p:nvPr/>
        </p:nvPicPr>
        <p:blipFill>
          <a:blip r:embed="rId2">
            <a:clrChange>
              <a:clrFrom>
                <a:srgbClr val="FFFFFF">
                  <a:alpha val="100000"/>
                </a:srgbClr>
              </a:clrFrom>
              <a:clrTo>
                <a:srgbClr val="FFFFFF">
                  <a:alpha val="100000"/>
                  <a:alpha val="0"/>
                </a:srgbClr>
              </a:clrTo>
            </a:clrChange>
          </a:blip>
          <a:stretch>
            <a:fillRect/>
          </a:stretch>
        </p:blipFill>
        <p:spPr>
          <a:xfrm>
            <a:off x="1050925" y="3212465"/>
            <a:ext cx="4518660" cy="3208020"/>
          </a:xfrm>
          <a:prstGeom prst="rect">
            <a:avLst/>
          </a:prstGeom>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blipFill rotWithShape="1">
          <a:blip r:embed="rId1"/>
          <a:stretch>
            <a:fillRect/>
          </a:stretch>
        </a:blip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83327" y="470263"/>
            <a:ext cx="11181804" cy="5865223"/>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rotWithShape="1">
          <a:blip r:embed="rId1"/>
          <a:stretch>
            <a:fillRect/>
          </a:stretch>
        </a:blipFill>
        <a:effectLst/>
      </p:bgPr>
    </p:bg>
    <p:spTree>
      <p:nvGrpSpPr>
        <p:cNvPr id="1" name=""/>
        <p:cNvGrpSpPr/>
        <p:nvPr/>
      </p:nvGrpSpPr>
      <p:grpSpPr>
        <a:xfrm>
          <a:off x="0" y="0"/>
          <a:ext cx="0" cy="0"/>
          <a:chOff x="0" y="0"/>
          <a:chExt cx="0" cy="0"/>
        </a:xfrm>
      </p:grpSpPr>
      <p:grpSp>
        <p:nvGrpSpPr>
          <p:cNvPr id="4" name="Group 3"/>
          <p:cNvGrpSpPr/>
          <p:nvPr/>
        </p:nvGrpSpPr>
        <p:grpSpPr>
          <a:xfrm>
            <a:off x="1997712" y="1515110"/>
            <a:ext cx="8381998" cy="3596640"/>
            <a:chOff x="1220123" y="944650"/>
            <a:chExt cx="5359643" cy="5034652"/>
          </a:xfrm>
        </p:grpSpPr>
        <p:sp>
          <p:nvSpPr>
            <p:cNvPr id="5" name="Cloud 4"/>
            <p:cNvSpPr/>
            <p:nvPr/>
          </p:nvSpPr>
          <p:spPr>
            <a:xfrm>
              <a:off x="1220123" y="944650"/>
              <a:ext cx="5359643" cy="5034652"/>
            </a:xfrm>
            <a:prstGeom prst="cloud">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 Box 6"/>
            <p:cNvSpPr txBox="1">
              <a:spLocks noChangeArrowheads="1"/>
            </p:cNvSpPr>
            <p:nvPr/>
          </p:nvSpPr>
          <p:spPr bwMode="auto">
            <a:xfrm>
              <a:off x="1855109" y="2363355"/>
              <a:ext cx="4423473" cy="21972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lvl="0" algn="just" eaLnBrk="1" fontAlgn="base" hangingPunct="1">
                <a:spcBef>
                  <a:spcPct val="0"/>
                </a:spcBef>
                <a:spcAft>
                  <a:spcPct val="0"/>
                </a:spcAft>
                <a:defRPr/>
              </a:pPr>
              <a:r>
                <a:rPr lang="pt-BR" sz="3200" b="1">
                  <a:solidFill>
                    <a:prstClr val="black"/>
                  </a:solidFill>
                  <a:latin typeface="Times New Roman" panose="02020603050405020304" pitchFamily="18" charset="0"/>
                </a:rPr>
                <a:t>Đọc đoạn văn kể về một loại trái cây mà em yêu thích và chỉ rõ các câu kể </a:t>
              </a:r>
              <a:r>
                <a:rPr lang="pt-BR" sz="3200" b="1" i="1">
                  <a:solidFill>
                    <a:srgbClr val="FF0000"/>
                  </a:solidFill>
                  <a:latin typeface="Times New Roman" panose="02020603050405020304" pitchFamily="18" charset="0"/>
                </a:rPr>
                <a:t>Ai thế nào? </a:t>
              </a:r>
              <a:r>
                <a:rPr lang="pt-BR" sz="3200" b="1">
                  <a:solidFill>
                    <a:prstClr val="black"/>
                  </a:solidFill>
                  <a:latin typeface="Times New Roman" panose="02020603050405020304" pitchFamily="18" charset="0"/>
                </a:rPr>
                <a:t>có trong đoạn văn.</a:t>
              </a:r>
              <a:endParaRPr lang="pt-BR" sz="3200" b="1">
                <a:solidFill>
                  <a:prstClr val="black"/>
                </a:solidFill>
                <a:latin typeface="Times New Roman" panose="02020603050405020304" pitchFamily="18" charset="0"/>
              </a:endParaRPr>
            </a:p>
          </p:txBody>
        </p:sp>
      </p:gr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rotWithShape="1">
          <a:blip r:embed="rId1"/>
          <a:stretch>
            <a:fillRect/>
          </a:stretch>
        </a:blipFill>
        <a:effectLst/>
      </p:bgPr>
    </p:bg>
    <p:spTree>
      <p:nvGrpSpPr>
        <p:cNvPr id="1" name=""/>
        <p:cNvGrpSpPr/>
        <p:nvPr/>
      </p:nvGrpSpPr>
      <p:grpSpPr>
        <a:xfrm>
          <a:off x="0" y="0"/>
          <a:ext cx="0" cy="0"/>
          <a:chOff x="0" y="0"/>
          <a:chExt cx="0" cy="0"/>
        </a:xfrm>
      </p:grpSpPr>
      <p:pic>
        <p:nvPicPr>
          <p:cNvPr id="5" name="Picture 6" descr="Happy Children | Cartoon posters, Happy kids, Cartoon kids"/>
          <p:cNvPicPr>
            <a:picLocks noChangeAspect="1" noChangeArrowheads="1"/>
          </p:cNvPicPr>
          <p:nvPr/>
        </p:nvPicPr>
        <p:blipFill>
          <a:blip r:embed="rId2">
            <a:extLst>
              <a:ext uri="{28A0092B-C50C-407E-A947-70E740481C1C}">
                <a14:useLocalDpi xmlns:a14="http://schemas.microsoft.com/office/drawing/2010/main" val="0"/>
              </a:ext>
            </a:extLst>
          </a:blip>
          <a:srcRect t="23437" b="30843"/>
          <a:stretch>
            <a:fillRect/>
          </a:stretch>
        </p:blipFill>
        <p:spPr bwMode="auto">
          <a:xfrm>
            <a:off x="2767161" y="3207475"/>
            <a:ext cx="6858000" cy="3135499"/>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6"/>
          <p:cNvSpPr/>
          <p:nvPr/>
        </p:nvSpPr>
        <p:spPr>
          <a:xfrm>
            <a:off x="2226504" y="1436080"/>
            <a:ext cx="7939314" cy="1753235"/>
          </a:xfrm>
          <a:prstGeom prst="rect">
            <a:avLst/>
          </a:prstGeom>
          <a:solidFill>
            <a:srgbClr val="66FFFF"/>
          </a:solidFill>
          <a:ln>
            <a:noFill/>
          </a:ln>
          <a:effectLst>
            <a:glow rad="63500">
              <a:schemeClr val="accent1">
                <a:satMod val="175000"/>
                <a:alpha val="40000"/>
              </a:schemeClr>
            </a:glow>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wrap="square" lIns="91440" tIns="45720" rIns="91440" bIns="45720">
            <a:spAutoFit/>
          </a:bodyPr>
          <a:lstStyle/>
          <a:p>
            <a:pPr algn="ctr"/>
            <a:r>
              <a:rPr lang="vi-VN" altLang="en-US" sz="3600" b="1">
                <a:ln w="12700">
                  <a:solidFill>
                    <a:schemeClr val="tx2">
                      <a:lumMod val="75000"/>
                    </a:schemeClr>
                  </a:solidFill>
                  <a:prstDash val="solid"/>
                </a:ln>
                <a:solidFill>
                  <a:srgbClr val="FF0000"/>
                </a:solidFill>
                <a:effectLst>
                  <a:outerShdw dist="38100" dir="2640000" algn="bl" rotWithShape="0">
                    <a:schemeClr val="tx2">
                      <a:lumMod val="75000"/>
                    </a:schemeClr>
                  </a:outerShdw>
                </a:effectLst>
                <a:latin typeface="Times New Roman" panose="02020603050405020304" pitchFamily="18" charset="0"/>
                <a:cs typeface="Times New Roman" panose="02020603050405020304" pitchFamily="18" charset="0"/>
              </a:rPr>
              <a:t>Thứ sáu ngày 18 tháng 2 năm 2022</a:t>
            </a:r>
            <a:endParaRPr lang="vi-VN" altLang="en-US" sz="3600" b="1">
              <a:ln w="12700">
                <a:solidFill>
                  <a:schemeClr val="tx2">
                    <a:lumMod val="75000"/>
                  </a:schemeClr>
                </a:solidFill>
                <a:prstDash val="solid"/>
              </a:ln>
              <a:solidFill>
                <a:srgbClr val="FF0000"/>
              </a:solidFill>
              <a:effectLst>
                <a:outerShdw dist="38100" dir="2640000" algn="bl" rotWithShape="0">
                  <a:schemeClr val="tx2">
                    <a:lumMod val="75000"/>
                  </a:schemeClr>
                </a:outerShdw>
              </a:effectLst>
              <a:latin typeface="Times New Roman" panose="02020603050405020304" pitchFamily="18" charset="0"/>
              <a:cs typeface="Times New Roman" panose="02020603050405020304" pitchFamily="18" charset="0"/>
            </a:endParaRPr>
          </a:p>
          <a:p>
            <a:pPr algn="ctr"/>
            <a:r>
              <a:rPr lang="vi-VN" altLang="en-US" sz="3600" b="1">
                <a:ln w="12700">
                  <a:solidFill>
                    <a:schemeClr val="tx2">
                      <a:lumMod val="75000"/>
                    </a:schemeClr>
                  </a:solidFill>
                  <a:prstDash val="solid"/>
                </a:ln>
                <a:solidFill>
                  <a:srgbClr val="FF0000"/>
                </a:solidFill>
                <a:effectLst>
                  <a:outerShdw dist="38100" dir="2640000" algn="bl" rotWithShape="0">
                    <a:schemeClr val="tx2">
                      <a:lumMod val="75000"/>
                    </a:schemeClr>
                  </a:outerShdw>
                </a:effectLst>
                <a:latin typeface="Times New Roman" panose="02020603050405020304" pitchFamily="18" charset="0"/>
                <a:cs typeface="Times New Roman" panose="02020603050405020304" pitchFamily="18" charset="0"/>
              </a:rPr>
              <a:t>Luyện từ và câu </a:t>
            </a:r>
            <a:endParaRPr lang="vi-VN" altLang="en-US" sz="3600" b="1">
              <a:ln w="12700">
                <a:solidFill>
                  <a:schemeClr val="tx2">
                    <a:lumMod val="75000"/>
                  </a:schemeClr>
                </a:solidFill>
                <a:prstDash val="solid"/>
              </a:ln>
              <a:solidFill>
                <a:srgbClr val="FF0000"/>
              </a:solidFill>
              <a:effectLst>
                <a:outerShdw dist="38100" dir="2640000" algn="bl" rotWithShape="0">
                  <a:schemeClr val="tx2">
                    <a:lumMod val="75000"/>
                  </a:schemeClr>
                </a:outerShdw>
              </a:effectLst>
              <a:latin typeface="Times New Roman" panose="02020603050405020304" pitchFamily="18" charset="0"/>
              <a:cs typeface="Times New Roman" panose="02020603050405020304" pitchFamily="18" charset="0"/>
            </a:endParaRPr>
          </a:p>
          <a:p>
            <a:pPr algn="ctr"/>
            <a:r>
              <a:rPr lang="en-US" sz="3600" b="1">
                <a:ln w="12700">
                  <a:solidFill>
                    <a:schemeClr val="tx2">
                      <a:lumMod val="75000"/>
                    </a:schemeClr>
                  </a:solidFill>
                  <a:prstDash val="solid"/>
                </a:ln>
                <a:solidFill>
                  <a:srgbClr val="FF0000"/>
                </a:solidFill>
                <a:effectLst>
                  <a:outerShdw dist="38100" dir="2640000" algn="bl" rotWithShape="0">
                    <a:schemeClr val="tx2">
                      <a:lumMod val="75000"/>
                    </a:schemeClr>
                  </a:outerShdw>
                </a:effectLst>
                <a:latin typeface="Times New Roman" panose="02020603050405020304" pitchFamily="18" charset="0"/>
                <a:cs typeface="Times New Roman" panose="02020603050405020304" pitchFamily="18" charset="0"/>
              </a:rPr>
              <a:t>Mở rộng vốn từ: Cái đẹp</a:t>
            </a:r>
            <a:r>
              <a:rPr lang="vi-VN" altLang="en-US" sz="3600" b="1">
                <a:ln w="12700">
                  <a:solidFill>
                    <a:schemeClr val="tx2">
                      <a:lumMod val="75000"/>
                    </a:schemeClr>
                  </a:solidFill>
                  <a:prstDash val="solid"/>
                </a:ln>
                <a:solidFill>
                  <a:srgbClr val="FF0000"/>
                </a:solidFill>
                <a:effectLst>
                  <a:outerShdw dist="38100" dir="2640000" algn="bl" rotWithShape="0">
                    <a:schemeClr val="tx2">
                      <a:lumMod val="75000"/>
                    </a:schemeClr>
                  </a:outerShdw>
                </a:effectLst>
                <a:latin typeface="Times New Roman" panose="02020603050405020304" pitchFamily="18" charset="0"/>
                <a:cs typeface="Times New Roman" panose="02020603050405020304" pitchFamily="18" charset="0"/>
              </a:rPr>
              <a:t> (40)</a:t>
            </a:r>
            <a:endParaRPr lang="vi-VN" altLang="en-US" sz="3600" b="1" cap="none" spc="0">
              <a:ln w="12700">
                <a:solidFill>
                  <a:schemeClr val="tx2">
                    <a:lumMod val="75000"/>
                  </a:schemeClr>
                </a:solidFill>
                <a:prstDash val="solid"/>
              </a:ln>
              <a:solidFill>
                <a:srgbClr val="FF0000"/>
              </a:solidFill>
              <a:effectLst>
                <a:outerShdw dist="38100" dir="2640000" algn="bl" rotWithShape="0">
                  <a:schemeClr val="tx2">
                    <a:lumMod val="75000"/>
                  </a:schemeClr>
                </a:outerShdw>
              </a:effectLst>
              <a:latin typeface="Times New Roman" panose="02020603050405020304" pitchFamily="18" charset="0"/>
              <a:cs typeface="Times New Roman" panose="02020603050405020304" pitchFamily="18" charset="0"/>
            </a:endParaRPr>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rotWithShape="1">
          <a:blip r:embed="rId1"/>
          <a:stretch>
            <a:fillRect/>
          </a:stretch>
        </a:blipFill>
        <a:effectLst/>
      </p:bgPr>
    </p:bg>
    <p:spTree>
      <p:nvGrpSpPr>
        <p:cNvPr id="1" name=""/>
        <p:cNvGrpSpPr/>
        <p:nvPr/>
      </p:nvGrpSpPr>
      <p:grpSpPr>
        <a:xfrm>
          <a:off x="0" y="0"/>
          <a:ext cx="0" cy="0"/>
          <a:chOff x="0" y="0"/>
          <a:chExt cx="0" cy="0"/>
        </a:xfrm>
      </p:grpSpPr>
      <p:sp>
        <p:nvSpPr>
          <p:cNvPr id="4" name="Rounded Rectangle 3"/>
          <p:cNvSpPr/>
          <p:nvPr/>
        </p:nvSpPr>
        <p:spPr>
          <a:xfrm>
            <a:off x="3415937" y="519356"/>
            <a:ext cx="5055326" cy="719138"/>
          </a:xfrm>
          <a:prstGeom prst="roundRect">
            <a:avLst/>
          </a:prstGeom>
          <a:solidFill>
            <a:schemeClr val="accent2">
              <a:lumMod val="40000"/>
              <a:lumOff val="60000"/>
            </a:schemeClr>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3000" b="1" dirty="0" err="1">
                <a:solidFill>
                  <a:schemeClr val="tx1"/>
                </a:solidFill>
                <a:latin typeface="Times New Roman" panose="02020603050405020304" pitchFamily="18" charset="0"/>
                <a:cs typeface="Times New Roman" panose="02020603050405020304" pitchFamily="18" charset="0"/>
              </a:rPr>
              <a:t>Yêu</a:t>
            </a:r>
            <a:r>
              <a:rPr lang="en-US" sz="3000" b="1" dirty="0">
                <a:solidFill>
                  <a:schemeClr val="tx1"/>
                </a:solidFill>
                <a:latin typeface="Times New Roman" panose="02020603050405020304" pitchFamily="18" charset="0"/>
                <a:cs typeface="Times New Roman" panose="02020603050405020304" pitchFamily="18" charset="0"/>
              </a:rPr>
              <a:t> </a:t>
            </a:r>
            <a:r>
              <a:rPr lang="en-US" sz="3000" b="1" dirty="0" err="1">
                <a:solidFill>
                  <a:schemeClr val="tx1"/>
                </a:solidFill>
                <a:latin typeface="Times New Roman" panose="02020603050405020304" pitchFamily="18" charset="0"/>
                <a:cs typeface="Times New Roman" panose="02020603050405020304" pitchFamily="18" charset="0"/>
              </a:rPr>
              <a:t>cầu</a:t>
            </a:r>
            <a:r>
              <a:rPr lang="en-US" sz="3000" b="1" dirty="0">
                <a:solidFill>
                  <a:schemeClr val="tx1"/>
                </a:solidFill>
                <a:latin typeface="Times New Roman" panose="02020603050405020304" pitchFamily="18" charset="0"/>
                <a:cs typeface="Times New Roman" panose="02020603050405020304" pitchFamily="18" charset="0"/>
              </a:rPr>
              <a:t> </a:t>
            </a:r>
            <a:r>
              <a:rPr lang="en-US" sz="3000" b="1" dirty="0" err="1">
                <a:solidFill>
                  <a:schemeClr val="tx1"/>
                </a:solidFill>
                <a:latin typeface="Times New Roman" panose="02020603050405020304" pitchFamily="18" charset="0"/>
                <a:cs typeface="Times New Roman" panose="02020603050405020304" pitchFamily="18" charset="0"/>
              </a:rPr>
              <a:t>cần</a:t>
            </a:r>
            <a:r>
              <a:rPr lang="en-US" sz="3000" b="1" dirty="0">
                <a:solidFill>
                  <a:schemeClr val="tx1"/>
                </a:solidFill>
                <a:latin typeface="Times New Roman" panose="02020603050405020304" pitchFamily="18" charset="0"/>
                <a:cs typeface="Times New Roman" panose="02020603050405020304" pitchFamily="18" charset="0"/>
              </a:rPr>
              <a:t> </a:t>
            </a:r>
            <a:r>
              <a:rPr lang="en-US" sz="3000" b="1" dirty="0" err="1">
                <a:solidFill>
                  <a:schemeClr val="tx1"/>
                </a:solidFill>
                <a:latin typeface="Times New Roman" panose="02020603050405020304" pitchFamily="18" charset="0"/>
                <a:cs typeface="Times New Roman" panose="02020603050405020304" pitchFamily="18" charset="0"/>
              </a:rPr>
              <a:t>đạt</a:t>
            </a:r>
            <a:endParaRPr lang="en-US" sz="3000" b="1" dirty="0">
              <a:solidFill>
                <a:schemeClr val="tx1"/>
              </a:solidFill>
              <a:latin typeface="Times New Roman" panose="02020603050405020304" pitchFamily="18" charset="0"/>
              <a:cs typeface="Times New Roman" panose="02020603050405020304" pitchFamily="18" charset="0"/>
            </a:endParaRPr>
          </a:p>
        </p:txBody>
      </p:sp>
      <p:grpSp>
        <p:nvGrpSpPr>
          <p:cNvPr id="11" name="Group 10"/>
          <p:cNvGrpSpPr/>
          <p:nvPr/>
        </p:nvGrpSpPr>
        <p:grpSpPr bwMode="auto">
          <a:xfrm>
            <a:off x="708577" y="1522268"/>
            <a:ext cx="10737751" cy="1005680"/>
            <a:chOff x="-8052" y="1699617"/>
            <a:chExt cx="9469074" cy="1006257"/>
          </a:xfrm>
          <a:solidFill>
            <a:srgbClr val="FF99FF"/>
          </a:solidFill>
        </p:grpSpPr>
        <p:sp>
          <p:nvSpPr>
            <p:cNvPr id="5" name="Rectangle 4"/>
            <p:cNvSpPr/>
            <p:nvPr/>
          </p:nvSpPr>
          <p:spPr>
            <a:xfrm>
              <a:off x="678063" y="1699617"/>
              <a:ext cx="8782959" cy="1006257"/>
            </a:xfrm>
            <a:prstGeom prst="rect">
              <a:avLst/>
            </a:prstGeom>
            <a:solidFill>
              <a:schemeClr val="accent4">
                <a:lumMod val="20000"/>
                <a:lumOff val="80000"/>
              </a:schemeClr>
            </a:solidFill>
            <a:ln w="28575">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just"/>
              <a:r>
                <a:rPr lang="en-US" sz="2800">
                  <a:solidFill>
                    <a:schemeClr val="tx1"/>
                  </a:solidFill>
                  <a:latin typeface="Times New Roman" panose="02020603050405020304" pitchFamily="18" charset="0"/>
                  <a:ea typeface="Tahoma" panose="020B0604030504040204" pitchFamily="34" charset="0"/>
                  <a:cs typeface="Times New Roman" panose="02020603050405020304" pitchFamily="18" charset="0"/>
                </a:rPr>
                <a:t>Mở rộng và hệ thống hóa vốn từ theo chủ điểm </a:t>
              </a:r>
              <a:r>
                <a:rPr lang="en-US" sz="2800" i="1">
                  <a:solidFill>
                    <a:schemeClr val="tx1"/>
                  </a:solidFill>
                  <a:latin typeface="Times New Roman" panose="02020603050405020304" pitchFamily="18" charset="0"/>
                  <a:ea typeface="Tahoma" panose="020B0604030504040204" pitchFamily="34" charset="0"/>
                  <a:cs typeface="Times New Roman" panose="02020603050405020304" pitchFamily="18" charset="0"/>
                </a:rPr>
                <a:t>Cái đẹp.</a:t>
              </a:r>
              <a:endParaRPr lang="en-US" sz="2800" dirty="0">
                <a:solidFill>
                  <a:schemeClr val="tx1"/>
                </a:solidFill>
                <a:latin typeface="Times New Roman" panose="02020603050405020304" pitchFamily="18" charset="0"/>
                <a:ea typeface="Tahoma" panose="020B0604030504040204" pitchFamily="34" charset="0"/>
                <a:cs typeface="Times New Roman" panose="02020603050405020304" pitchFamily="18" charset="0"/>
              </a:endParaRPr>
            </a:p>
          </p:txBody>
        </p:sp>
        <p:sp>
          <p:nvSpPr>
            <p:cNvPr id="8" name="Oval 7"/>
            <p:cNvSpPr/>
            <p:nvPr/>
          </p:nvSpPr>
          <p:spPr>
            <a:xfrm>
              <a:off x="-8052" y="1914449"/>
              <a:ext cx="576299" cy="576593"/>
            </a:xfrm>
            <a:prstGeom prst="ellipse">
              <a:avLst/>
            </a:prstGeom>
            <a:solidFill>
              <a:schemeClr val="accent6">
                <a:lumMod val="60000"/>
                <a:lumOff val="40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3200" b="1" dirty="0">
                  <a:solidFill>
                    <a:schemeClr val="tx1">
                      <a:lumMod val="95000"/>
                      <a:lumOff val="5000"/>
                    </a:schemeClr>
                  </a:solidFill>
                  <a:latin typeface="Arial" panose="020B0604020202020204" pitchFamily="34" charset="0"/>
                  <a:cs typeface="Arial" panose="020B0604020202020204" pitchFamily="34" charset="0"/>
                </a:rPr>
                <a:t>1</a:t>
              </a:r>
              <a:endParaRPr lang="en-US" sz="3200" b="1" dirty="0">
                <a:solidFill>
                  <a:schemeClr val="tx1">
                    <a:lumMod val="95000"/>
                    <a:lumOff val="5000"/>
                  </a:schemeClr>
                </a:solidFill>
                <a:latin typeface="Arial" panose="020B0604020202020204" pitchFamily="34" charset="0"/>
                <a:cs typeface="Arial" panose="020B0604020202020204" pitchFamily="34" charset="0"/>
              </a:endParaRPr>
            </a:p>
          </p:txBody>
        </p:sp>
      </p:grpSp>
      <p:grpSp>
        <p:nvGrpSpPr>
          <p:cNvPr id="10" name="Group 9"/>
          <p:cNvGrpSpPr/>
          <p:nvPr/>
        </p:nvGrpSpPr>
        <p:grpSpPr bwMode="auto">
          <a:xfrm>
            <a:off x="708577" y="2885356"/>
            <a:ext cx="10715804" cy="910467"/>
            <a:chOff x="-8052" y="1747250"/>
            <a:chExt cx="8976506" cy="910989"/>
          </a:xfrm>
        </p:grpSpPr>
        <p:sp>
          <p:nvSpPr>
            <p:cNvPr id="13" name="Rectangle 12"/>
            <p:cNvSpPr/>
            <p:nvPr/>
          </p:nvSpPr>
          <p:spPr>
            <a:xfrm>
              <a:off x="657899" y="1747250"/>
              <a:ext cx="8310555" cy="910989"/>
            </a:xfrm>
            <a:prstGeom prst="rect">
              <a:avLst/>
            </a:prstGeom>
            <a:solidFill>
              <a:srgbClr val="66FFFF"/>
            </a:solidFill>
            <a:ln w="28575">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just"/>
              <a:r>
                <a:rPr lang="en-US" sz="2800">
                  <a:solidFill>
                    <a:schemeClr val="tx1"/>
                  </a:solidFill>
                  <a:latin typeface="Times New Roman" panose="02020603050405020304" pitchFamily="18" charset="0"/>
                  <a:cs typeface="Times New Roman" panose="02020603050405020304" pitchFamily="18" charset="0"/>
                </a:rPr>
                <a:t>Hiểu nghĩa các từ ngữ thuộc chủ điểm: </a:t>
              </a:r>
              <a:r>
                <a:rPr lang="en-US" sz="2800" i="1">
                  <a:solidFill>
                    <a:schemeClr val="tx1"/>
                  </a:solidFill>
                  <a:latin typeface="Times New Roman" panose="02020603050405020304" pitchFamily="18" charset="0"/>
                  <a:cs typeface="Times New Roman" panose="02020603050405020304" pitchFamily="18" charset="0"/>
                </a:rPr>
                <a:t>Cái đẹp</a:t>
              </a:r>
              <a:r>
                <a:rPr lang="en-US" sz="2800">
                  <a:solidFill>
                    <a:schemeClr val="tx1"/>
                  </a:solidFill>
                  <a:latin typeface="Times New Roman" panose="02020603050405020304" pitchFamily="18" charset="0"/>
                  <a:cs typeface="Times New Roman" panose="02020603050405020304" pitchFamily="18" charset="0"/>
                </a:rPr>
                <a:t>.</a:t>
              </a:r>
              <a:endParaRPr lang="en-US" sz="2800" i="1" dirty="0">
                <a:solidFill>
                  <a:schemeClr val="tx1"/>
                </a:solidFill>
                <a:latin typeface="Times New Roman" panose="02020603050405020304" pitchFamily="18" charset="0"/>
                <a:cs typeface="Times New Roman" panose="02020603050405020304" pitchFamily="18" charset="0"/>
              </a:endParaRPr>
            </a:p>
          </p:txBody>
        </p:sp>
        <p:sp>
          <p:nvSpPr>
            <p:cNvPr id="14" name="Oval 13"/>
            <p:cNvSpPr/>
            <p:nvPr/>
          </p:nvSpPr>
          <p:spPr>
            <a:xfrm>
              <a:off x="-8052" y="1914449"/>
              <a:ext cx="576299" cy="576593"/>
            </a:xfrm>
            <a:prstGeom prst="ellipse">
              <a:avLst/>
            </a:prstGeom>
            <a:solidFill>
              <a:schemeClr val="accent4">
                <a:lumMod val="40000"/>
                <a:lumOff val="60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3000" b="1" dirty="0">
                  <a:solidFill>
                    <a:schemeClr val="tx1">
                      <a:lumMod val="95000"/>
                      <a:lumOff val="5000"/>
                    </a:schemeClr>
                  </a:solidFill>
                  <a:latin typeface="Arial" panose="020B0604020202020204" pitchFamily="34" charset="0"/>
                  <a:cs typeface="Arial" panose="020B0604020202020204" pitchFamily="34" charset="0"/>
                </a:rPr>
                <a:t>2</a:t>
              </a:r>
              <a:endParaRPr lang="en-US" sz="3000" b="1" dirty="0">
                <a:solidFill>
                  <a:schemeClr val="tx1">
                    <a:lumMod val="95000"/>
                    <a:lumOff val="5000"/>
                  </a:schemeClr>
                </a:solidFill>
                <a:latin typeface="Arial" panose="020B0604020202020204" pitchFamily="34" charset="0"/>
                <a:cs typeface="Arial" panose="020B0604020202020204" pitchFamily="34" charset="0"/>
              </a:endParaRPr>
            </a:p>
          </p:txBody>
        </p:sp>
      </p:grpSp>
      <p:grpSp>
        <p:nvGrpSpPr>
          <p:cNvPr id="9" name="Group 8"/>
          <p:cNvGrpSpPr/>
          <p:nvPr/>
        </p:nvGrpSpPr>
        <p:grpSpPr bwMode="auto">
          <a:xfrm>
            <a:off x="708577" y="4153231"/>
            <a:ext cx="10715804" cy="910467"/>
            <a:chOff x="-8052" y="1747250"/>
            <a:chExt cx="8976506" cy="910989"/>
          </a:xfrm>
        </p:grpSpPr>
        <p:sp>
          <p:nvSpPr>
            <p:cNvPr id="12" name="Rectangle 11"/>
            <p:cNvSpPr/>
            <p:nvPr/>
          </p:nvSpPr>
          <p:spPr>
            <a:xfrm>
              <a:off x="657899" y="1747250"/>
              <a:ext cx="8310555" cy="910989"/>
            </a:xfrm>
            <a:prstGeom prst="rect">
              <a:avLst/>
            </a:prstGeom>
            <a:solidFill>
              <a:srgbClr val="CCFF99"/>
            </a:solidFill>
            <a:ln w="28575">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just"/>
              <a:r>
                <a:rPr lang="en-US" sz="2800">
                  <a:solidFill>
                    <a:schemeClr val="tx1"/>
                  </a:solidFill>
                  <a:latin typeface="Times New Roman" panose="02020603050405020304" pitchFamily="18" charset="0"/>
                  <a:cs typeface="Times New Roman" panose="02020603050405020304" pitchFamily="18" charset="0"/>
                </a:rPr>
                <a:t>Hiểu nghĩa và biết dùng một số thành ngữ liên quan đến chủ điểm </a:t>
              </a:r>
              <a:r>
                <a:rPr lang="en-US" sz="2800" i="1">
                  <a:solidFill>
                    <a:schemeClr val="tx1"/>
                  </a:solidFill>
                  <a:latin typeface="Times New Roman" panose="02020603050405020304" pitchFamily="18" charset="0"/>
                  <a:cs typeface="Times New Roman" panose="02020603050405020304" pitchFamily="18" charset="0"/>
                </a:rPr>
                <a:t>Cái đẹp</a:t>
              </a:r>
              <a:r>
                <a:rPr lang="en-US" sz="2800">
                  <a:solidFill>
                    <a:schemeClr val="tx1"/>
                  </a:solidFill>
                  <a:latin typeface="Times New Roman" panose="02020603050405020304" pitchFamily="18" charset="0"/>
                  <a:cs typeface="Times New Roman" panose="02020603050405020304" pitchFamily="18" charset="0"/>
                </a:rPr>
                <a:t>.</a:t>
              </a:r>
              <a:endParaRPr lang="en-US" sz="2800" i="1" dirty="0">
                <a:solidFill>
                  <a:schemeClr val="tx1"/>
                </a:solidFill>
                <a:latin typeface="Times New Roman" panose="02020603050405020304" pitchFamily="18" charset="0"/>
                <a:cs typeface="Times New Roman" panose="02020603050405020304" pitchFamily="18" charset="0"/>
              </a:endParaRPr>
            </a:p>
          </p:txBody>
        </p:sp>
        <p:sp>
          <p:nvSpPr>
            <p:cNvPr id="15" name="Oval 14"/>
            <p:cNvSpPr/>
            <p:nvPr/>
          </p:nvSpPr>
          <p:spPr>
            <a:xfrm>
              <a:off x="-8052" y="1914449"/>
              <a:ext cx="576299" cy="576593"/>
            </a:xfrm>
            <a:prstGeom prst="ellipse">
              <a:avLst/>
            </a:prstGeom>
            <a:solidFill>
              <a:schemeClr val="accent2">
                <a:lumMod val="20000"/>
                <a:lumOff val="80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3000" b="1">
                  <a:solidFill>
                    <a:schemeClr val="tx1">
                      <a:lumMod val="95000"/>
                      <a:lumOff val="5000"/>
                    </a:schemeClr>
                  </a:solidFill>
                  <a:latin typeface="Arial" panose="020B0604020202020204" pitchFamily="34" charset="0"/>
                  <a:cs typeface="Arial" panose="020B0604020202020204" pitchFamily="34" charset="0"/>
                </a:rPr>
                <a:t>3</a:t>
              </a:r>
              <a:endParaRPr lang="en-US" sz="3000" b="1" dirty="0">
                <a:solidFill>
                  <a:schemeClr val="tx1">
                    <a:lumMod val="95000"/>
                    <a:lumOff val="5000"/>
                  </a:schemeClr>
                </a:solidFill>
                <a:latin typeface="Arial" panose="020B0604020202020204" pitchFamily="34" charset="0"/>
                <a:cs typeface="Arial" panose="020B0604020202020204" pitchFamily="34" charset="0"/>
              </a:endParaRPr>
            </a:p>
          </p:txBody>
        </p:sp>
      </p:grpSp>
      <p:grpSp>
        <p:nvGrpSpPr>
          <p:cNvPr id="16" name="Group 15"/>
          <p:cNvGrpSpPr/>
          <p:nvPr/>
        </p:nvGrpSpPr>
        <p:grpSpPr bwMode="auto">
          <a:xfrm>
            <a:off x="686630" y="5252470"/>
            <a:ext cx="10737751" cy="1005680"/>
            <a:chOff x="-8052" y="1699617"/>
            <a:chExt cx="9469074" cy="1006257"/>
          </a:xfrm>
          <a:solidFill>
            <a:srgbClr val="FF99FF"/>
          </a:solidFill>
        </p:grpSpPr>
        <p:sp>
          <p:nvSpPr>
            <p:cNvPr id="17" name="Rectangle 16"/>
            <p:cNvSpPr/>
            <p:nvPr/>
          </p:nvSpPr>
          <p:spPr>
            <a:xfrm>
              <a:off x="678063" y="1699617"/>
              <a:ext cx="8782959" cy="1006257"/>
            </a:xfrm>
            <a:prstGeom prst="rect">
              <a:avLst/>
            </a:prstGeom>
            <a:solidFill>
              <a:schemeClr val="accent4">
                <a:lumMod val="20000"/>
                <a:lumOff val="80000"/>
              </a:schemeClr>
            </a:solidFill>
            <a:ln w="28575">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just"/>
              <a:r>
                <a:rPr lang="en-US" sz="2800">
                  <a:solidFill>
                    <a:schemeClr val="tx1"/>
                  </a:solidFill>
                  <a:latin typeface="Times New Roman" panose="02020603050405020304" pitchFamily="18" charset="0"/>
                  <a:ea typeface="Tahoma" panose="020B0604030504040204" pitchFamily="34" charset="0"/>
                  <a:cs typeface="Times New Roman" panose="02020603050405020304" pitchFamily="18" charset="0"/>
                </a:rPr>
                <a:t>Biết sử dụng các từ ngữ thuộc chủ điểm để đăt câu.</a:t>
              </a:r>
              <a:endParaRPr lang="en-US" sz="2800" dirty="0">
                <a:solidFill>
                  <a:schemeClr val="tx1"/>
                </a:solidFill>
                <a:latin typeface="Times New Roman" panose="02020603050405020304" pitchFamily="18" charset="0"/>
                <a:ea typeface="Tahoma" panose="020B0604030504040204" pitchFamily="34" charset="0"/>
                <a:cs typeface="Times New Roman" panose="02020603050405020304" pitchFamily="18" charset="0"/>
              </a:endParaRPr>
            </a:p>
          </p:txBody>
        </p:sp>
        <p:sp>
          <p:nvSpPr>
            <p:cNvPr id="18" name="Oval 17"/>
            <p:cNvSpPr/>
            <p:nvPr/>
          </p:nvSpPr>
          <p:spPr>
            <a:xfrm>
              <a:off x="-8052" y="1914449"/>
              <a:ext cx="576299" cy="576593"/>
            </a:xfrm>
            <a:prstGeom prst="ellipse">
              <a:avLst/>
            </a:prstGeom>
            <a:solidFill>
              <a:schemeClr val="accent6">
                <a:lumMod val="60000"/>
                <a:lumOff val="40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3200" b="1">
                  <a:solidFill>
                    <a:schemeClr val="tx1">
                      <a:lumMod val="95000"/>
                      <a:lumOff val="5000"/>
                    </a:schemeClr>
                  </a:solidFill>
                  <a:latin typeface="Arial" panose="020B0604020202020204" pitchFamily="34" charset="0"/>
                  <a:cs typeface="Arial" panose="020B0604020202020204" pitchFamily="34" charset="0"/>
                </a:rPr>
                <a:t>4</a:t>
              </a:r>
              <a:endParaRPr lang="en-US" sz="3200" b="1" dirty="0">
                <a:solidFill>
                  <a:schemeClr val="tx1">
                    <a:lumMod val="95000"/>
                    <a:lumOff val="5000"/>
                  </a:schemeClr>
                </a:solidFill>
                <a:latin typeface="Arial" panose="020B0604020202020204" pitchFamily="34" charset="0"/>
                <a:cs typeface="Arial" panose="020B0604020202020204" pitchFamily="34" charset="0"/>
              </a:endParaRPr>
            </a:p>
          </p:txBody>
        </p:sp>
      </p:gr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11"/>
                                        </p:tgtEl>
                                        <p:attrNameLst>
                                          <p:attrName>style.visibility</p:attrName>
                                        </p:attrNameLst>
                                      </p:cBhvr>
                                      <p:to>
                                        <p:strVal val="visible"/>
                                      </p:to>
                                    </p:set>
                                    <p:anim calcmode="lin" valueType="num">
                                      <p:cBhvr>
                                        <p:cTn id="14" dur="500" fill="hold"/>
                                        <p:tgtEl>
                                          <p:spTgt spid="11"/>
                                        </p:tgtEl>
                                        <p:attrNameLst>
                                          <p:attrName>ppt_w</p:attrName>
                                        </p:attrNameLst>
                                      </p:cBhvr>
                                      <p:tavLst>
                                        <p:tav tm="0">
                                          <p:val>
                                            <p:fltVal val="0"/>
                                          </p:val>
                                        </p:tav>
                                        <p:tav tm="100000">
                                          <p:val>
                                            <p:strVal val="#ppt_w"/>
                                          </p:val>
                                        </p:tav>
                                      </p:tavLst>
                                    </p:anim>
                                    <p:anim calcmode="lin" valueType="num">
                                      <p:cBhvr>
                                        <p:cTn id="15" dur="500" fill="hold"/>
                                        <p:tgtEl>
                                          <p:spTgt spid="11"/>
                                        </p:tgtEl>
                                        <p:attrNameLst>
                                          <p:attrName>ppt_h</p:attrName>
                                        </p:attrNameLst>
                                      </p:cBhvr>
                                      <p:tavLst>
                                        <p:tav tm="0">
                                          <p:val>
                                            <p:fltVal val="0"/>
                                          </p:val>
                                        </p:tav>
                                        <p:tav tm="100000">
                                          <p:val>
                                            <p:strVal val="#ppt_h"/>
                                          </p:val>
                                        </p:tav>
                                      </p:tavLst>
                                    </p:anim>
                                    <p:animEffect transition="in" filter="fade">
                                      <p:cBhvr>
                                        <p:cTn id="16" dur="500"/>
                                        <p:tgtEl>
                                          <p:spTgt spid="11"/>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10"/>
                                        </p:tgtEl>
                                        <p:attrNameLst>
                                          <p:attrName>style.visibility</p:attrName>
                                        </p:attrNameLst>
                                      </p:cBhvr>
                                      <p:to>
                                        <p:strVal val="visible"/>
                                      </p:to>
                                    </p:set>
                                    <p:anim calcmode="lin" valueType="num">
                                      <p:cBhvr>
                                        <p:cTn id="21" dur="500" fill="hold"/>
                                        <p:tgtEl>
                                          <p:spTgt spid="10"/>
                                        </p:tgtEl>
                                        <p:attrNameLst>
                                          <p:attrName>ppt_w</p:attrName>
                                        </p:attrNameLst>
                                      </p:cBhvr>
                                      <p:tavLst>
                                        <p:tav tm="0">
                                          <p:val>
                                            <p:fltVal val="0"/>
                                          </p:val>
                                        </p:tav>
                                        <p:tav tm="100000">
                                          <p:val>
                                            <p:strVal val="#ppt_w"/>
                                          </p:val>
                                        </p:tav>
                                      </p:tavLst>
                                    </p:anim>
                                    <p:anim calcmode="lin" valueType="num">
                                      <p:cBhvr>
                                        <p:cTn id="22" dur="500" fill="hold"/>
                                        <p:tgtEl>
                                          <p:spTgt spid="10"/>
                                        </p:tgtEl>
                                        <p:attrNameLst>
                                          <p:attrName>ppt_h</p:attrName>
                                        </p:attrNameLst>
                                      </p:cBhvr>
                                      <p:tavLst>
                                        <p:tav tm="0">
                                          <p:val>
                                            <p:fltVal val="0"/>
                                          </p:val>
                                        </p:tav>
                                        <p:tav tm="100000">
                                          <p:val>
                                            <p:strVal val="#ppt_h"/>
                                          </p:val>
                                        </p:tav>
                                      </p:tavLst>
                                    </p:anim>
                                    <p:animEffect transition="in" filter="fade">
                                      <p:cBhvr>
                                        <p:cTn id="23" dur="500"/>
                                        <p:tgtEl>
                                          <p:spTgt spid="10"/>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nodeType="clickEffect">
                                  <p:stCondLst>
                                    <p:cond delay="0"/>
                                  </p:stCondLst>
                                  <p:childTnLst>
                                    <p:set>
                                      <p:cBhvr>
                                        <p:cTn id="27" dur="1" fill="hold">
                                          <p:stCondLst>
                                            <p:cond delay="0"/>
                                          </p:stCondLst>
                                        </p:cTn>
                                        <p:tgtEl>
                                          <p:spTgt spid="9"/>
                                        </p:tgtEl>
                                        <p:attrNameLst>
                                          <p:attrName>style.visibility</p:attrName>
                                        </p:attrNameLst>
                                      </p:cBhvr>
                                      <p:to>
                                        <p:strVal val="visible"/>
                                      </p:to>
                                    </p:set>
                                    <p:anim calcmode="lin" valueType="num">
                                      <p:cBhvr>
                                        <p:cTn id="28" dur="500" fill="hold"/>
                                        <p:tgtEl>
                                          <p:spTgt spid="9"/>
                                        </p:tgtEl>
                                        <p:attrNameLst>
                                          <p:attrName>ppt_w</p:attrName>
                                        </p:attrNameLst>
                                      </p:cBhvr>
                                      <p:tavLst>
                                        <p:tav tm="0">
                                          <p:val>
                                            <p:fltVal val="0"/>
                                          </p:val>
                                        </p:tav>
                                        <p:tav tm="100000">
                                          <p:val>
                                            <p:strVal val="#ppt_w"/>
                                          </p:val>
                                        </p:tav>
                                      </p:tavLst>
                                    </p:anim>
                                    <p:anim calcmode="lin" valueType="num">
                                      <p:cBhvr>
                                        <p:cTn id="29" dur="500" fill="hold"/>
                                        <p:tgtEl>
                                          <p:spTgt spid="9"/>
                                        </p:tgtEl>
                                        <p:attrNameLst>
                                          <p:attrName>ppt_h</p:attrName>
                                        </p:attrNameLst>
                                      </p:cBhvr>
                                      <p:tavLst>
                                        <p:tav tm="0">
                                          <p:val>
                                            <p:fltVal val="0"/>
                                          </p:val>
                                        </p:tav>
                                        <p:tav tm="100000">
                                          <p:val>
                                            <p:strVal val="#ppt_h"/>
                                          </p:val>
                                        </p:tav>
                                      </p:tavLst>
                                    </p:anim>
                                    <p:animEffect transition="in" filter="fade">
                                      <p:cBhvr>
                                        <p:cTn id="30" dur="500"/>
                                        <p:tgtEl>
                                          <p:spTgt spid="9"/>
                                        </p:tgtEl>
                                      </p:cBhvr>
                                    </p:animEffect>
                                  </p:childTnLst>
                                </p:cTn>
                              </p:par>
                            </p:childTnLst>
                          </p:cTn>
                        </p:par>
                      </p:childTnLst>
                    </p:cTn>
                  </p:par>
                  <p:par>
                    <p:cTn id="31" fill="hold">
                      <p:stCondLst>
                        <p:cond delay="indefinite"/>
                      </p:stCondLst>
                      <p:childTnLst>
                        <p:par>
                          <p:cTn id="32" fill="hold">
                            <p:stCondLst>
                              <p:cond delay="0"/>
                            </p:stCondLst>
                            <p:childTnLst>
                              <p:par>
                                <p:cTn id="33" presetID="53" presetClass="entr" presetSubtype="16" fill="hold" nodeType="click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p:cTn id="35" dur="500" fill="hold"/>
                                        <p:tgtEl>
                                          <p:spTgt spid="16"/>
                                        </p:tgtEl>
                                        <p:attrNameLst>
                                          <p:attrName>ppt_w</p:attrName>
                                        </p:attrNameLst>
                                      </p:cBhvr>
                                      <p:tavLst>
                                        <p:tav tm="0">
                                          <p:val>
                                            <p:fltVal val="0"/>
                                          </p:val>
                                        </p:tav>
                                        <p:tav tm="100000">
                                          <p:val>
                                            <p:strVal val="#ppt_w"/>
                                          </p:val>
                                        </p:tav>
                                      </p:tavLst>
                                    </p:anim>
                                    <p:anim calcmode="lin" valueType="num">
                                      <p:cBhvr>
                                        <p:cTn id="36" dur="500" fill="hold"/>
                                        <p:tgtEl>
                                          <p:spTgt spid="16"/>
                                        </p:tgtEl>
                                        <p:attrNameLst>
                                          <p:attrName>ppt_h</p:attrName>
                                        </p:attrNameLst>
                                      </p:cBhvr>
                                      <p:tavLst>
                                        <p:tav tm="0">
                                          <p:val>
                                            <p:fltVal val="0"/>
                                          </p:val>
                                        </p:tav>
                                        <p:tav tm="100000">
                                          <p:val>
                                            <p:strVal val="#ppt_h"/>
                                          </p:val>
                                        </p:tav>
                                      </p:tavLst>
                                    </p:anim>
                                    <p:animEffect transition="in" filter="fade">
                                      <p:cBhvr>
                                        <p:cTn id="37"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rotWithShape="1">
          <a:blip r:embed="rId1"/>
          <a:stretch>
            <a:fillRect/>
          </a:stretch>
        </a:blipFill>
        <a:effectLst/>
      </p:bgPr>
    </p:bg>
    <p:spTree>
      <p:nvGrpSpPr>
        <p:cNvPr id="1" name=""/>
        <p:cNvGrpSpPr/>
        <p:nvPr/>
      </p:nvGrpSpPr>
      <p:grpSpPr>
        <a:xfrm>
          <a:off x="0" y="0"/>
          <a:ext cx="0" cy="0"/>
          <a:chOff x="0" y="0"/>
          <a:chExt cx="0" cy="0"/>
        </a:xfrm>
      </p:grpSpPr>
      <p:sp>
        <p:nvSpPr>
          <p:cNvPr id="4" name="Rectangles 3"/>
          <p:cNvSpPr/>
          <p:nvPr/>
        </p:nvSpPr>
        <p:spPr>
          <a:xfrm>
            <a:off x="4155440" y="2628265"/>
            <a:ext cx="5359400" cy="1020445"/>
          </a:xfrm>
          <a:prstGeom prst="rect">
            <a:avLst/>
          </a:prstGeom>
          <a:solidFill>
            <a:srgbClr val="F4637D"/>
          </a:solidFill>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vi-VN" altLang="en-US" sz="2800" b="1">
                <a:solidFill>
                  <a:schemeClr val="bg1"/>
                </a:solidFill>
                <a:latin typeface="Times New Roman" panose="02020603050405020304" pitchFamily="18" charset="0"/>
                <a:cs typeface="Times New Roman" panose="02020603050405020304" pitchFamily="18" charset="0"/>
              </a:rPr>
              <a:t>LUYỆN TẬP - THỰC HÀNH</a:t>
            </a:r>
            <a:endParaRPr lang="vi-VN" altLang="en-US" sz="2800" b="1">
              <a:solidFill>
                <a:schemeClr val="bg1"/>
              </a:solidFill>
              <a:latin typeface="Times New Roman" panose="02020603050405020304" pitchFamily="18" charset="0"/>
              <a:cs typeface="Times New Roman" panose="02020603050405020304" pitchFamily="18" charset="0"/>
            </a:endParaRPr>
          </a:p>
        </p:txBody>
      </p:sp>
      <p:pic>
        <p:nvPicPr>
          <p:cNvPr id="3" name="Picture 2" descr="c35d5b4e81825e68b956548456e566cd"/>
          <p:cNvPicPr>
            <a:picLocks noChangeAspect="1"/>
          </p:cNvPicPr>
          <p:nvPr/>
        </p:nvPicPr>
        <p:blipFill>
          <a:blip r:embed="rId2">
            <a:clrChange>
              <a:clrFrom>
                <a:srgbClr val="F5F5F5">
                  <a:alpha val="100000"/>
                </a:srgbClr>
              </a:clrFrom>
              <a:clrTo>
                <a:srgbClr val="F5F5F5">
                  <a:alpha val="100000"/>
                  <a:alpha val="0"/>
                </a:srgbClr>
              </a:clrTo>
            </a:clrChange>
          </a:blip>
          <a:stretch>
            <a:fillRect/>
          </a:stretch>
        </p:blipFill>
        <p:spPr>
          <a:xfrm>
            <a:off x="2372995" y="2628265"/>
            <a:ext cx="3641090" cy="3641090"/>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bg>
      <p:bgPr>
        <a:blipFill rotWithShape="1">
          <a:blip r:embed="rId1"/>
          <a:stretch>
            <a:fillRect/>
          </a:stretch>
        </a:blipFill>
        <a:effectLst/>
      </p:bgPr>
    </p:bg>
    <p:spTree>
      <p:nvGrpSpPr>
        <p:cNvPr id="1" name=""/>
        <p:cNvGrpSpPr/>
        <p:nvPr/>
      </p:nvGrpSpPr>
      <p:grpSpPr>
        <a:xfrm>
          <a:off x="0" y="0"/>
          <a:ext cx="0" cy="0"/>
          <a:chOff x="0" y="0"/>
          <a:chExt cx="0" cy="0"/>
        </a:xfrm>
      </p:grpSpPr>
      <p:sp>
        <p:nvSpPr>
          <p:cNvPr id="11269" name="Text Box 19"/>
          <p:cNvSpPr txBox="1">
            <a:spLocks noChangeArrowheads="1"/>
          </p:cNvSpPr>
          <p:nvPr/>
        </p:nvSpPr>
        <p:spPr bwMode="auto">
          <a:xfrm>
            <a:off x="1365718" y="745113"/>
            <a:ext cx="11133221" cy="37534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lgn="just">
              <a:spcBef>
                <a:spcPct val="50000"/>
              </a:spcBef>
            </a:pPr>
            <a:r>
              <a:rPr lang="en-US" altLang="vi-VN" sz="2800" b="1"/>
              <a:t>Bài</a:t>
            </a:r>
            <a:r>
              <a:rPr lang="vi-VN" altLang="vi-VN" sz="2800" b="1"/>
              <a:t> 1. </a:t>
            </a:r>
            <a:r>
              <a:rPr lang="en-US" altLang="vi-VN" sz="2800" b="1"/>
              <a:t>Tìm các từ:</a:t>
            </a:r>
            <a:endParaRPr lang="en-US" altLang="vi-VN" sz="2800" b="1"/>
          </a:p>
          <a:p>
            <a:pPr algn="just">
              <a:spcBef>
                <a:spcPct val="50000"/>
              </a:spcBef>
            </a:pPr>
            <a:r>
              <a:rPr lang="en-US" altLang="vi-VN" sz="2800" b="1"/>
              <a:t>a. </a:t>
            </a:r>
            <a:r>
              <a:rPr lang="vi-VN" altLang="vi-VN" sz="2800" b="1"/>
              <a:t>Thể hiện vẻ đẹp bên ngoài của con người. </a:t>
            </a:r>
            <a:r>
              <a:rPr lang="en-US" altLang="vi-VN" sz="2800" b="1"/>
              <a:t>	</a:t>
            </a:r>
            <a:endParaRPr lang="en-US" altLang="vi-VN" sz="2800" b="1"/>
          </a:p>
          <a:p>
            <a:pPr algn="just">
              <a:spcBef>
                <a:spcPct val="50000"/>
              </a:spcBef>
            </a:pPr>
            <a:r>
              <a:rPr lang="en-US" altLang="vi-VN" sz="2800" b="1">
                <a:solidFill>
                  <a:srgbClr val="0070C0"/>
                </a:solidFill>
              </a:rPr>
              <a:t>M: </a:t>
            </a:r>
            <a:r>
              <a:rPr lang="en-US" altLang="vi-VN" sz="2800"/>
              <a:t>xinh đẹp</a:t>
            </a:r>
            <a:endParaRPr lang="en-US" altLang="vi-VN" sz="2800"/>
          </a:p>
          <a:p>
            <a:pPr algn="just">
              <a:spcBef>
                <a:spcPct val="50000"/>
              </a:spcBef>
            </a:pPr>
            <a:r>
              <a:rPr lang="en-US" altLang="vi-VN" sz="2800" b="1"/>
              <a:t>b. </a:t>
            </a:r>
            <a:r>
              <a:rPr lang="vi-VN" altLang="vi-VN" sz="2800" b="1"/>
              <a:t>Thể hiện nét đẹp trong tâm hồn, tính cách của con người </a:t>
            </a:r>
            <a:endParaRPr lang="vi-VN" altLang="vi-VN" sz="2800" b="1"/>
          </a:p>
          <a:p>
            <a:pPr algn="just">
              <a:spcBef>
                <a:spcPct val="50000"/>
              </a:spcBef>
            </a:pPr>
            <a:r>
              <a:rPr lang="en-US" altLang="vi-VN" sz="2800" b="1">
                <a:solidFill>
                  <a:srgbClr val="0070C0"/>
                </a:solidFill>
                <a:sym typeface="+mn-ea"/>
              </a:rPr>
              <a:t>M: </a:t>
            </a:r>
            <a:r>
              <a:rPr lang="en-US" altLang="vi-VN" sz="2800">
                <a:sym typeface="+mn-ea"/>
              </a:rPr>
              <a:t>thùy mị</a:t>
            </a:r>
            <a:endParaRPr lang="vi-VN" altLang="vi-VN" sz="2800" b="1"/>
          </a:p>
          <a:p>
            <a:pPr algn="just">
              <a:spcBef>
                <a:spcPct val="50000"/>
              </a:spcBef>
            </a:pPr>
            <a:endParaRPr lang="vi-VN" altLang="vi-VN" sz="2800" b="1"/>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11269"/>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69"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rotWithShape="1">
          <a:blip r:embed="rId1"/>
          <a:stretch>
            <a:fillRect/>
          </a:stretch>
        </a:blipFill>
        <a:effectLst/>
      </p:bgPr>
    </p:bg>
    <p:spTree>
      <p:nvGrpSpPr>
        <p:cNvPr id="1" name=""/>
        <p:cNvGrpSpPr/>
        <p:nvPr/>
      </p:nvGrpSpPr>
      <p:grpSpPr>
        <a:xfrm>
          <a:off x="0" y="0"/>
          <a:ext cx="0" cy="0"/>
          <a:chOff x="0" y="0"/>
          <a:chExt cx="0" cy="0"/>
        </a:xfrm>
      </p:grpSpPr>
      <p:graphicFrame>
        <p:nvGraphicFramePr>
          <p:cNvPr id="3" name="Table 2"/>
          <p:cNvGraphicFramePr>
            <a:graphicFrameLocks noGrp="1"/>
          </p:cNvGraphicFramePr>
          <p:nvPr/>
        </p:nvGraphicFramePr>
        <p:xfrm>
          <a:off x="1825162" y="1313038"/>
          <a:ext cx="9261642" cy="4023360"/>
        </p:xfrm>
        <a:graphic>
          <a:graphicData uri="http://schemas.openxmlformats.org/drawingml/2006/table">
            <a:tbl>
              <a:tblPr firstRow="1" bandRow="1">
                <a:tableStyleId>{5C22544A-7EE6-4342-B048-85BDC9FD1C3A}</a:tableStyleId>
              </a:tblPr>
              <a:tblGrid>
                <a:gridCol w="4630821"/>
                <a:gridCol w="4630821"/>
              </a:tblGrid>
              <a:tr h="944880">
                <a:tc>
                  <a:txBody>
                    <a:bodyPr/>
                    <a:lstStyle/>
                    <a:p>
                      <a:pPr algn="ctr"/>
                      <a:r>
                        <a:rPr lang="vi-VN" altLang="vi-VN" sz="2800" b="0" i="0">
                          <a:solidFill>
                            <a:schemeClr val="tx1"/>
                          </a:solidFill>
                          <a:latin typeface="Times New Roman" panose="02020603050405020304" pitchFamily="18" charset="0"/>
                          <a:cs typeface="Times New Roman" panose="02020603050405020304" pitchFamily="18" charset="0"/>
                        </a:rPr>
                        <a:t>Thể hiện vẻ đẹp bên ngoài của con người. </a:t>
                      </a:r>
                      <a:endParaRPr lang="vi-VN" altLang="vi-VN" sz="2800" b="0" i="0">
                        <a:solidFill>
                          <a:schemeClr val="tx1"/>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marL="0" marR="0" indent="0" algn="ctr" defTabSz="457200" rtl="0" eaLnBrk="1" fontAlgn="auto" latinLnBrk="0" hangingPunct="1">
                        <a:lnSpc>
                          <a:spcPct val="100000"/>
                        </a:lnSpc>
                        <a:spcBef>
                          <a:spcPts val="0"/>
                        </a:spcBef>
                        <a:spcAft>
                          <a:spcPts val="0"/>
                        </a:spcAft>
                        <a:buClrTx/>
                        <a:buSzTx/>
                        <a:buFontTx/>
                        <a:buNone/>
                        <a:defRPr/>
                      </a:pPr>
                      <a:r>
                        <a:rPr lang="vi-VN" altLang="vi-VN" sz="2800" b="0" i="0">
                          <a:solidFill>
                            <a:schemeClr val="tx1"/>
                          </a:solidFill>
                          <a:latin typeface="Times New Roman" panose="02020603050405020304" pitchFamily="18" charset="0"/>
                          <a:cs typeface="Times New Roman" panose="02020603050405020304" pitchFamily="18" charset="0"/>
                        </a:rPr>
                        <a:t>Thể hiện nét đẹp trong tâm hồn, tính cách của con người </a:t>
                      </a:r>
                      <a:endParaRPr lang="vi-VN" altLang="vi-VN" sz="2800" b="0" i="0">
                        <a:solidFill>
                          <a:schemeClr val="tx1"/>
                        </a:solidFill>
                        <a:latin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r>
              <a:tr h="370840">
                <a:tc>
                  <a:txBody>
                    <a:bodyPr/>
                    <a:lstStyle/>
                    <a:p>
                      <a:pPr algn="just"/>
                      <a:r>
                        <a:rPr lang="vi-VN" sz="2800" b="0" i="0">
                          <a:solidFill>
                            <a:srgbClr val="FF0000"/>
                          </a:solidFill>
                          <a:latin typeface="Times New Roman" panose="02020603050405020304" pitchFamily="18" charset="0"/>
                          <a:cs typeface="Times New Roman" panose="02020603050405020304" pitchFamily="18" charset="0"/>
                        </a:rPr>
                        <a:t>xinh, xinh đẹp, xinh tưươi, xinh xắn, xinh xẻo, xinh xinh, tươi tắn, tươi giòn, rực rỡ, lộng lẫy, thướt tha, tha thướt, yểu điệu, duyên dáng, uyển chuyển, mỹ miều, quý phái, lộng lẫy,…</a:t>
                      </a:r>
                      <a:endParaRPr lang="vi-VN" sz="2800" b="0" i="0">
                        <a:solidFill>
                          <a:srgbClr val="FF0000"/>
                        </a:solidFill>
                        <a:latin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99"/>
                    </a:solidFill>
                  </a:tcPr>
                </a:tc>
                <a:tc>
                  <a:txBody>
                    <a:bodyPr/>
                    <a:lstStyle/>
                    <a:p>
                      <a:pPr algn="ctr"/>
                      <a:endParaRPr lang="vi-VN" sz="2800" b="0" i="1">
                        <a:solidFill>
                          <a:srgbClr val="FF0000"/>
                        </a:solidFill>
                        <a:latin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99"/>
                    </a:solidFill>
                  </a:tcPr>
                </a:tc>
              </a:tr>
            </a:tbl>
          </a:graphicData>
        </a:graphic>
      </p:graphicFrame>
      <p:graphicFrame>
        <p:nvGraphicFramePr>
          <p:cNvPr id="9" name="Table 8"/>
          <p:cNvGraphicFramePr>
            <a:graphicFrameLocks noGrp="1"/>
          </p:cNvGraphicFramePr>
          <p:nvPr/>
        </p:nvGraphicFramePr>
        <p:xfrm>
          <a:off x="1825162" y="1313038"/>
          <a:ext cx="9261642" cy="4023360"/>
        </p:xfrm>
        <a:graphic>
          <a:graphicData uri="http://schemas.openxmlformats.org/drawingml/2006/table">
            <a:tbl>
              <a:tblPr firstRow="1" bandRow="1">
                <a:tableStyleId>{5C22544A-7EE6-4342-B048-85BDC9FD1C3A}</a:tableStyleId>
              </a:tblPr>
              <a:tblGrid>
                <a:gridCol w="4630821"/>
                <a:gridCol w="4630821"/>
              </a:tblGrid>
              <a:tr h="0">
                <a:tc>
                  <a:txBody>
                    <a:bodyPr/>
                    <a:lstStyle/>
                    <a:p>
                      <a:pPr algn="ctr"/>
                      <a:r>
                        <a:rPr lang="vi-VN" altLang="vi-VN" sz="2800" b="0" i="0">
                          <a:solidFill>
                            <a:schemeClr val="tx1"/>
                          </a:solidFill>
                          <a:latin typeface="Times New Roman" panose="02020603050405020304" pitchFamily="18" charset="0"/>
                          <a:cs typeface="Times New Roman" panose="02020603050405020304" pitchFamily="18" charset="0"/>
                        </a:rPr>
                        <a:t>Thể hiện vẻ đẹp bên ngoài của con người. </a:t>
                      </a:r>
                      <a:endParaRPr lang="vi-VN" altLang="vi-VN" sz="2800" b="0" i="0">
                        <a:solidFill>
                          <a:schemeClr val="tx1"/>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marL="0" marR="0" indent="0" algn="ctr" defTabSz="457200" rtl="0" eaLnBrk="1" fontAlgn="auto" latinLnBrk="0" hangingPunct="1">
                        <a:lnSpc>
                          <a:spcPct val="100000"/>
                        </a:lnSpc>
                        <a:spcBef>
                          <a:spcPts val="0"/>
                        </a:spcBef>
                        <a:spcAft>
                          <a:spcPts val="0"/>
                        </a:spcAft>
                        <a:buClrTx/>
                        <a:buSzTx/>
                        <a:buFontTx/>
                        <a:buNone/>
                        <a:defRPr/>
                      </a:pPr>
                      <a:r>
                        <a:rPr lang="vi-VN" altLang="vi-VN" sz="2800" b="0" i="0">
                          <a:solidFill>
                            <a:schemeClr val="tx1"/>
                          </a:solidFill>
                          <a:latin typeface="Times New Roman" panose="02020603050405020304" pitchFamily="18" charset="0"/>
                          <a:cs typeface="Times New Roman" panose="02020603050405020304" pitchFamily="18" charset="0"/>
                        </a:rPr>
                        <a:t>Thể hiện nét đẹp trong tâm hồn, tính cách của con người </a:t>
                      </a:r>
                      <a:endParaRPr lang="vi-VN" altLang="vi-VN" sz="2800" b="0" i="0">
                        <a:solidFill>
                          <a:schemeClr val="tx1"/>
                        </a:solidFill>
                        <a:latin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r>
              <a:tr h="370840">
                <a:tc>
                  <a:txBody>
                    <a:bodyPr/>
                    <a:lstStyle/>
                    <a:p>
                      <a:pPr algn="l"/>
                      <a:r>
                        <a:rPr lang="vi-VN" sz="2800" b="0" i="0">
                          <a:solidFill>
                            <a:srgbClr val="FF0000"/>
                          </a:solidFill>
                          <a:latin typeface="Times New Roman" panose="02020603050405020304" pitchFamily="18" charset="0"/>
                          <a:cs typeface="Times New Roman" panose="02020603050405020304" pitchFamily="18" charset="0"/>
                        </a:rPr>
                        <a:t>xinh, xinh đẹp, xinh tươi, xinh xắn, xinh xẻo, xinh xinh, tươi tắn, tươi giòn, rực rỡ, lộng lẫy, thướt tha, tha thướt, yểu điệu, duyên dáng, uyển chuyển, mỹ miều, quý phái, lộng lẫy,…</a:t>
                      </a:r>
                      <a:endParaRPr lang="vi-VN" sz="2800" b="0" i="0">
                        <a:solidFill>
                          <a:srgbClr val="FF0000"/>
                        </a:solidFill>
                        <a:latin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99"/>
                    </a:solidFill>
                  </a:tcPr>
                </a:tc>
                <a:tc>
                  <a:txBody>
                    <a:bodyPr/>
                    <a:lstStyle/>
                    <a:p>
                      <a:pPr marL="0" marR="0" indent="0" algn="l" defTabSz="457200" rtl="0" eaLnBrk="1" fontAlgn="auto" latinLnBrk="0" hangingPunct="1">
                        <a:lnSpc>
                          <a:spcPct val="100000"/>
                        </a:lnSpc>
                        <a:spcBef>
                          <a:spcPts val="0"/>
                        </a:spcBef>
                        <a:spcAft>
                          <a:spcPts val="0"/>
                        </a:spcAft>
                        <a:buClrTx/>
                        <a:buSzTx/>
                        <a:buFontTx/>
                        <a:buNone/>
                        <a:defRPr/>
                      </a:pPr>
                      <a:r>
                        <a:rPr lang="vi-VN" altLang="en-US" sz="2800" b="0">
                          <a:solidFill>
                            <a:srgbClr val="FF0000"/>
                          </a:solidFill>
                          <a:latin typeface="Times New Roman" panose="02020603050405020304" pitchFamily="18" charset="0"/>
                          <a:cs typeface="Times New Roman" panose="02020603050405020304" pitchFamily="18" charset="0"/>
                        </a:rPr>
                        <a:t>   dịu dàng, hiền dịu, đằm thắm, đậm đà, đôn hậu, lịch sự, tế nhị, nết na, chân thành, chân thực, chân tình, thẳng thắn, ngay thẳng, bộc trực, cương trực, dũng cảm, quả cảm, khảng khái,</a:t>
                      </a:r>
                      <a:r>
                        <a:rPr lang="en-US" altLang="en-US" sz="2800" b="0">
                          <a:solidFill>
                            <a:srgbClr val="FF0000"/>
                          </a:solidFill>
                          <a:latin typeface="Times New Roman" panose="02020603050405020304" pitchFamily="18" charset="0"/>
                          <a:cs typeface="Times New Roman" panose="02020603050405020304" pitchFamily="18" charset="0"/>
                        </a:rPr>
                        <a:t>…</a:t>
                      </a:r>
                      <a:endParaRPr lang="vi-VN" altLang="en-US" sz="2800" b="0">
                        <a:solidFill>
                          <a:srgbClr val="FF0000"/>
                        </a:solidFill>
                        <a:latin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99"/>
                    </a:solidFill>
                  </a:tcPr>
                </a:tc>
              </a:tr>
            </a:tbl>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accent4">
            <a:lumMod val="20000"/>
            <a:lumOff val="80000"/>
          </a:schemeClr>
        </a:solidFill>
        <a:effectLst/>
      </p:bgPr>
    </p:bg>
    <p:spTree>
      <p:nvGrpSpPr>
        <p:cNvPr id="1" name=""/>
        <p:cNvGrpSpPr/>
        <p:nvPr/>
      </p:nvGrpSpPr>
      <p:grpSpPr>
        <a:xfrm>
          <a:off x="0" y="0"/>
          <a:ext cx="0" cy="0"/>
          <a:chOff x="0" y="0"/>
          <a:chExt cx="0" cy="0"/>
        </a:xfrm>
      </p:grpSpPr>
      <p:sp>
        <p:nvSpPr>
          <p:cNvPr id="2" name="Slide Number Placeholder 5"/>
          <p:cNvSpPr>
            <a:spLocks noGrp="1"/>
          </p:cNvSpPr>
          <p:nvPr>
            <p:ph type="sldNum" sz="quarter" idx="12"/>
          </p:nvPr>
        </p:nvSpPr>
        <p:spPr>
          <a:xfrm>
            <a:off x="8610600" y="6311900"/>
            <a:ext cx="2743200" cy="30797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800">
                <a:solidFill>
                  <a:schemeClr val="tx1"/>
                </a:solidFill>
                <a:latin typeface="Arial" panose="020B0604020202020204" pitchFamily="34" charset="0"/>
              </a:defRPr>
            </a:lvl1pPr>
            <a:lvl2pPr marL="742950" indent="-285750">
              <a:defRPr sz="2800">
                <a:solidFill>
                  <a:schemeClr val="tx1"/>
                </a:solidFill>
                <a:latin typeface="Arial" panose="020B0604020202020204" pitchFamily="34" charset="0"/>
              </a:defRPr>
            </a:lvl2pPr>
            <a:lvl3pPr marL="1143000" indent="-228600">
              <a:defRPr sz="2800">
                <a:solidFill>
                  <a:schemeClr val="tx1"/>
                </a:solidFill>
                <a:latin typeface="Arial" panose="020B0604020202020204" pitchFamily="34" charset="0"/>
              </a:defRPr>
            </a:lvl3pPr>
            <a:lvl4pPr marL="1600200" indent="-228600">
              <a:defRPr sz="2800">
                <a:solidFill>
                  <a:schemeClr val="tx1"/>
                </a:solidFill>
                <a:latin typeface="Arial" panose="020B0604020202020204" pitchFamily="34" charset="0"/>
              </a:defRPr>
            </a:lvl4pPr>
            <a:lvl5pPr marL="2057400" indent="-228600">
              <a:defRPr sz="2800">
                <a:solidFill>
                  <a:schemeClr val="tx1"/>
                </a:solidFill>
                <a:latin typeface="Arial" panose="020B0604020202020204" pitchFamily="34" charset="0"/>
              </a:defRPr>
            </a:lvl5pPr>
            <a:lvl6pPr marL="2514600" indent="-228600" eaLnBrk="0" fontAlgn="base" hangingPunct="0">
              <a:spcBef>
                <a:spcPct val="0"/>
              </a:spcBef>
              <a:spcAft>
                <a:spcPct val="0"/>
              </a:spcAft>
              <a:defRPr sz="2800">
                <a:solidFill>
                  <a:schemeClr val="tx1"/>
                </a:solidFill>
                <a:latin typeface="Arial" panose="020B0604020202020204" pitchFamily="34" charset="0"/>
              </a:defRPr>
            </a:lvl6pPr>
            <a:lvl7pPr marL="2971800" indent="-228600" eaLnBrk="0" fontAlgn="base" hangingPunct="0">
              <a:spcBef>
                <a:spcPct val="0"/>
              </a:spcBef>
              <a:spcAft>
                <a:spcPct val="0"/>
              </a:spcAft>
              <a:defRPr sz="2800">
                <a:solidFill>
                  <a:schemeClr val="tx1"/>
                </a:solidFill>
                <a:latin typeface="Arial" panose="020B0604020202020204" pitchFamily="34" charset="0"/>
              </a:defRPr>
            </a:lvl7pPr>
            <a:lvl8pPr marL="3429000" indent="-228600" eaLnBrk="0" fontAlgn="base" hangingPunct="0">
              <a:spcBef>
                <a:spcPct val="0"/>
              </a:spcBef>
              <a:spcAft>
                <a:spcPct val="0"/>
              </a:spcAft>
              <a:defRPr sz="2800">
                <a:solidFill>
                  <a:schemeClr val="tx1"/>
                </a:solidFill>
                <a:latin typeface="Arial" panose="020B0604020202020204" pitchFamily="34" charset="0"/>
              </a:defRPr>
            </a:lvl8pPr>
            <a:lvl9pPr marL="3886200" indent="-228600" eaLnBrk="0" fontAlgn="base" hangingPunct="0">
              <a:spcBef>
                <a:spcPct val="0"/>
              </a:spcBef>
              <a:spcAft>
                <a:spcPct val="0"/>
              </a:spcAft>
              <a:defRPr sz="2800">
                <a:solidFill>
                  <a:schemeClr val="tx1"/>
                </a:solidFill>
                <a:latin typeface="Arial" panose="020B0604020202020204" pitchFamily="34" charset="0"/>
              </a:defRPr>
            </a:lvl9pPr>
          </a:lstStyle>
          <a:p>
            <a:fld id="{DAB836BC-5FA0-4626-90B7-00A580334B6D}" type="slidenum">
              <a:rPr lang="en-US" altLang="en-US" sz="1400"/>
            </a:fld>
            <a:endParaRPr lang="en-US" altLang="en-US" sz="1400"/>
          </a:p>
        </p:txBody>
      </p:sp>
      <p:pic>
        <p:nvPicPr>
          <p:cNvPr id="3" name="Picture 11" descr="C:\Users\Welcome\Pictures\l dhuong.jpg"/>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706755" y="629285"/>
            <a:ext cx="2743200" cy="2758440"/>
          </a:xfrm>
          <a:prstGeom prst="rect">
            <a:avLst/>
          </a:prstGeom>
          <a:solidFill>
            <a:schemeClr val="accent4">
              <a:lumMod val="20000"/>
              <a:lumOff val="80000"/>
            </a:schemeClr>
          </a:solid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12" descr="C:\Users\Welcome\Pictures\ldhuong.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36795" y="541020"/>
            <a:ext cx="2819400" cy="2694305"/>
          </a:xfrm>
          <a:prstGeom prst="rect">
            <a:avLst/>
          </a:prstGeom>
          <a:solidFill>
            <a:schemeClr val="accent4">
              <a:lumMod val="20000"/>
              <a:lumOff val="80000"/>
            </a:schemeClr>
          </a:solid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15" descr="C:\Users\Welcome\Pictures\thuottha.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36795" y="3977005"/>
            <a:ext cx="2900045" cy="26708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16" descr="C:\Users\Welcome\Pictures\®ang.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961755" y="3953510"/>
            <a:ext cx="2895600" cy="27990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17" descr="C:\Users\Welcome\Pictures\xinh dep.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44855" y="3952240"/>
            <a:ext cx="2667000" cy="2790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8" descr="images58476_nucuoidulich"/>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733155" y="789305"/>
            <a:ext cx="3124200" cy="2437765"/>
          </a:xfrm>
          <a:prstGeom prst="rect">
            <a:avLst/>
          </a:prstGeom>
          <a:solidFill>
            <a:schemeClr val="accent4">
              <a:lumMod val="20000"/>
              <a:lumOff val="80000"/>
            </a:schemeClr>
          </a:solid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extBox 8"/>
          <p:cNvSpPr txBox="1"/>
          <p:nvPr/>
        </p:nvSpPr>
        <p:spPr>
          <a:xfrm>
            <a:off x="1235107" y="34925"/>
            <a:ext cx="1309370" cy="460375"/>
          </a:xfrm>
          <a:prstGeom prst="rect">
            <a:avLst/>
          </a:prstGeom>
          <a:solidFill>
            <a:schemeClr val="accent4">
              <a:lumMod val="20000"/>
              <a:lumOff val="80000"/>
            </a:schemeClr>
          </a:solidFill>
        </p:spPr>
        <p:style>
          <a:lnRef idx="0">
            <a:schemeClr val="accent1"/>
          </a:lnRef>
          <a:fillRef idx="3">
            <a:schemeClr val="accent1"/>
          </a:fillRef>
          <a:effectRef idx="3">
            <a:schemeClr val="accent1"/>
          </a:effectRef>
          <a:fontRef idx="minor">
            <a:schemeClr val="lt1"/>
          </a:fontRef>
        </p:style>
        <p:txBody>
          <a:bodyPr wrap="square">
            <a:spAutoFit/>
          </a:bodyPr>
          <a:lstStyle/>
          <a:p>
            <a:pPr eaLnBrk="1" hangingPunct="1">
              <a:defRPr/>
            </a:pPr>
            <a:r>
              <a:rPr lang="en-US" sz="2400" b="1" dirty="0" err="1">
                <a:solidFill>
                  <a:srgbClr val="FF0000"/>
                </a:solidFill>
                <a:latin typeface="Times New Roman" panose="02020603050405020304" pitchFamily="18" charset="0"/>
                <a:cs typeface="Times New Roman" panose="02020603050405020304" pitchFamily="18" charset="0"/>
              </a:rPr>
              <a:t>xinh</a:t>
            </a:r>
            <a:r>
              <a:rPr lang="en-US" sz="2400" b="1" dirty="0">
                <a:solidFill>
                  <a:srgbClr val="FF0000"/>
                </a:solidFill>
                <a:latin typeface="Times New Roman" panose="02020603050405020304" pitchFamily="18" charset="0"/>
                <a:cs typeface="Times New Roman" panose="02020603050405020304" pitchFamily="18" charset="0"/>
              </a:rPr>
              <a:t> </a:t>
            </a:r>
            <a:r>
              <a:rPr lang="vi-VN" sz="2400" b="1" dirty="0">
                <a:solidFill>
                  <a:srgbClr val="FF0000"/>
                </a:solidFill>
                <a:latin typeface="Times New Roman" panose="02020603050405020304" pitchFamily="18" charset="0"/>
                <a:cs typeface="Times New Roman" panose="02020603050405020304" pitchFamily="18" charset="0"/>
              </a:rPr>
              <a:t>đẹp</a:t>
            </a:r>
            <a:endParaRPr lang="vi-VN" sz="2400" b="1" dirty="0">
              <a:solidFill>
                <a:srgbClr val="FF0000"/>
              </a:solidFill>
              <a:latin typeface="Times New Roman" panose="02020603050405020304" pitchFamily="18" charset="0"/>
              <a:cs typeface="Times New Roman" panose="02020603050405020304" pitchFamily="18" charset="0"/>
            </a:endParaRPr>
          </a:p>
        </p:txBody>
      </p:sp>
      <p:sp>
        <p:nvSpPr>
          <p:cNvPr id="10" name="TextBox 9"/>
          <p:cNvSpPr txBox="1"/>
          <p:nvPr/>
        </p:nvSpPr>
        <p:spPr>
          <a:xfrm>
            <a:off x="5591842" y="34925"/>
            <a:ext cx="1309370" cy="460375"/>
          </a:xfrm>
          <a:prstGeom prst="rect">
            <a:avLst/>
          </a:prstGeom>
          <a:solidFill>
            <a:schemeClr val="accent4">
              <a:lumMod val="20000"/>
              <a:lumOff val="80000"/>
            </a:schemeClr>
          </a:solidFill>
        </p:spPr>
        <p:style>
          <a:lnRef idx="0">
            <a:schemeClr val="accent1"/>
          </a:lnRef>
          <a:fillRef idx="3">
            <a:schemeClr val="accent1"/>
          </a:fillRef>
          <a:effectRef idx="3">
            <a:schemeClr val="accent1"/>
          </a:effectRef>
          <a:fontRef idx="minor">
            <a:schemeClr val="lt1"/>
          </a:fontRef>
        </p:style>
        <p:txBody>
          <a:bodyPr wrap="square">
            <a:spAutoFit/>
          </a:bodyPr>
          <a:lstStyle/>
          <a:p>
            <a:pPr eaLnBrk="1" hangingPunct="1">
              <a:defRPr/>
            </a:pPr>
            <a:r>
              <a:rPr lang="en-US" sz="2400" b="1" dirty="0" err="1">
                <a:solidFill>
                  <a:srgbClr val="FF0000"/>
                </a:solidFill>
                <a:latin typeface="Times New Roman" panose="02020603050405020304" pitchFamily="18" charset="0"/>
                <a:cs typeface="Times New Roman" panose="02020603050405020304" pitchFamily="18" charset="0"/>
              </a:rPr>
              <a:t>xinh</a:t>
            </a:r>
            <a:r>
              <a:rPr lang="en-US" sz="2400" b="1" dirty="0">
                <a:solidFill>
                  <a:srgbClr val="FF0000"/>
                </a:solidFill>
                <a:latin typeface="Times New Roman" panose="02020603050405020304" pitchFamily="18" charset="0"/>
                <a:cs typeface="Times New Roman" panose="02020603050405020304" pitchFamily="18" charset="0"/>
              </a:rPr>
              <a:t> x</a:t>
            </a:r>
            <a:r>
              <a:rPr lang="vi-VN" sz="2400" b="1" dirty="0">
                <a:solidFill>
                  <a:srgbClr val="FF0000"/>
                </a:solidFill>
                <a:latin typeface="Times New Roman" panose="02020603050405020304" pitchFamily="18" charset="0"/>
                <a:cs typeface="Times New Roman" panose="02020603050405020304" pitchFamily="18" charset="0"/>
              </a:rPr>
              <a:t>ắn</a:t>
            </a:r>
            <a:endParaRPr lang="vi-VN" sz="2400" b="1" dirty="0">
              <a:solidFill>
                <a:srgbClr val="FF0000"/>
              </a:solidFill>
              <a:latin typeface="Times New Roman" panose="02020603050405020304" pitchFamily="18" charset="0"/>
              <a:cs typeface="Times New Roman" panose="02020603050405020304" pitchFamily="18" charset="0"/>
            </a:endParaRPr>
          </a:p>
        </p:txBody>
      </p:sp>
      <p:sp>
        <p:nvSpPr>
          <p:cNvPr id="11" name="TextBox 10"/>
          <p:cNvSpPr txBox="1"/>
          <p:nvPr/>
        </p:nvSpPr>
        <p:spPr>
          <a:xfrm>
            <a:off x="9601867" y="34925"/>
            <a:ext cx="1220470" cy="460375"/>
          </a:xfrm>
          <a:prstGeom prst="rect">
            <a:avLst/>
          </a:prstGeom>
          <a:solidFill>
            <a:schemeClr val="accent4">
              <a:lumMod val="20000"/>
              <a:lumOff val="80000"/>
            </a:schemeClr>
          </a:solidFill>
        </p:spPr>
        <p:style>
          <a:lnRef idx="0">
            <a:schemeClr val="accent1"/>
          </a:lnRef>
          <a:fillRef idx="3">
            <a:schemeClr val="accent1"/>
          </a:fillRef>
          <a:effectRef idx="3">
            <a:schemeClr val="accent1"/>
          </a:effectRef>
          <a:fontRef idx="minor">
            <a:schemeClr val="lt1"/>
          </a:fontRef>
        </p:style>
        <p:txBody>
          <a:bodyPr wrap="square">
            <a:spAutoFit/>
          </a:bodyPr>
          <a:lstStyle/>
          <a:p>
            <a:pPr eaLnBrk="1" hangingPunct="1">
              <a:defRPr/>
            </a:pPr>
            <a:r>
              <a:rPr lang="en-US" sz="2400" b="1" dirty="0">
                <a:solidFill>
                  <a:srgbClr val="FF0000"/>
                </a:solidFill>
                <a:latin typeface="Times New Roman" panose="02020603050405020304" pitchFamily="18" charset="0"/>
                <a:cs typeface="Times New Roman" panose="02020603050405020304" pitchFamily="18" charset="0"/>
              </a:rPr>
              <a:t>t</a:t>
            </a:r>
            <a:r>
              <a:rPr lang="vi-VN" sz="2400" b="1" dirty="0">
                <a:solidFill>
                  <a:srgbClr val="FF0000"/>
                </a:solidFill>
                <a:latin typeface="Times New Roman" panose="02020603050405020304" pitchFamily="18" charset="0"/>
                <a:cs typeface="Times New Roman" panose="02020603050405020304" pitchFamily="18" charset="0"/>
              </a:rPr>
              <a:t>ươ</a:t>
            </a:r>
            <a:r>
              <a:rPr lang="en-US" sz="2400" b="1" dirty="0" err="1">
                <a:solidFill>
                  <a:srgbClr val="FF0000"/>
                </a:solidFill>
                <a:latin typeface="Times New Roman" panose="02020603050405020304" pitchFamily="18" charset="0"/>
                <a:cs typeface="Times New Roman" panose="02020603050405020304" pitchFamily="18" charset="0"/>
              </a:rPr>
              <a:t>i</a:t>
            </a:r>
            <a:r>
              <a:rPr lang="en-US" sz="2400" b="1" dirty="0">
                <a:solidFill>
                  <a:srgbClr val="FF0000"/>
                </a:solidFill>
                <a:latin typeface="Times New Roman" panose="02020603050405020304" pitchFamily="18" charset="0"/>
                <a:cs typeface="Times New Roman" panose="02020603050405020304" pitchFamily="18" charset="0"/>
              </a:rPr>
              <a:t> t</a:t>
            </a:r>
            <a:r>
              <a:rPr lang="vi-VN" sz="2400" b="1" dirty="0">
                <a:solidFill>
                  <a:srgbClr val="FF0000"/>
                </a:solidFill>
                <a:latin typeface="Times New Roman" panose="02020603050405020304" pitchFamily="18" charset="0"/>
                <a:cs typeface="Times New Roman" panose="02020603050405020304" pitchFamily="18" charset="0"/>
              </a:rPr>
              <a:t>ắn</a:t>
            </a:r>
            <a:endParaRPr lang="vi-VN" sz="2400" b="1" dirty="0">
              <a:solidFill>
                <a:srgbClr val="FF0000"/>
              </a:solidFill>
              <a:latin typeface="Times New Roman" panose="02020603050405020304" pitchFamily="18" charset="0"/>
              <a:cs typeface="Times New Roman" panose="02020603050405020304" pitchFamily="18" charset="0"/>
            </a:endParaRPr>
          </a:p>
        </p:txBody>
      </p:sp>
      <p:sp>
        <p:nvSpPr>
          <p:cNvPr id="12" name="TextBox 11"/>
          <p:cNvSpPr txBox="1"/>
          <p:nvPr/>
        </p:nvSpPr>
        <p:spPr>
          <a:xfrm>
            <a:off x="9654572" y="3360420"/>
            <a:ext cx="1699260" cy="460375"/>
          </a:xfrm>
          <a:prstGeom prst="rect">
            <a:avLst/>
          </a:prstGeom>
          <a:solidFill>
            <a:schemeClr val="accent4">
              <a:lumMod val="20000"/>
              <a:lumOff val="80000"/>
            </a:schemeClr>
          </a:solidFill>
        </p:spPr>
        <p:style>
          <a:lnRef idx="0">
            <a:schemeClr val="accent1"/>
          </a:lnRef>
          <a:fillRef idx="3">
            <a:schemeClr val="accent1"/>
          </a:fillRef>
          <a:effectRef idx="3">
            <a:schemeClr val="accent1"/>
          </a:effectRef>
          <a:fontRef idx="minor">
            <a:schemeClr val="lt1"/>
          </a:fontRef>
        </p:style>
        <p:txBody>
          <a:bodyPr wrap="square">
            <a:spAutoFit/>
          </a:bodyPr>
          <a:lstStyle/>
          <a:p>
            <a:pPr eaLnBrk="1" hangingPunct="1">
              <a:defRPr/>
            </a:pPr>
            <a:r>
              <a:rPr lang="en-US" sz="2400" b="1" dirty="0" err="1">
                <a:solidFill>
                  <a:srgbClr val="FF0000"/>
                </a:solidFill>
                <a:latin typeface="Times New Roman" panose="02020603050405020304" pitchFamily="18" charset="0"/>
                <a:cs typeface="Times New Roman" panose="02020603050405020304" pitchFamily="18" charset="0"/>
              </a:rPr>
              <a:t>duyên</a:t>
            </a:r>
            <a:r>
              <a:rPr lang="en-US" sz="2400" b="1" dirty="0">
                <a:solidFill>
                  <a:srgbClr val="FF0000"/>
                </a:solidFill>
                <a:latin typeface="Times New Roman" panose="020206030504050203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cs typeface="Times New Roman" panose="02020603050405020304" pitchFamily="18" charset="0"/>
              </a:rPr>
              <a:t>dáng</a:t>
            </a:r>
            <a:endParaRPr lang="vi-VN" sz="2400" b="1" dirty="0">
              <a:solidFill>
                <a:srgbClr val="FF0000"/>
              </a:solidFill>
              <a:latin typeface="Times New Roman" panose="02020603050405020304" pitchFamily="18" charset="0"/>
              <a:cs typeface="Times New Roman" panose="02020603050405020304" pitchFamily="18" charset="0"/>
            </a:endParaRPr>
          </a:p>
        </p:txBody>
      </p:sp>
      <p:sp>
        <p:nvSpPr>
          <p:cNvPr id="13" name="TextBox 12"/>
          <p:cNvSpPr txBox="1"/>
          <p:nvPr/>
        </p:nvSpPr>
        <p:spPr>
          <a:xfrm>
            <a:off x="5639467" y="3491865"/>
            <a:ext cx="1407160" cy="460375"/>
          </a:xfrm>
          <a:prstGeom prst="rect">
            <a:avLst/>
          </a:prstGeom>
          <a:solidFill>
            <a:schemeClr val="accent4">
              <a:lumMod val="20000"/>
              <a:lumOff val="80000"/>
            </a:schemeClr>
          </a:solidFill>
        </p:spPr>
        <p:style>
          <a:lnRef idx="0">
            <a:schemeClr val="accent1"/>
          </a:lnRef>
          <a:fillRef idx="3">
            <a:schemeClr val="accent1"/>
          </a:fillRef>
          <a:effectRef idx="3">
            <a:schemeClr val="accent1"/>
          </a:effectRef>
          <a:fontRef idx="minor">
            <a:schemeClr val="lt1"/>
          </a:fontRef>
        </p:style>
        <p:txBody>
          <a:bodyPr wrap="square">
            <a:spAutoFit/>
          </a:bodyPr>
          <a:lstStyle/>
          <a:p>
            <a:pPr eaLnBrk="1" hangingPunct="1">
              <a:defRPr/>
            </a:pPr>
            <a:r>
              <a:rPr lang="en-US" sz="2400" b="1" dirty="0" err="1">
                <a:solidFill>
                  <a:srgbClr val="FF0000"/>
                </a:solidFill>
                <a:latin typeface="Times New Roman" panose="02020603050405020304" pitchFamily="18" charset="0"/>
                <a:cs typeface="Times New Roman" panose="02020603050405020304" pitchFamily="18" charset="0"/>
              </a:rPr>
              <a:t>th</a:t>
            </a:r>
            <a:r>
              <a:rPr lang="vi-VN" sz="2400" b="1" dirty="0">
                <a:solidFill>
                  <a:srgbClr val="FF0000"/>
                </a:solidFill>
                <a:latin typeface="Times New Roman" panose="02020603050405020304" pitchFamily="18" charset="0"/>
                <a:cs typeface="Times New Roman" panose="02020603050405020304" pitchFamily="18" charset="0"/>
              </a:rPr>
              <a:t>ướt tha</a:t>
            </a:r>
            <a:endParaRPr lang="vi-VN" sz="2400" b="1" dirty="0">
              <a:solidFill>
                <a:srgbClr val="FF0000"/>
              </a:solidFill>
              <a:latin typeface="Times New Roman" panose="02020603050405020304" pitchFamily="18" charset="0"/>
              <a:cs typeface="Times New Roman" panose="02020603050405020304" pitchFamily="18" charset="0"/>
            </a:endParaRPr>
          </a:p>
        </p:txBody>
      </p:sp>
      <p:sp>
        <p:nvSpPr>
          <p:cNvPr id="14" name="TextBox 13"/>
          <p:cNvSpPr txBox="1"/>
          <p:nvPr/>
        </p:nvSpPr>
        <p:spPr>
          <a:xfrm>
            <a:off x="1372902" y="3439795"/>
            <a:ext cx="1410970" cy="460375"/>
          </a:xfrm>
          <a:prstGeom prst="rect">
            <a:avLst/>
          </a:prstGeom>
          <a:solidFill>
            <a:schemeClr val="accent4">
              <a:lumMod val="20000"/>
              <a:lumOff val="80000"/>
            </a:schemeClr>
          </a:solidFill>
        </p:spPr>
        <p:style>
          <a:lnRef idx="0">
            <a:schemeClr val="accent1"/>
          </a:lnRef>
          <a:fillRef idx="3">
            <a:schemeClr val="accent1"/>
          </a:fillRef>
          <a:effectRef idx="3">
            <a:schemeClr val="accent1"/>
          </a:effectRef>
          <a:fontRef idx="minor">
            <a:schemeClr val="lt1"/>
          </a:fontRef>
        </p:style>
        <p:txBody>
          <a:bodyPr wrap="square">
            <a:spAutoFit/>
          </a:bodyPr>
          <a:lstStyle/>
          <a:p>
            <a:pPr eaLnBrk="1" hangingPunct="1">
              <a:defRPr/>
            </a:pPr>
            <a:r>
              <a:rPr lang="en-US" sz="2400" b="1" dirty="0" err="1">
                <a:solidFill>
                  <a:srgbClr val="FF0000"/>
                </a:solidFill>
                <a:latin typeface="Times New Roman" panose="02020603050405020304" pitchFamily="18" charset="0"/>
                <a:cs typeface="Times New Roman" panose="02020603050405020304" pitchFamily="18" charset="0"/>
              </a:rPr>
              <a:t>xinh</a:t>
            </a:r>
            <a:r>
              <a:rPr lang="en-US" sz="2400" b="1" dirty="0">
                <a:solidFill>
                  <a:srgbClr val="FF0000"/>
                </a:solidFill>
                <a:latin typeface="Times New Roman" panose="020206030504050203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cs typeface="Times New Roman" panose="02020603050405020304" pitchFamily="18" charset="0"/>
              </a:rPr>
              <a:t>xinh</a:t>
            </a:r>
            <a:endParaRPr lang="vi-VN" sz="2400" b="1" dirty="0">
              <a:solidFill>
                <a:srgbClr val="FF0000"/>
              </a:solidFill>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5"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2000"/>
                                        <p:tgtEl>
                                          <p:spTgt spid="3"/>
                                        </p:tgtEl>
                                      </p:cBhvr>
                                    </p:animEffect>
                                    <p:anim calcmode="lin" valueType="num">
                                      <p:cBhvr>
                                        <p:cTn id="8" dur="2000" fill="hold"/>
                                        <p:tgtEl>
                                          <p:spTgt spid="3"/>
                                        </p:tgtEl>
                                        <p:attrNameLst>
                                          <p:attrName>style.rotation</p:attrName>
                                        </p:attrNameLst>
                                      </p:cBhvr>
                                      <p:tavLst>
                                        <p:tav tm="0">
                                          <p:val>
                                            <p:fltVal val="720"/>
                                          </p:val>
                                        </p:tav>
                                        <p:tav tm="100000">
                                          <p:val>
                                            <p:fltVal val="0"/>
                                          </p:val>
                                        </p:tav>
                                      </p:tavLst>
                                    </p:anim>
                                    <p:anim calcmode="lin" valueType="num">
                                      <p:cBhvr>
                                        <p:cTn id="9" dur="2000" fill="hold"/>
                                        <p:tgtEl>
                                          <p:spTgt spid="3"/>
                                        </p:tgtEl>
                                        <p:attrNameLst>
                                          <p:attrName>ppt_h</p:attrName>
                                        </p:attrNameLst>
                                      </p:cBhvr>
                                      <p:tavLst>
                                        <p:tav tm="0">
                                          <p:val>
                                            <p:fltVal val="0"/>
                                          </p:val>
                                        </p:tav>
                                        <p:tav tm="100000">
                                          <p:val>
                                            <p:strVal val="#ppt_h"/>
                                          </p:val>
                                        </p:tav>
                                      </p:tavLst>
                                    </p:anim>
                                    <p:anim calcmode="lin" valueType="num">
                                      <p:cBhvr>
                                        <p:cTn id="10" dur="2000" fill="hold"/>
                                        <p:tgtEl>
                                          <p:spTgt spid="3"/>
                                        </p:tgtEl>
                                        <p:attrNameLst>
                                          <p:attrName>ppt_w</p:attrName>
                                        </p:attrNameLst>
                                      </p:cBhvr>
                                      <p:tavLst>
                                        <p:tav tm="0">
                                          <p:val>
                                            <p:fltVal val="0"/>
                                          </p:val>
                                        </p:tav>
                                        <p:tav tm="100000">
                                          <p:val>
                                            <p:strVal val="#ppt_w"/>
                                          </p:val>
                                        </p:tav>
                                      </p:tavLst>
                                    </p:anim>
                                  </p:childTnLst>
                                </p:cTn>
                              </p:par>
                              <p:par>
                                <p:cTn id="11" presetID="35" presetClass="entr" presetSubtype="0" fill="hold" nodeType="with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fade">
                                      <p:cBhvr>
                                        <p:cTn id="13" dur="2000"/>
                                        <p:tgtEl>
                                          <p:spTgt spid="4"/>
                                        </p:tgtEl>
                                      </p:cBhvr>
                                    </p:animEffect>
                                    <p:anim calcmode="lin" valueType="num">
                                      <p:cBhvr>
                                        <p:cTn id="14" dur="2000" fill="hold"/>
                                        <p:tgtEl>
                                          <p:spTgt spid="4"/>
                                        </p:tgtEl>
                                        <p:attrNameLst>
                                          <p:attrName>style.rotation</p:attrName>
                                        </p:attrNameLst>
                                      </p:cBhvr>
                                      <p:tavLst>
                                        <p:tav tm="0">
                                          <p:val>
                                            <p:fltVal val="720"/>
                                          </p:val>
                                        </p:tav>
                                        <p:tav tm="100000">
                                          <p:val>
                                            <p:fltVal val="0"/>
                                          </p:val>
                                        </p:tav>
                                      </p:tavLst>
                                    </p:anim>
                                    <p:anim calcmode="lin" valueType="num">
                                      <p:cBhvr>
                                        <p:cTn id="15" dur="2000" fill="hold"/>
                                        <p:tgtEl>
                                          <p:spTgt spid="4"/>
                                        </p:tgtEl>
                                        <p:attrNameLst>
                                          <p:attrName>ppt_h</p:attrName>
                                        </p:attrNameLst>
                                      </p:cBhvr>
                                      <p:tavLst>
                                        <p:tav tm="0">
                                          <p:val>
                                            <p:fltVal val="0"/>
                                          </p:val>
                                        </p:tav>
                                        <p:tav tm="100000">
                                          <p:val>
                                            <p:strVal val="#ppt_h"/>
                                          </p:val>
                                        </p:tav>
                                      </p:tavLst>
                                    </p:anim>
                                    <p:anim calcmode="lin" valueType="num">
                                      <p:cBhvr>
                                        <p:cTn id="16" dur="2000" fill="hold"/>
                                        <p:tgtEl>
                                          <p:spTgt spid="4"/>
                                        </p:tgtEl>
                                        <p:attrNameLst>
                                          <p:attrName>ppt_w</p:attrName>
                                        </p:attrNameLst>
                                      </p:cBhvr>
                                      <p:tavLst>
                                        <p:tav tm="0">
                                          <p:val>
                                            <p:fltVal val="0"/>
                                          </p:val>
                                        </p:tav>
                                        <p:tav tm="100000">
                                          <p:val>
                                            <p:strVal val="#ppt_w"/>
                                          </p:val>
                                        </p:tav>
                                      </p:tavLst>
                                    </p:anim>
                                  </p:childTnLst>
                                </p:cTn>
                              </p:par>
                              <p:par>
                                <p:cTn id="17" presetID="35" presetClass="entr" presetSubtype="0" fill="hold" nodeType="with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fade">
                                      <p:cBhvr>
                                        <p:cTn id="19" dur="2000"/>
                                        <p:tgtEl>
                                          <p:spTgt spid="8"/>
                                        </p:tgtEl>
                                      </p:cBhvr>
                                    </p:animEffect>
                                    <p:anim calcmode="lin" valueType="num">
                                      <p:cBhvr>
                                        <p:cTn id="20" dur="2000" fill="hold"/>
                                        <p:tgtEl>
                                          <p:spTgt spid="8"/>
                                        </p:tgtEl>
                                        <p:attrNameLst>
                                          <p:attrName>style.rotation</p:attrName>
                                        </p:attrNameLst>
                                      </p:cBhvr>
                                      <p:tavLst>
                                        <p:tav tm="0">
                                          <p:val>
                                            <p:fltVal val="720"/>
                                          </p:val>
                                        </p:tav>
                                        <p:tav tm="100000">
                                          <p:val>
                                            <p:fltVal val="0"/>
                                          </p:val>
                                        </p:tav>
                                      </p:tavLst>
                                    </p:anim>
                                    <p:anim calcmode="lin" valueType="num">
                                      <p:cBhvr>
                                        <p:cTn id="21" dur="2000" fill="hold"/>
                                        <p:tgtEl>
                                          <p:spTgt spid="8"/>
                                        </p:tgtEl>
                                        <p:attrNameLst>
                                          <p:attrName>ppt_h</p:attrName>
                                        </p:attrNameLst>
                                      </p:cBhvr>
                                      <p:tavLst>
                                        <p:tav tm="0">
                                          <p:val>
                                            <p:fltVal val="0"/>
                                          </p:val>
                                        </p:tav>
                                        <p:tav tm="100000">
                                          <p:val>
                                            <p:strVal val="#ppt_h"/>
                                          </p:val>
                                        </p:tav>
                                      </p:tavLst>
                                    </p:anim>
                                    <p:anim calcmode="lin" valueType="num">
                                      <p:cBhvr>
                                        <p:cTn id="22" dur="2000" fill="hold"/>
                                        <p:tgtEl>
                                          <p:spTgt spid="8"/>
                                        </p:tgtEl>
                                        <p:attrNameLst>
                                          <p:attrName>ppt_w</p:attrName>
                                        </p:attrNameLst>
                                      </p:cBhvr>
                                      <p:tavLst>
                                        <p:tav tm="0">
                                          <p:val>
                                            <p:fltVal val="0"/>
                                          </p:val>
                                        </p:tav>
                                        <p:tav tm="100000">
                                          <p:val>
                                            <p:strVal val="#ppt_w"/>
                                          </p:val>
                                        </p:tav>
                                      </p:tavLst>
                                    </p:anim>
                                  </p:childTnLst>
                                </p:cTn>
                              </p:par>
                              <p:par>
                                <p:cTn id="23" presetID="35" presetClass="entr" presetSubtype="0" fill="hold" nodeType="withEffect">
                                  <p:stCondLst>
                                    <p:cond delay="0"/>
                                  </p:stCondLst>
                                  <p:childTnLst>
                                    <p:set>
                                      <p:cBhvr>
                                        <p:cTn id="24" dur="1" fill="hold">
                                          <p:stCondLst>
                                            <p:cond delay="0"/>
                                          </p:stCondLst>
                                        </p:cTn>
                                        <p:tgtEl>
                                          <p:spTgt spid="6"/>
                                        </p:tgtEl>
                                        <p:attrNameLst>
                                          <p:attrName>style.visibility</p:attrName>
                                        </p:attrNameLst>
                                      </p:cBhvr>
                                      <p:to>
                                        <p:strVal val="visible"/>
                                      </p:to>
                                    </p:set>
                                    <p:animEffect transition="in" filter="fade">
                                      <p:cBhvr>
                                        <p:cTn id="25" dur="2000"/>
                                        <p:tgtEl>
                                          <p:spTgt spid="6"/>
                                        </p:tgtEl>
                                      </p:cBhvr>
                                    </p:animEffect>
                                    <p:anim calcmode="lin" valueType="num">
                                      <p:cBhvr>
                                        <p:cTn id="26" dur="2000" fill="hold"/>
                                        <p:tgtEl>
                                          <p:spTgt spid="6"/>
                                        </p:tgtEl>
                                        <p:attrNameLst>
                                          <p:attrName>style.rotation</p:attrName>
                                        </p:attrNameLst>
                                      </p:cBhvr>
                                      <p:tavLst>
                                        <p:tav tm="0">
                                          <p:val>
                                            <p:fltVal val="720"/>
                                          </p:val>
                                        </p:tav>
                                        <p:tav tm="100000">
                                          <p:val>
                                            <p:fltVal val="0"/>
                                          </p:val>
                                        </p:tav>
                                      </p:tavLst>
                                    </p:anim>
                                    <p:anim calcmode="lin" valueType="num">
                                      <p:cBhvr>
                                        <p:cTn id="27" dur="2000" fill="hold"/>
                                        <p:tgtEl>
                                          <p:spTgt spid="6"/>
                                        </p:tgtEl>
                                        <p:attrNameLst>
                                          <p:attrName>ppt_h</p:attrName>
                                        </p:attrNameLst>
                                      </p:cBhvr>
                                      <p:tavLst>
                                        <p:tav tm="0">
                                          <p:val>
                                            <p:fltVal val="0"/>
                                          </p:val>
                                        </p:tav>
                                        <p:tav tm="100000">
                                          <p:val>
                                            <p:strVal val="#ppt_h"/>
                                          </p:val>
                                        </p:tav>
                                      </p:tavLst>
                                    </p:anim>
                                    <p:anim calcmode="lin" valueType="num">
                                      <p:cBhvr>
                                        <p:cTn id="28" dur="2000" fill="hold"/>
                                        <p:tgtEl>
                                          <p:spTgt spid="6"/>
                                        </p:tgtEl>
                                        <p:attrNameLst>
                                          <p:attrName>ppt_w</p:attrName>
                                        </p:attrNameLst>
                                      </p:cBhvr>
                                      <p:tavLst>
                                        <p:tav tm="0">
                                          <p:val>
                                            <p:fltVal val="0"/>
                                          </p:val>
                                        </p:tav>
                                        <p:tav tm="100000">
                                          <p:val>
                                            <p:strVal val="#ppt_w"/>
                                          </p:val>
                                        </p:tav>
                                      </p:tavLst>
                                    </p:anim>
                                  </p:childTnLst>
                                </p:cTn>
                              </p:par>
                              <p:par>
                                <p:cTn id="29" presetID="35" presetClass="entr" presetSubtype="0" fill="hold" nodeType="withEffect">
                                  <p:stCondLst>
                                    <p:cond delay="0"/>
                                  </p:stCondLst>
                                  <p:childTnLst>
                                    <p:set>
                                      <p:cBhvr>
                                        <p:cTn id="30" dur="1" fill="hold">
                                          <p:stCondLst>
                                            <p:cond delay="0"/>
                                          </p:stCondLst>
                                        </p:cTn>
                                        <p:tgtEl>
                                          <p:spTgt spid="5"/>
                                        </p:tgtEl>
                                        <p:attrNameLst>
                                          <p:attrName>style.visibility</p:attrName>
                                        </p:attrNameLst>
                                      </p:cBhvr>
                                      <p:to>
                                        <p:strVal val="visible"/>
                                      </p:to>
                                    </p:set>
                                    <p:animEffect transition="in" filter="fade">
                                      <p:cBhvr>
                                        <p:cTn id="31" dur="2000"/>
                                        <p:tgtEl>
                                          <p:spTgt spid="5"/>
                                        </p:tgtEl>
                                      </p:cBhvr>
                                    </p:animEffect>
                                    <p:anim calcmode="lin" valueType="num">
                                      <p:cBhvr>
                                        <p:cTn id="32" dur="2000" fill="hold"/>
                                        <p:tgtEl>
                                          <p:spTgt spid="5"/>
                                        </p:tgtEl>
                                        <p:attrNameLst>
                                          <p:attrName>style.rotation</p:attrName>
                                        </p:attrNameLst>
                                      </p:cBhvr>
                                      <p:tavLst>
                                        <p:tav tm="0">
                                          <p:val>
                                            <p:fltVal val="720"/>
                                          </p:val>
                                        </p:tav>
                                        <p:tav tm="100000">
                                          <p:val>
                                            <p:fltVal val="0"/>
                                          </p:val>
                                        </p:tav>
                                      </p:tavLst>
                                    </p:anim>
                                    <p:anim calcmode="lin" valueType="num">
                                      <p:cBhvr>
                                        <p:cTn id="33" dur="2000" fill="hold"/>
                                        <p:tgtEl>
                                          <p:spTgt spid="5"/>
                                        </p:tgtEl>
                                        <p:attrNameLst>
                                          <p:attrName>ppt_h</p:attrName>
                                        </p:attrNameLst>
                                      </p:cBhvr>
                                      <p:tavLst>
                                        <p:tav tm="0">
                                          <p:val>
                                            <p:fltVal val="0"/>
                                          </p:val>
                                        </p:tav>
                                        <p:tav tm="100000">
                                          <p:val>
                                            <p:strVal val="#ppt_h"/>
                                          </p:val>
                                        </p:tav>
                                      </p:tavLst>
                                    </p:anim>
                                    <p:anim calcmode="lin" valueType="num">
                                      <p:cBhvr>
                                        <p:cTn id="34" dur="2000" fill="hold"/>
                                        <p:tgtEl>
                                          <p:spTgt spid="5"/>
                                        </p:tgtEl>
                                        <p:attrNameLst>
                                          <p:attrName>ppt_w</p:attrName>
                                        </p:attrNameLst>
                                      </p:cBhvr>
                                      <p:tavLst>
                                        <p:tav tm="0">
                                          <p:val>
                                            <p:fltVal val="0"/>
                                          </p:val>
                                        </p:tav>
                                        <p:tav tm="100000">
                                          <p:val>
                                            <p:strVal val="#ppt_w"/>
                                          </p:val>
                                        </p:tav>
                                      </p:tavLst>
                                    </p:anim>
                                  </p:childTnLst>
                                </p:cTn>
                              </p:par>
                              <p:par>
                                <p:cTn id="35" presetID="35" presetClass="entr" presetSubtype="0" fill="hold" nodeType="withEffect">
                                  <p:stCondLst>
                                    <p:cond delay="0"/>
                                  </p:stCondLst>
                                  <p:childTnLst>
                                    <p:set>
                                      <p:cBhvr>
                                        <p:cTn id="36" dur="1" fill="hold">
                                          <p:stCondLst>
                                            <p:cond delay="0"/>
                                          </p:stCondLst>
                                        </p:cTn>
                                        <p:tgtEl>
                                          <p:spTgt spid="7"/>
                                        </p:tgtEl>
                                        <p:attrNameLst>
                                          <p:attrName>style.visibility</p:attrName>
                                        </p:attrNameLst>
                                      </p:cBhvr>
                                      <p:to>
                                        <p:strVal val="visible"/>
                                      </p:to>
                                    </p:set>
                                    <p:animEffect transition="in" filter="fade">
                                      <p:cBhvr>
                                        <p:cTn id="37" dur="2000"/>
                                        <p:tgtEl>
                                          <p:spTgt spid="7"/>
                                        </p:tgtEl>
                                      </p:cBhvr>
                                    </p:animEffect>
                                    <p:anim calcmode="lin" valueType="num">
                                      <p:cBhvr>
                                        <p:cTn id="38" dur="2000" fill="hold"/>
                                        <p:tgtEl>
                                          <p:spTgt spid="7"/>
                                        </p:tgtEl>
                                        <p:attrNameLst>
                                          <p:attrName>style.rotation</p:attrName>
                                        </p:attrNameLst>
                                      </p:cBhvr>
                                      <p:tavLst>
                                        <p:tav tm="0">
                                          <p:val>
                                            <p:fltVal val="720"/>
                                          </p:val>
                                        </p:tav>
                                        <p:tav tm="100000">
                                          <p:val>
                                            <p:fltVal val="0"/>
                                          </p:val>
                                        </p:tav>
                                      </p:tavLst>
                                    </p:anim>
                                    <p:anim calcmode="lin" valueType="num">
                                      <p:cBhvr>
                                        <p:cTn id="39" dur="2000" fill="hold"/>
                                        <p:tgtEl>
                                          <p:spTgt spid="7"/>
                                        </p:tgtEl>
                                        <p:attrNameLst>
                                          <p:attrName>ppt_h</p:attrName>
                                        </p:attrNameLst>
                                      </p:cBhvr>
                                      <p:tavLst>
                                        <p:tav tm="0">
                                          <p:val>
                                            <p:fltVal val="0"/>
                                          </p:val>
                                        </p:tav>
                                        <p:tav tm="100000">
                                          <p:val>
                                            <p:strVal val="#ppt_h"/>
                                          </p:val>
                                        </p:tav>
                                      </p:tavLst>
                                    </p:anim>
                                    <p:anim calcmode="lin" valueType="num">
                                      <p:cBhvr>
                                        <p:cTn id="40" dur="2000" fill="hold"/>
                                        <p:tgtEl>
                                          <p:spTgt spid="7"/>
                                        </p:tgtEl>
                                        <p:attrNameLst>
                                          <p:attrName>ppt_w</p:attrName>
                                        </p:attrNameLst>
                                      </p:cBhvr>
                                      <p:tavLst>
                                        <p:tav tm="0">
                                          <p:val>
                                            <p:fltVal val="0"/>
                                          </p:val>
                                        </p:tav>
                                        <p:tav tm="100000">
                                          <p:val>
                                            <p:strVal val="#ppt_w"/>
                                          </p:val>
                                        </p:tav>
                                      </p:tavLst>
                                    </p:anim>
                                  </p:childTnLst>
                                </p:cTn>
                              </p:par>
                            </p:childTnLst>
                          </p:cTn>
                        </p:par>
                      </p:childTnLst>
                    </p:cTn>
                  </p:par>
                  <p:par>
                    <p:cTn id="41" fill="hold">
                      <p:stCondLst>
                        <p:cond delay="indefinite"/>
                      </p:stCondLst>
                      <p:childTnLst>
                        <p:par>
                          <p:cTn id="42" fill="hold">
                            <p:stCondLst>
                              <p:cond delay="0"/>
                            </p:stCondLst>
                            <p:childTnLst>
                              <p:par>
                                <p:cTn id="43" presetID="47" presetClass="entr" presetSubtype="0" fill="hold" nodeType="clickEffect">
                                  <p:stCondLst>
                                    <p:cond delay="0"/>
                                  </p:stCondLst>
                                  <p:childTnLst>
                                    <p:set>
                                      <p:cBhvr>
                                        <p:cTn id="44" dur="1" fill="hold">
                                          <p:stCondLst>
                                            <p:cond delay="0"/>
                                          </p:stCondLst>
                                        </p:cTn>
                                        <p:tgtEl>
                                          <p:spTgt spid="9"/>
                                        </p:tgtEl>
                                        <p:attrNameLst>
                                          <p:attrName>style.visibility</p:attrName>
                                        </p:attrNameLst>
                                      </p:cBhvr>
                                      <p:to>
                                        <p:strVal val="visible"/>
                                      </p:to>
                                    </p:set>
                                    <p:animEffect transition="in" filter="fade">
                                      <p:cBhvr>
                                        <p:cTn id="45" dur="1000"/>
                                        <p:tgtEl>
                                          <p:spTgt spid="9"/>
                                        </p:tgtEl>
                                      </p:cBhvr>
                                    </p:animEffect>
                                    <p:anim calcmode="lin" valueType="num">
                                      <p:cBhvr>
                                        <p:cTn id="46" dur="1000" fill="hold"/>
                                        <p:tgtEl>
                                          <p:spTgt spid="9"/>
                                        </p:tgtEl>
                                        <p:attrNameLst>
                                          <p:attrName>ppt_x</p:attrName>
                                        </p:attrNameLst>
                                      </p:cBhvr>
                                      <p:tavLst>
                                        <p:tav tm="0">
                                          <p:val>
                                            <p:strVal val="#ppt_x"/>
                                          </p:val>
                                        </p:tav>
                                        <p:tav tm="100000">
                                          <p:val>
                                            <p:strVal val="#ppt_x"/>
                                          </p:val>
                                        </p:tav>
                                      </p:tavLst>
                                    </p:anim>
                                    <p:anim calcmode="lin" valueType="num">
                                      <p:cBhvr>
                                        <p:cTn id="47"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48" fill="hold">
                      <p:stCondLst>
                        <p:cond delay="indefinite"/>
                      </p:stCondLst>
                      <p:childTnLst>
                        <p:par>
                          <p:cTn id="49" fill="hold">
                            <p:stCondLst>
                              <p:cond delay="0"/>
                            </p:stCondLst>
                            <p:childTnLst>
                              <p:par>
                                <p:cTn id="50" presetID="47" presetClass="entr" presetSubtype="0" fill="hold" nodeType="clickEffect">
                                  <p:stCondLst>
                                    <p:cond delay="0"/>
                                  </p:stCondLst>
                                  <p:childTnLst>
                                    <p:set>
                                      <p:cBhvr>
                                        <p:cTn id="51" dur="1" fill="hold">
                                          <p:stCondLst>
                                            <p:cond delay="0"/>
                                          </p:stCondLst>
                                        </p:cTn>
                                        <p:tgtEl>
                                          <p:spTgt spid="10"/>
                                        </p:tgtEl>
                                        <p:attrNameLst>
                                          <p:attrName>style.visibility</p:attrName>
                                        </p:attrNameLst>
                                      </p:cBhvr>
                                      <p:to>
                                        <p:strVal val="visible"/>
                                      </p:to>
                                    </p:set>
                                    <p:animEffect transition="in" filter="fade">
                                      <p:cBhvr>
                                        <p:cTn id="52" dur="1000"/>
                                        <p:tgtEl>
                                          <p:spTgt spid="10"/>
                                        </p:tgtEl>
                                      </p:cBhvr>
                                    </p:animEffect>
                                    <p:anim calcmode="lin" valueType="num">
                                      <p:cBhvr>
                                        <p:cTn id="53" dur="1000" fill="hold"/>
                                        <p:tgtEl>
                                          <p:spTgt spid="10"/>
                                        </p:tgtEl>
                                        <p:attrNameLst>
                                          <p:attrName>ppt_x</p:attrName>
                                        </p:attrNameLst>
                                      </p:cBhvr>
                                      <p:tavLst>
                                        <p:tav tm="0">
                                          <p:val>
                                            <p:strVal val="#ppt_x"/>
                                          </p:val>
                                        </p:tav>
                                        <p:tav tm="100000">
                                          <p:val>
                                            <p:strVal val="#ppt_x"/>
                                          </p:val>
                                        </p:tav>
                                      </p:tavLst>
                                    </p:anim>
                                    <p:anim calcmode="lin" valueType="num">
                                      <p:cBhvr>
                                        <p:cTn id="54"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55" fill="hold">
                      <p:stCondLst>
                        <p:cond delay="indefinite"/>
                      </p:stCondLst>
                      <p:childTnLst>
                        <p:par>
                          <p:cTn id="56" fill="hold">
                            <p:stCondLst>
                              <p:cond delay="0"/>
                            </p:stCondLst>
                            <p:childTnLst>
                              <p:par>
                                <p:cTn id="57" presetID="47" presetClass="entr" presetSubtype="0" fill="hold" nodeType="clickEffect">
                                  <p:stCondLst>
                                    <p:cond delay="0"/>
                                  </p:stCondLst>
                                  <p:childTnLst>
                                    <p:set>
                                      <p:cBhvr>
                                        <p:cTn id="58" dur="1" fill="hold">
                                          <p:stCondLst>
                                            <p:cond delay="0"/>
                                          </p:stCondLst>
                                        </p:cTn>
                                        <p:tgtEl>
                                          <p:spTgt spid="11"/>
                                        </p:tgtEl>
                                        <p:attrNameLst>
                                          <p:attrName>style.visibility</p:attrName>
                                        </p:attrNameLst>
                                      </p:cBhvr>
                                      <p:to>
                                        <p:strVal val="visible"/>
                                      </p:to>
                                    </p:set>
                                    <p:animEffect transition="in" filter="fade">
                                      <p:cBhvr>
                                        <p:cTn id="59" dur="1000"/>
                                        <p:tgtEl>
                                          <p:spTgt spid="11"/>
                                        </p:tgtEl>
                                      </p:cBhvr>
                                    </p:animEffect>
                                    <p:anim calcmode="lin" valueType="num">
                                      <p:cBhvr>
                                        <p:cTn id="60" dur="1000" fill="hold"/>
                                        <p:tgtEl>
                                          <p:spTgt spid="11"/>
                                        </p:tgtEl>
                                        <p:attrNameLst>
                                          <p:attrName>ppt_x</p:attrName>
                                        </p:attrNameLst>
                                      </p:cBhvr>
                                      <p:tavLst>
                                        <p:tav tm="0">
                                          <p:val>
                                            <p:strVal val="#ppt_x"/>
                                          </p:val>
                                        </p:tav>
                                        <p:tav tm="100000">
                                          <p:val>
                                            <p:strVal val="#ppt_x"/>
                                          </p:val>
                                        </p:tav>
                                      </p:tavLst>
                                    </p:anim>
                                    <p:anim calcmode="lin" valueType="num">
                                      <p:cBhvr>
                                        <p:cTn id="61"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62" fill="hold">
                      <p:stCondLst>
                        <p:cond delay="indefinite"/>
                      </p:stCondLst>
                      <p:childTnLst>
                        <p:par>
                          <p:cTn id="63" fill="hold">
                            <p:stCondLst>
                              <p:cond delay="0"/>
                            </p:stCondLst>
                            <p:childTnLst>
                              <p:par>
                                <p:cTn id="64" presetID="47" presetClass="entr" presetSubtype="0" fill="hold" nodeType="clickEffect">
                                  <p:stCondLst>
                                    <p:cond delay="0"/>
                                  </p:stCondLst>
                                  <p:childTnLst>
                                    <p:set>
                                      <p:cBhvr>
                                        <p:cTn id="65" dur="1" fill="hold">
                                          <p:stCondLst>
                                            <p:cond delay="0"/>
                                          </p:stCondLst>
                                        </p:cTn>
                                        <p:tgtEl>
                                          <p:spTgt spid="12"/>
                                        </p:tgtEl>
                                        <p:attrNameLst>
                                          <p:attrName>style.visibility</p:attrName>
                                        </p:attrNameLst>
                                      </p:cBhvr>
                                      <p:to>
                                        <p:strVal val="visible"/>
                                      </p:to>
                                    </p:set>
                                    <p:animEffect transition="in" filter="fade">
                                      <p:cBhvr>
                                        <p:cTn id="66" dur="1000"/>
                                        <p:tgtEl>
                                          <p:spTgt spid="12"/>
                                        </p:tgtEl>
                                      </p:cBhvr>
                                    </p:animEffect>
                                    <p:anim calcmode="lin" valueType="num">
                                      <p:cBhvr>
                                        <p:cTn id="67" dur="1000" fill="hold"/>
                                        <p:tgtEl>
                                          <p:spTgt spid="12"/>
                                        </p:tgtEl>
                                        <p:attrNameLst>
                                          <p:attrName>ppt_x</p:attrName>
                                        </p:attrNameLst>
                                      </p:cBhvr>
                                      <p:tavLst>
                                        <p:tav tm="0">
                                          <p:val>
                                            <p:strVal val="#ppt_x"/>
                                          </p:val>
                                        </p:tav>
                                        <p:tav tm="100000">
                                          <p:val>
                                            <p:strVal val="#ppt_x"/>
                                          </p:val>
                                        </p:tav>
                                      </p:tavLst>
                                    </p:anim>
                                    <p:anim calcmode="lin" valueType="num">
                                      <p:cBhvr>
                                        <p:cTn id="68"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69" fill="hold">
                      <p:stCondLst>
                        <p:cond delay="indefinite"/>
                      </p:stCondLst>
                      <p:childTnLst>
                        <p:par>
                          <p:cTn id="70" fill="hold">
                            <p:stCondLst>
                              <p:cond delay="0"/>
                            </p:stCondLst>
                            <p:childTnLst>
                              <p:par>
                                <p:cTn id="71" presetID="47" presetClass="entr" presetSubtype="0" fill="hold" nodeType="clickEffect">
                                  <p:stCondLst>
                                    <p:cond delay="0"/>
                                  </p:stCondLst>
                                  <p:childTnLst>
                                    <p:set>
                                      <p:cBhvr>
                                        <p:cTn id="72" dur="1" fill="hold">
                                          <p:stCondLst>
                                            <p:cond delay="0"/>
                                          </p:stCondLst>
                                        </p:cTn>
                                        <p:tgtEl>
                                          <p:spTgt spid="13"/>
                                        </p:tgtEl>
                                        <p:attrNameLst>
                                          <p:attrName>style.visibility</p:attrName>
                                        </p:attrNameLst>
                                      </p:cBhvr>
                                      <p:to>
                                        <p:strVal val="visible"/>
                                      </p:to>
                                    </p:set>
                                    <p:animEffect transition="in" filter="fade">
                                      <p:cBhvr>
                                        <p:cTn id="73" dur="1000"/>
                                        <p:tgtEl>
                                          <p:spTgt spid="13"/>
                                        </p:tgtEl>
                                      </p:cBhvr>
                                    </p:animEffect>
                                    <p:anim calcmode="lin" valueType="num">
                                      <p:cBhvr>
                                        <p:cTn id="74" dur="1000" fill="hold"/>
                                        <p:tgtEl>
                                          <p:spTgt spid="13"/>
                                        </p:tgtEl>
                                        <p:attrNameLst>
                                          <p:attrName>ppt_x</p:attrName>
                                        </p:attrNameLst>
                                      </p:cBhvr>
                                      <p:tavLst>
                                        <p:tav tm="0">
                                          <p:val>
                                            <p:strVal val="#ppt_x"/>
                                          </p:val>
                                        </p:tav>
                                        <p:tav tm="100000">
                                          <p:val>
                                            <p:strVal val="#ppt_x"/>
                                          </p:val>
                                        </p:tav>
                                      </p:tavLst>
                                    </p:anim>
                                    <p:anim calcmode="lin" valueType="num">
                                      <p:cBhvr>
                                        <p:cTn id="75"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76" fill="hold">
                      <p:stCondLst>
                        <p:cond delay="indefinite"/>
                      </p:stCondLst>
                      <p:childTnLst>
                        <p:par>
                          <p:cTn id="77" fill="hold">
                            <p:stCondLst>
                              <p:cond delay="0"/>
                            </p:stCondLst>
                            <p:childTnLst>
                              <p:par>
                                <p:cTn id="78" presetID="47" presetClass="entr" presetSubtype="0" fill="hold" nodeType="clickEffect">
                                  <p:stCondLst>
                                    <p:cond delay="0"/>
                                  </p:stCondLst>
                                  <p:childTnLst>
                                    <p:set>
                                      <p:cBhvr>
                                        <p:cTn id="79" dur="1" fill="hold">
                                          <p:stCondLst>
                                            <p:cond delay="0"/>
                                          </p:stCondLst>
                                        </p:cTn>
                                        <p:tgtEl>
                                          <p:spTgt spid="14"/>
                                        </p:tgtEl>
                                        <p:attrNameLst>
                                          <p:attrName>style.visibility</p:attrName>
                                        </p:attrNameLst>
                                      </p:cBhvr>
                                      <p:to>
                                        <p:strVal val="visible"/>
                                      </p:to>
                                    </p:set>
                                    <p:animEffect transition="in" filter="fade">
                                      <p:cBhvr>
                                        <p:cTn id="80" dur="1000"/>
                                        <p:tgtEl>
                                          <p:spTgt spid="14"/>
                                        </p:tgtEl>
                                      </p:cBhvr>
                                    </p:animEffect>
                                    <p:anim calcmode="lin" valueType="num">
                                      <p:cBhvr>
                                        <p:cTn id="81" dur="1000" fill="hold"/>
                                        <p:tgtEl>
                                          <p:spTgt spid="14"/>
                                        </p:tgtEl>
                                        <p:attrNameLst>
                                          <p:attrName>ppt_x</p:attrName>
                                        </p:attrNameLst>
                                      </p:cBhvr>
                                      <p:tavLst>
                                        <p:tav tm="0">
                                          <p:val>
                                            <p:strVal val="#ppt_x"/>
                                          </p:val>
                                        </p:tav>
                                        <p:tav tm="100000">
                                          <p:val>
                                            <p:strVal val="#ppt_x"/>
                                          </p:val>
                                        </p:tav>
                                      </p:tavLst>
                                    </p:anim>
                                    <p:anim calcmode="lin" valueType="num">
                                      <p:cBhvr>
                                        <p:cTn id="82"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ags/tag1.xml><?xml version="1.0" encoding="utf-8"?>
<p:tagLst xmlns:p="http://schemas.openxmlformats.org/presentationml/2006/main">
  <p:tag name="INKNOELEADERBOARD" val="-2022422128"/>
</p:tagLst>
</file>

<file path=ppt/theme/theme1.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3877</Words>
  <Application>WPS Presentation</Application>
  <PresentationFormat>Widescreen</PresentationFormat>
  <Paragraphs>226</Paragraphs>
  <Slides>20</Slides>
  <Notes>1</Notes>
  <HiddenSlides>0</HiddenSlides>
  <MMClips>0</MMClips>
  <ScaleCrop>false</ScaleCrop>
  <HeadingPairs>
    <vt:vector size="6" baseType="variant">
      <vt:variant>
        <vt:lpstr>已用的字体</vt:lpstr>
      </vt:variant>
      <vt:variant>
        <vt:i4>12</vt:i4>
      </vt:variant>
      <vt:variant>
        <vt:lpstr>主题</vt:lpstr>
      </vt:variant>
      <vt:variant>
        <vt:i4>1</vt:i4>
      </vt:variant>
      <vt:variant>
        <vt:lpstr>幻灯片标题</vt:lpstr>
      </vt:variant>
      <vt:variant>
        <vt:i4>20</vt:i4>
      </vt:variant>
    </vt:vector>
  </HeadingPairs>
  <TitlesOfParts>
    <vt:vector size="33" baseType="lpstr">
      <vt:lpstr>Arial</vt:lpstr>
      <vt:lpstr>SimSun</vt:lpstr>
      <vt:lpstr>Wingdings</vt:lpstr>
      <vt:lpstr>Arial</vt:lpstr>
      <vt:lpstr>Times New Roman</vt:lpstr>
      <vt:lpstr>Tahoma</vt:lpstr>
      <vt:lpstr>Wingdings 2</vt:lpstr>
      <vt:lpstr>Microsoft YaHei</vt:lpstr>
      <vt:lpstr>Arial Unicode MS</vt:lpstr>
      <vt:lpstr>Garamond</vt:lpstr>
      <vt:lpstr>Calibri</vt:lpstr>
      <vt:lpstr>Calibri Light</vt:lpstr>
      <vt:lpstr>1_Office Theme</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KHAI BINH</dc:creator>
  <cp:lastModifiedBy>asus</cp:lastModifiedBy>
  <cp:revision>299</cp:revision>
  <dcterms:created xsi:type="dcterms:W3CDTF">2021-08-04T18:52:00Z</dcterms:created>
  <dcterms:modified xsi:type="dcterms:W3CDTF">2022-02-10T14:30:28Z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48510A032ADE41D5BD74CEB6A0258E8B</vt:lpwstr>
  </property>
  <property fmtid="{D5CDD505-2E9C-101B-9397-08002B2CF9AE}" pid="3" name="KSOProductBuildVer">
    <vt:lpwstr>1033-11.2.0.10463</vt:lpwstr>
  </property>
</Properties>
</file>