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sldIdLst>
    <p:sldId id="278" r:id="rId4"/>
    <p:sldId id="276" r:id="rId5"/>
    <p:sldId id="286" r:id="rId6"/>
    <p:sldId id="270" r:id="rId7"/>
    <p:sldId id="288" r:id="rId8"/>
    <p:sldId id="264" r:id="rId9"/>
    <p:sldId id="274" r:id="rId10"/>
    <p:sldId id="262" r:id="rId11"/>
    <p:sldId id="299" r:id="rId12"/>
    <p:sldId id="268" r:id="rId13"/>
    <p:sldId id="269" r:id="rId14"/>
    <p:sldId id="277" r:id="rId15"/>
    <p:sldId id="282" r:id="rId17"/>
    <p:sldId id="301" r:id="rId18"/>
    <p:sldId id="272" r:id="rId19"/>
    <p:sldId id="300" r:id="rId20"/>
  </p:sldIdLst>
  <p:sldSz cx="9144000" cy="51435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358775" lvl="1" indent="9842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717550" lvl="2" indent="19685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076325" lvl="3" indent="295275"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435100" lvl="4" indent="3937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3937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3937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3937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39370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00"/>
    <a:srgbClr val="D60093"/>
    <a:srgbClr val="008000"/>
    <a:srgbClr val="0000FF"/>
    <a:srgbClr val="BC1604"/>
    <a:srgbClr val="EAE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4" d="100"/>
          <a:sy n="84" d="100"/>
        </p:scale>
        <p:origin x="780" y="48"/>
      </p:cViewPr>
      <p:guideLst>
        <p:guide orient="horz" pos="1583"/>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68F0F2C-1C2F-48C4-AD0F-B69E21BAE82D}"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fontAlgn="base"/>
            <a:fld id="{9A0DB2DC-4C9A-4742-B13C-FB6460FD3503}" type="slidenum">
              <a:rPr lang="en-US" altLang="vi-VN" sz="1200" strike="noStrike" noProof="1" dirty="0">
                <a:latin typeface="Arial" panose="020B0604020202020204" pitchFamily="34" charset="0"/>
                <a:ea typeface="+mn-ea"/>
                <a:cs typeface="+mn-cs"/>
              </a:rPr>
            </a:fld>
            <a:endParaRPr lang="en-US" altLang="vi-V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Slide Image Placeholder 1"/>
          <p:cNvSpPr>
            <a:spLocks noGrp="1" noRot="1" noChangeAspect="1" noTextEdit="1"/>
          </p:cNvSpPr>
          <p:nvPr>
            <p:ph type="sldImg"/>
          </p:nvPr>
        </p:nvSpPr>
        <p:spPr>
          <a:ln>
            <a:solidFill>
              <a:srgbClr val="000000"/>
            </a:solidFill>
            <a:miter/>
          </a:ln>
        </p:spPr>
      </p:sp>
      <p:sp>
        <p:nvSpPr>
          <p:cNvPr id="18434" name="Notes Placeholder 2"/>
          <p:cNvSpPr>
            <a:spLocks noGrp="1"/>
          </p:cNvSpPr>
          <p:nvPr>
            <p:ph type="body"/>
          </p:nvPr>
        </p:nvSpPr>
        <p:spPr>
          <a:noFill/>
          <a:ln>
            <a:noFill/>
          </a:ln>
        </p:spPr>
        <p:txBody>
          <a:bodyPr wrap="square" lIns="91440" tIns="45720" rIns="91440" bIns="45720" anchor="t" anchorCtr="0"/>
          <a:p>
            <a:pPr lvl="0" eaLnBrk="1" hangingPunct="1">
              <a:spcBef>
                <a:spcPct val="0"/>
              </a:spcBef>
            </a:pPr>
            <a:endParaRPr lang="vi-VN" altLang="vi-VN" dirty="0"/>
          </a:p>
        </p:txBody>
      </p:sp>
      <p:sp>
        <p:nvSpPr>
          <p:cNvPr id="1843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vi-VN" sz="1200" dirty="0"/>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1"/>
            <a:ext cx="7772400" cy="1102519"/>
          </a:xfrm>
        </p:spPr>
        <p:txBody>
          <a:bodyPr/>
          <a:lstStyle/>
          <a:p>
            <a:pPr fontAlgn="base"/>
            <a:r>
              <a:rPr lang="en-US" strike="noStrike" noProof="1"/>
              <a:t>Click to edit Master title style</a:t>
            </a:r>
            <a:endParaRPr lang="en-US" strike="noStrike" noProof="1"/>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58775" indent="0" algn="ctr">
              <a:buNone/>
              <a:defRPr>
                <a:solidFill>
                  <a:schemeClr val="tx1">
                    <a:tint val="75000"/>
                  </a:schemeClr>
                </a:solidFill>
              </a:defRPr>
            </a:lvl2pPr>
            <a:lvl3pPr marL="718185" indent="0" algn="ctr">
              <a:buNone/>
              <a:defRPr>
                <a:solidFill>
                  <a:schemeClr val="tx1">
                    <a:tint val="75000"/>
                  </a:schemeClr>
                </a:solidFill>
              </a:defRPr>
            </a:lvl3pPr>
            <a:lvl4pPr marL="1076960" indent="0" algn="ctr">
              <a:buNone/>
              <a:defRPr>
                <a:solidFill>
                  <a:schemeClr val="tx1">
                    <a:tint val="75000"/>
                  </a:schemeClr>
                </a:solidFill>
              </a:defRPr>
            </a:lvl4pPr>
            <a:lvl5pPr marL="1435735" indent="0" algn="ctr">
              <a:buNone/>
              <a:defRPr>
                <a:solidFill>
                  <a:schemeClr val="tx1">
                    <a:tint val="75000"/>
                  </a:schemeClr>
                </a:solidFill>
              </a:defRPr>
            </a:lvl5pPr>
            <a:lvl6pPr marL="1795145" indent="0" algn="ctr">
              <a:buNone/>
              <a:defRPr>
                <a:solidFill>
                  <a:schemeClr val="tx1">
                    <a:tint val="75000"/>
                  </a:schemeClr>
                </a:solidFill>
              </a:defRPr>
            </a:lvl6pPr>
            <a:lvl7pPr marL="2153920" indent="0" algn="ctr">
              <a:buNone/>
              <a:defRPr>
                <a:solidFill>
                  <a:schemeClr val="tx1">
                    <a:tint val="75000"/>
                  </a:schemeClr>
                </a:solidFill>
              </a:defRPr>
            </a:lvl7pPr>
            <a:lvl8pPr marL="2512695" indent="0" algn="ctr">
              <a:buNone/>
              <a:defRPr>
                <a:solidFill>
                  <a:schemeClr val="tx1">
                    <a:tint val="75000"/>
                  </a:schemeClr>
                </a:solidFill>
              </a:defRPr>
            </a:lvl8pPr>
            <a:lvl9pPr marL="2872105"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Nơi giữ chỗ cho Văn bản Dọc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1" y="205981"/>
            <a:ext cx="2057400" cy="4388644"/>
          </a:xfrm>
        </p:spPr>
        <p:txBody>
          <a:bodyPr vert="eaVert"/>
          <a:lstStyle/>
          <a:p>
            <a:pPr fontAlgn="base"/>
            <a:r>
              <a:rPr lang="en-US" strike="noStrike" noProof="1"/>
              <a:t>Click to edit Master title style</a:t>
            </a:r>
            <a:endParaRPr lang="en-US" strike="noStrike" noProof="1"/>
          </a:p>
        </p:txBody>
      </p:sp>
      <p:sp>
        <p:nvSpPr>
          <p:cNvPr id="3" name="Nơi giữ chỗ cho Văn bản Dọc 2"/>
          <p:cNvSpPr>
            <a:spLocks noGrp="1"/>
          </p:cNvSpPr>
          <p:nvPr>
            <p:ph type="body" orient="vert" idx="1"/>
          </p:nvPr>
        </p:nvSpPr>
        <p:spPr>
          <a:xfrm>
            <a:off x="457200" y="205981"/>
            <a:ext cx="6019800" cy="4388644"/>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457200" y="1485900"/>
            <a:ext cx="4038600" cy="308610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485900"/>
            <a:ext cx="4038600" cy="308610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4"/>
          <p:cNvSpPr>
            <a:spLocks noGrp="1" noChangeArrowheads="1"/>
          </p:cNvSpPr>
          <p:nvPr>
            <p:ph type="dt" sz="half" idx="12"/>
          </p:nvPr>
        </p:nvSpPr>
        <p:spPr>
          <a:xfrm>
            <a:off x="457200" y="4767263"/>
            <a:ext cx="2133600" cy="274638"/>
          </a:xfrm>
          <a:prstGeom prst="rect">
            <a:avLst/>
          </a:prstGeom>
        </p:spPr>
        <p:txBody>
          <a:bodyPr vert="horz" lIns="71799" tIns="35899" rIns="71799" bIns="35899"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a:xfrm>
            <a:off x="3124200" y="4767263"/>
            <a:ext cx="2895600" cy="274638"/>
          </a:xfrm>
          <a:prstGeom prst="rect">
            <a:avLst/>
          </a:prstGeom>
        </p:spPr>
        <p:txBody>
          <a:bodyPr vert="horz" lIns="71799" tIns="35899" rIns="71799" bIns="35899"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a:xfrm>
            <a:off x="6553200" y="4767263"/>
            <a:ext cx="2133600" cy="274638"/>
          </a:xfrm>
          <a:prstGeom prst="rect">
            <a:avLst/>
          </a:prstGeom>
        </p:spPr>
        <p:txBody>
          <a:bodyPr vert="horz" wrap="square" lIns="71799" tIns="35899" rIns="71799" bIns="35899" numCol="1" anchor="ctr" anchorCtr="0" compatLnSpc="1"/>
          <a:p>
            <a:pPr algn="r" eaLnBrk="1" fontAlgn="base" hangingPunct="1"/>
            <a:fld id="{9A0DB2DC-4C9A-4742-B13C-FB6460FD3503}" type="slidenum">
              <a:rPr lang="en-US" altLang="vi-VN" strike="noStrike" noProof="1" dirty="0">
                <a:latin typeface="Arial" panose="020B0604020202020204" pitchFamily="34" charset="0"/>
                <a:ea typeface="+mn-ea"/>
                <a:cs typeface="+mn-cs"/>
              </a:rPr>
            </a:fld>
            <a:endParaRPr lang="en-US" altLang="vi-VN"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21"/>
            <a:ext cx="7772400" cy="1102519"/>
          </a:xfrm>
        </p:spPr>
        <p:txBody>
          <a:bodyPr/>
          <a:lstStyle/>
          <a:p>
            <a:pPr fontAlgn="base"/>
            <a:r>
              <a:rPr lang="en-US" strike="noStrike" noProof="1"/>
              <a:t>Click to edit Master title style</a:t>
            </a:r>
            <a:endParaRPr lang="en-US" strike="noStrike" noProof="1"/>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58775" indent="0" algn="ctr">
              <a:buNone/>
              <a:defRPr>
                <a:solidFill>
                  <a:schemeClr val="tx1">
                    <a:tint val="75000"/>
                  </a:schemeClr>
                </a:solidFill>
              </a:defRPr>
            </a:lvl2pPr>
            <a:lvl3pPr marL="718185" indent="0" algn="ctr">
              <a:buNone/>
              <a:defRPr>
                <a:solidFill>
                  <a:schemeClr val="tx1">
                    <a:tint val="75000"/>
                  </a:schemeClr>
                </a:solidFill>
              </a:defRPr>
            </a:lvl3pPr>
            <a:lvl4pPr marL="1076960" indent="0" algn="ctr">
              <a:buNone/>
              <a:defRPr>
                <a:solidFill>
                  <a:schemeClr val="tx1">
                    <a:tint val="75000"/>
                  </a:schemeClr>
                </a:solidFill>
              </a:defRPr>
            </a:lvl4pPr>
            <a:lvl5pPr marL="1435735" indent="0" algn="ctr">
              <a:buNone/>
              <a:defRPr>
                <a:solidFill>
                  <a:schemeClr val="tx1">
                    <a:tint val="75000"/>
                  </a:schemeClr>
                </a:solidFill>
              </a:defRPr>
            </a:lvl5pPr>
            <a:lvl6pPr marL="1795145" indent="0" algn="ctr">
              <a:buNone/>
              <a:defRPr>
                <a:solidFill>
                  <a:schemeClr val="tx1">
                    <a:tint val="75000"/>
                  </a:schemeClr>
                </a:solidFill>
              </a:defRPr>
            </a:lvl6pPr>
            <a:lvl7pPr marL="2153920" indent="0" algn="ctr">
              <a:buNone/>
              <a:defRPr>
                <a:solidFill>
                  <a:schemeClr val="tx1">
                    <a:tint val="75000"/>
                  </a:schemeClr>
                </a:solidFill>
              </a:defRPr>
            </a:lvl7pPr>
            <a:lvl8pPr marL="2512695" indent="0" algn="ctr">
              <a:buNone/>
              <a:defRPr>
                <a:solidFill>
                  <a:schemeClr val="tx1">
                    <a:tint val="75000"/>
                  </a:schemeClr>
                </a:solidFill>
              </a:defRPr>
            </a:lvl8pPr>
            <a:lvl9pPr marL="2872105"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Nơi giữ chỗ cho Nội dung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2" y="3305178"/>
            <a:ext cx="7772400" cy="1021556"/>
          </a:xfrm>
        </p:spPr>
        <p:txBody>
          <a:bodyPr anchor="t"/>
          <a:lstStyle>
            <a:lvl1pPr algn="l">
              <a:defRPr sz="3100" b="1" cap="all"/>
            </a:lvl1pPr>
          </a:lstStyle>
          <a:p>
            <a:pPr fontAlgn="base"/>
            <a:r>
              <a:rPr lang="en-US" strike="noStrike" noProof="1"/>
              <a:t>Click to edit Master title style</a:t>
            </a:r>
            <a:endParaRPr lang="en-US" strike="noStrike" noProof="1"/>
          </a:p>
        </p:txBody>
      </p:sp>
      <p:sp>
        <p:nvSpPr>
          <p:cNvPr id="3" name="Nơi giữ chỗ cho Văn bản 2"/>
          <p:cNvSpPr>
            <a:spLocks noGrp="1"/>
          </p:cNvSpPr>
          <p:nvPr>
            <p:ph type="body" idx="1"/>
          </p:nvPr>
        </p:nvSpPr>
        <p:spPr>
          <a:xfrm>
            <a:off x="722312" y="2180035"/>
            <a:ext cx="7772400" cy="1125140"/>
          </a:xfrm>
        </p:spPr>
        <p:txBody>
          <a:bodyPr anchor="b"/>
          <a:lstStyle>
            <a:lvl1pPr marL="0" indent="0">
              <a:buNone/>
              <a:defRPr sz="1600">
                <a:solidFill>
                  <a:schemeClr val="tx1">
                    <a:tint val="75000"/>
                  </a:schemeClr>
                </a:solidFill>
              </a:defRPr>
            </a:lvl1pPr>
            <a:lvl2pPr marL="358775" indent="0">
              <a:buNone/>
              <a:defRPr sz="1400">
                <a:solidFill>
                  <a:schemeClr val="tx1">
                    <a:tint val="75000"/>
                  </a:schemeClr>
                </a:solidFill>
              </a:defRPr>
            </a:lvl2pPr>
            <a:lvl3pPr marL="718185" indent="0">
              <a:buNone/>
              <a:defRPr sz="1300">
                <a:solidFill>
                  <a:schemeClr val="tx1">
                    <a:tint val="75000"/>
                  </a:schemeClr>
                </a:solidFill>
              </a:defRPr>
            </a:lvl3pPr>
            <a:lvl4pPr marL="1076960" indent="0">
              <a:buNone/>
              <a:defRPr sz="1100">
                <a:solidFill>
                  <a:schemeClr val="tx1">
                    <a:tint val="75000"/>
                  </a:schemeClr>
                </a:solidFill>
              </a:defRPr>
            </a:lvl4pPr>
            <a:lvl5pPr marL="1435735" indent="0">
              <a:buNone/>
              <a:defRPr sz="1100">
                <a:solidFill>
                  <a:schemeClr val="tx1">
                    <a:tint val="75000"/>
                  </a:schemeClr>
                </a:solidFill>
              </a:defRPr>
            </a:lvl5pPr>
            <a:lvl6pPr marL="1795145" indent="0">
              <a:buNone/>
              <a:defRPr sz="1100">
                <a:solidFill>
                  <a:schemeClr val="tx1">
                    <a:tint val="75000"/>
                  </a:schemeClr>
                </a:solidFill>
              </a:defRPr>
            </a:lvl6pPr>
            <a:lvl7pPr marL="2153920" indent="0">
              <a:buNone/>
              <a:defRPr sz="1100">
                <a:solidFill>
                  <a:schemeClr val="tx1">
                    <a:tint val="75000"/>
                  </a:schemeClr>
                </a:solidFill>
              </a:defRPr>
            </a:lvl7pPr>
            <a:lvl8pPr marL="2512695" indent="0">
              <a:buNone/>
              <a:defRPr sz="1100">
                <a:solidFill>
                  <a:schemeClr val="tx1">
                    <a:tint val="75000"/>
                  </a:schemeClr>
                </a:solidFill>
              </a:defRPr>
            </a:lvl8pPr>
            <a:lvl9pPr marL="2872105" indent="0">
              <a:buNone/>
              <a:defRPr sz="11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Nơi giữ chỗ cho Nội dung 2"/>
          <p:cNvSpPr>
            <a:spLocks noGrp="1"/>
          </p:cNvSpPr>
          <p:nvPr>
            <p:ph sz="half" idx="1"/>
          </p:nvPr>
        </p:nvSpPr>
        <p:spPr>
          <a:xfrm>
            <a:off x="457200" y="1200153"/>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Nơi giữ chỗ cho Nội dung 3"/>
          <p:cNvSpPr>
            <a:spLocks noGrp="1"/>
          </p:cNvSpPr>
          <p:nvPr>
            <p:ph sz="half" idx="2"/>
          </p:nvPr>
        </p:nvSpPr>
        <p:spPr>
          <a:xfrm>
            <a:off x="4648200" y="1200153"/>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1900" b="1"/>
            </a:lvl1pPr>
            <a:lvl2pPr marL="358775" indent="0">
              <a:buNone/>
              <a:defRPr sz="1600" b="1"/>
            </a:lvl2pPr>
            <a:lvl3pPr marL="718185" indent="0">
              <a:buNone/>
              <a:defRPr sz="1400" b="1"/>
            </a:lvl3pPr>
            <a:lvl4pPr marL="1076960" indent="0">
              <a:buNone/>
              <a:defRPr sz="1300" b="1"/>
            </a:lvl4pPr>
            <a:lvl5pPr marL="1435735" indent="0">
              <a:buNone/>
              <a:defRPr sz="1300" b="1"/>
            </a:lvl5pPr>
            <a:lvl6pPr marL="1795145" indent="0">
              <a:buNone/>
              <a:defRPr sz="1300" b="1"/>
            </a:lvl6pPr>
            <a:lvl7pPr marL="2153920" indent="0">
              <a:buNone/>
              <a:defRPr sz="1300" b="1"/>
            </a:lvl7pPr>
            <a:lvl8pPr marL="2512695" indent="0">
              <a:buNone/>
              <a:defRPr sz="1300" b="1"/>
            </a:lvl8pPr>
            <a:lvl9pPr marL="2872105" indent="0">
              <a:buNone/>
              <a:defRPr sz="1300" b="1"/>
            </a:lvl9pPr>
          </a:lstStyle>
          <a:p>
            <a:pPr lvl="0" fontAlgn="base"/>
            <a:r>
              <a:rPr lang="en-US" strike="noStrike" noProof="1"/>
              <a:t>Click to edit Master text styles</a:t>
            </a:r>
            <a:endParaRPr lang="en-US" strike="noStrike" noProof="1"/>
          </a:p>
        </p:txBody>
      </p:sp>
      <p:sp>
        <p:nvSpPr>
          <p:cNvPr id="4" name="Nơi giữ chỗ cho Nội dung 3"/>
          <p:cNvSpPr>
            <a:spLocks noGrp="1"/>
          </p:cNvSpPr>
          <p:nvPr>
            <p:ph sz="half" idx="2"/>
          </p:nvPr>
        </p:nvSpPr>
        <p:spPr>
          <a:xfrm>
            <a:off x="457200" y="1631156"/>
            <a:ext cx="4040188"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Nơi giữ chỗ cho Văn bản 4"/>
          <p:cNvSpPr>
            <a:spLocks noGrp="1"/>
          </p:cNvSpPr>
          <p:nvPr>
            <p:ph type="body" sz="quarter" idx="3"/>
          </p:nvPr>
        </p:nvSpPr>
        <p:spPr>
          <a:xfrm>
            <a:off x="4645026" y="1151335"/>
            <a:ext cx="4041776" cy="479822"/>
          </a:xfrm>
        </p:spPr>
        <p:txBody>
          <a:bodyPr anchor="b"/>
          <a:lstStyle>
            <a:lvl1pPr marL="0" indent="0">
              <a:buNone/>
              <a:defRPr sz="1900" b="1"/>
            </a:lvl1pPr>
            <a:lvl2pPr marL="358775" indent="0">
              <a:buNone/>
              <a:defRPr sz="1600" b="1"/>
            </a:lvl2pPr>
            <a:lvl3pPr marL="718185" indent="0">
              <a:buNone/>
              <a:defRPr sz="1400" b="1"/>
            </a:lvl3pPr>
            <a:lvl4pPr marL="1076960" indent="0">
              <a:buNone/>
              <a:defRPr sz="1300" b="1"/>
            </a:lvl4pPr>
            <a:lvl5pPr marL="1435735" indent="0">
              <a:buNone/>
              <a:defRPr sz="1300" b="1"/>
            </a:lvl5pPr>
            <a:lvl6pPr marL="1795145" indent="0">
              <a:buNone/>
              <a:defRPr sz="1300" b="1"/>
            </a:lvl6pPr>
            <a:lvl7pPr marL="2153920" indent="0">
              <a:buNone/>
              <a:defRPr sz="1300" b="1"/>
            </a:lvl7pPr>
            <a:lvl8pPr marL="2512695" indent="0">
              <a:buNone/>
              <a:defRPr sz="1300" b="1"/>
            </a:lvl8pPr>
            <a:lvl9pPr marL="2872105" indent="0">
              <a:buNone/>
              <a:defRPr sz="1300" b="1"/>
            </a:lvl9pPr>
          </a:lstStyle>
          <a:p>
            <a:pPr lvl="0" fontAlgn="base"/>
            <a:r>
              <a:rPr lang="en-US" strike="noStrike" noProof="1"/>
              <a:t>Click to edit Master text styles</a:t>
            </a:r>
            <a:endParaRPr lang="en-US" strike="noStrike" noProof="1"/>
          </a:p>
        </p:txBody>
      </p:sp>
      <p:sp>
        <p:nvSpPr>
          <p:cNvPr id="6" name="Nơi giữ chỗ cho Nội dung 5"/>
          <p:cNvSpPr>
            <a:spLocks noGrp="1"/>
          </p:cNvSpPr>
          <p:nvPr>
            <p:ph sz="quarter" idx="4"/>
          </p:nvPr>
        </p:nvSpPr>
        <p:spPr>
          <a:xfrm>
            <a:off x="4645026" y="1631156"/>
            <a:ext cx="4041776"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Nơi giữ chỗ cho Nội dung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04787"/>
            <a:ext cx="3008313" cy="871538"/>
          </a:xfrm>
        </p:spPr>
        <p:txBody>
          <a:bodyPr anchor="b"/>
          <a:lstStyle>
            <a:lvl1pPr algn="l">
              <a:defRPr sz="1600" b="1"/>
            </a:lvl1pPr>
          </a:lstStyle>
          <a:p>
            <a:pPr fontAlgn="base"/>
            <a:r>
              <a:rPr lang="en-US" strike="noStrike" noProof="1"/>
              <a:t>Click to edit Master title style</a:t>
            </a:r>
            <a:endParaRPr lang="en-US" strike="noStrike" noProof="1"/>
          </a:p>
        </p:txBody>
      </p:sp>
      <p:sp>
        <p:nvSpPr>
          <p:cNvPr id="3" name="Nơi giữ chỗ cho Nội dung 2"/>
          <p:cNvSpPr>
            <a:spLocks noGrp="1"/>
          </p:cNvSpPr>
          <p:nvPr>
            <p:ph idx="1"/>
          </p:nvPr>
        </p:nvSpPr>
        <p:spPr>
          <a:xfrm>
            <a:off x="3575051" y="204790"/>
            <a:ext cx="5111750" cy="438983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Nơi giữ chỗ cho Văn bản 3"/>
          <p:cNvSpPr>
            <a:spLocks noGrp="1"/>
          </p:cNvSpPr>
          <p:nvPr>
            <p:ph type="body" sz="half" idx="2"/>
          </p:nvPr>
        </p:nvSpPr>
        <p:spPr>
          <a:xfrm>
            <a:off x="457202" y="1076328"/>
            <a:ext cx="3008313" cy="3518297"/>
          </a:xfrm>
        </p:spPr>
        <p:txBody>
          <a:bodyPr/>
          <a:lstStyle>
            <a:lvl1pPr marL="0" indent="0">
              <a:buNone/>
              <a:defRPr sz="1100"/>
            </a:lvl1pPr>
            <a:lvl2pPr marL="358775" indent="0">
              <a:buNone/>
              <a:defRPr sz="900"/>
            </a:lvl2pPr>
            <a:lvl3pPr marL="718185" indent="0">
              <a:buNone/>
              <a:defRPr sz="800"/>
            </a:lvl3pPr>
            <a:lvl4pPr marL="1076960" indent="0">
              <a:buNone/>
              <a:defRPr sz="700"/>
            </a:lvl4pPr>
            <a:lvl5pPr marL="1435735" indent="0">
              <a:buNone/>
              <a:defRPr sz="700"/>
            </a:lvl5pPr>
            <a:lvl6pPr marL="1795145" indent="0">
              <a:buNone/>
              <a:defRPr sz="700"/>
            </a:lvl6pPr>
            <a:lvl7pPr marL="2153920" indent="0">
              <a:buNone/>
              <a:defRPr sz="700"/>
            </a:lvl7pPr>
            <a:lvl8pPr marL="2512695" indent="0">
              <a:buNone/>
              <a:defRPr sz="700"/>
            </a:lvl8pPr>
            <a:lvl9pPr marL="2872105" indent="0">
              <a:buNone/>
              <a:defRPr sz="7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9" y="3600450"/>
            <a:ext cx="5486400" cy="425054"/>
          </a:xfrm>
        </p:spPr>
        <p:txBody>
          <a:bodyPr anchor="b"/>
          <a:lstStyle>
            <a:lvl1pPr algn="l">
              <a:defRPr sz="1600" b="1"/>
            </a:lvl1pPr>
          </a:lstStyle>
          <a:p>
            <a:pPr fontAlgn="base"/>
            <a:r>
              <a:rPr lang="en-US" strike="noStrike" noProof="1"/>
              <a:t>Click to edit Master title style</a:t>
            </a:r>
            <a:endParaRPr lang="en-US" strike="noStrike" noProof="1"/>
          </a:p>
        </p:txBody>
      </p:sp>
      <p:sp>
        <p:nvSpPr>
          <p:cNvPr id="3" name="Nơi giữ chỗ cho Hình ảnh 2"/>
          <p:cNvSpPr>
            <a:spLocks noGrp="1"/>
          </p:cNvSpPr>
          <p:nvPr>
            <p:ph type="pic" idx="1"/>
          </p:nvPr>
        </p:nvSpPr>
        <p:spPr>
          <a:xfrm>
            <a:off x="1792289" y="459581"/>
            <a:ext cx="5486400" cy="3086100"/>
          </a:xfrm>
        </p:spPr>
        <p:txBody>
          <a:bodyPr vert="horz" wrap="square" lIns="71799" tIns="35899" rIns="71799" bIns="35899" numCol="1" rtlCol="0" anchor="t" anchorCtr="0" compatLnSpc="1">
            <a:normAutofit/>
          </a:bodyPr>
          <a:lstStyle>
            <a:lvl1pPr marL="0" indent="0">
              <a:buNone/>
              <a:defRPr sz="2500"/>
            </a:lvl1pPr>
            <a:lvl2pPr marL="358775" indent="0">
              <a:buNone/>
              <a:defRPr sz="2200"/>
            </a:lvl2pPr>
            <a:lvl3pPr marL="718185" indent="0">
              <a:buNone/>
              <a:defRPr sz="1900"/>
            </a:lvl3pPr>
            <a:lvl4pPr marL="1076960" indent="0">
              <a:buNone/>
              <a:defRPr sz="1600"/>
            </a:lvl4pPr>
            <a:lvl5pPr marL="1435735" indent="0">
              <a:buNone/>
              <a:defRPr sz="1600"/>
            </a:lvl5pPr>
            <a:lvl6pPr marL="1795145" indent="0">
              <a:buNone/>
              <a:defRPr sz="1600"/>
            </a:lvl6pPr>
            <a:lvl7pPr marL="2153920" indent="0">
              <a:buNone/>
              <a:defRPr sz="1600"/>
            </a:lvl7pPr>
            <a:lvl8pPr marL="2512695" indent="0">
              <a:buNone/>
              <a:defRPr sz="1600"/>
            </a:lvl8pPr>
            <a:lvl9pPr marL="2872105" indent="0">
              <a:buNone/>
              <a:defRPr sz="16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500" b="0" i="0" u="none" strike="noStrike" kern="120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p:nvPr>
        </p:nvSpPr>
        <p:spPr>
          <a:xfrm>
            <a:off x="1792289" y="4025503"/>
            <a:ext cx="5486400" cy="603647"/>
          </a:xfrm>
        </p:spPr>
        <p:txBody>
          <a:bodyPr/>
          <a:lstStyle>
            <a:lvl1pPr marL="0" indent="0">
              <a:buNone/>
              <a:defRPr sz="1100"/>
            </a:lvl1pPr>
            <a:lvl2pPr marL="358775" indent="0">
              <a:buNone/>
              <a:defRPr sz="900"/>
            </a:lvl2pPr>
            <a:lvl3pPr marL="718185" indent="0">
              <a:buNone/>
              <a:defRPr sz="800"/>
            </a:lvl3pPr>
            <a:lvl4pPr marL="1076960" indent="0">
              <a:buNone/>
              <a:defRPr sz="700"/>
            </a:lvl4pPr>
            <a:lvl5pPr marL="1435735" indent="0">
              <a:buNone/>
              <a:defRPr sz="700"/>
            </a:lvl5pPr>
            <a:lvl6pPr marL="1795145" indent="0">
              <a:buNone/>
              <a:defRPr sz="700"/>
            </a:lvl6pPr>
            <a:lvl7pPr marL="2153920" indent="0">
              <a:buNone/>
              <a:defRPr sz="700"/>
            </a:lvl7pPr>
            <a:lvl8pPr marL="2512695" indent="0">
              <a:buNone/>
              <a:defRPr sz="700"/>
            </a:lvl8pPr>
            <a:lvl9pPr marL="2872105" indent="0">
              <a:buNone/>
              <a:defRPr sz="7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Nơi giữ chỗ cho Văn bản Dọc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1" y="205981"/>
            <a:ext cx="2057400" cy="4388644"/>
          </a:xfrm>
        </p:spPr>
        <p:txBody>
          <a:bodyPr vert="eaVert"/>
          <a:lstStyle/>
          <a:p>
            <a:pPr fontAlgn="base"/>
            <a:r>
              <a:rPr lang="en-US" strike="noStrike" noProof="1"/>
              <a:t>Click to edit Master title style</a:t>
            </a:r>
            <a:endParaRPr lang="en-US" strike="noStrike" noProof="1"/>
          </a:p>
        </p:txBody>
      </p:sp>
      <p:sp>
        <p:nvSpPr>
          <p:cNvPr id="3" name="Nơi giữ chỗ cho Văn bản Dọc 2"/>
          <p:cNvSpPr>
            <a:spLocks noGrp="1"/>
          </p:cNvSpPr>
          <p:nvPr>
            <p:ph type="body" orient="vert" idx="1"/>
          </p:nvPr>
        </p:nvSpPr>
        <p:spPr>
          <a:xfrm>
            <a:off x="457200" y="205981"/>
            <a:ext cx="6019800" cy="4388644"/>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457200" y="1485900"/>
            <a:ext cx="4038600" cy="308610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485900"/>
            <a:ext cx="4038600" cy="308610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4"/>
          <p:cNvSpPr>
            <a:spLocks noGrp="1" noChangeArrowheads="1"/>
          </p:cNvSpPr>
          <p:nvPr>
            <p:ph type="dt" sz="half" idx="12"/>
          </p:nvPr>
        </p:nvSpPr>
        <p:spPr>
          <a:xfrm>
            <a:off x="457200" y="4767263"/>
            <a:ext cx="2133600" cy="274638"/>
          </a:xfrm>
          <a:prstGeom prst="rect">
            <a:avLst/>
          </a:prstGeom>
        </p:spPr>
        <p:txBody>
          <a:bodyPr vert="horz" lIns="71799" tIns="35899" rIns="71799" bIns="35899"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noChangeArrowheads="1"/>
          </p:cNvSpPr>
          <p:nvPr>
            <p:ph type="ftr" sz="quarter" idx="3"/>
          </p:nvPr>
        </p:nvSpPr>
        <p:spPr>
          <a:xfrm>
            <a:off x="3124200" y="4767263"/>
            <a:ext cx="2895600" cy="274638"/>
          </a:xfrm>
          <a:prstGeom prst="rect">
            <a:avLst/>
          </a:prstGeom>
        </p:spPr>
        <p:txBody>
          <a:bodyPr vert="horz" lIns="71799" tIns="35899" rIns="71799" bIns="35899"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noChangeArrowheads="1"/>
          </p:cNvSpPr>
          <p:nvPr>
            <p:ph type="sldNum" sz="quarter" idx="4"/>
          </p:nvPr>
        </p:nvSpPr>
        <p:spPr>
          <a:xfrm>
            <a:off x="6553200" y="4767263"/>
            <a:ext cx="2133600" cy="274638"/>
          </a:xfrm>
          <a:prstGeom prst="rect">
            <a:avLst/>
          </a:prstGeom>
        </p:spPr>
        <p:txBody>
          <a:bodyPr vert="horz" wrap="square" lIns="71799" tIns="35899" rIns="71799" bIns="35899" numCol="1" anchor="ctr" anchorCtr="0" compatLnSpc="1"/>
          <a:p>
            <a:pPr algn="r" eaLnBrk="1" fontAlgn="base" hangingPunct="1"/>
            <a:fld id="{9A0DB2DC-4C9A-4742-B13C-FB6460FD3503}" type="slidenum">
              <a:rPr lang="en-US" altLang="vi-VN" strike="noStrike" noProof="1" dirty="0">
                <a:latin typeface="Arial" panose="020B0604020202020204" pitchFamily="34" charset="0"/>
                <a:ea typeface="+mn-ea"/>
                <a:cs typeface="+mn-cs"/>
              </a:rPr>
            </a:fld>
            <a:endParaRPr lang="en-US" altLang="vi-VN"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2" y="3305178"/>
            <a:ext cx="7772400" cy="1021556"/>
          </a:xfrm>
        </p:spPr>
        <p:txBody>
          <a:bodyPr anchor="t"/>
          <a:lstStyle>
            <a:lvl1pPr algn="l">
              <a:defRPr sz="3100" b="1" cap="all"/>
            </a:lvl1pPr>
          </a:lstStyle>
          <a:p>
            <a:pPr fontAlgn="base"/>
            <a:r>
              <a:rPr lang="en-US" strike="noStrike" noProof="1"/>
              <a:t>Click to edit Master title style</a:t>
            </a:r>
            <a:endParaRPr lang="en-US" strike="noStrike" noProof="1"/>
          </a:p>
        </p:txBody>
      </p:sp>
      <p:sp>
        <p:nvSpPr>
          <p:cNvPr id="3" name="Nơi giữ chỗ cho Văn bản 2"/>
          <p:cNvSpPr>
            <a:spLocks noGrp="1"/>
          </p:cNvSpPr>
          <p:nvPr>
            <p:ph type="body" idx="1"/>
          </p:nvPr>
        </p:nvSpPr>
        <p:spPr>
          <a:xfrm>
            <a:off x="722312" y="2180035"/>
            <a:ext cx="7772400" cy="1125140"/>
          </a:xfrm>
        </p:spPr>
        <p:txBody>
          <a:bodyPr anchor="b"/>
          <a:lstStyle>
            <a:lvl1pPr marL="0" indent="0">
              <a:buNone/>
              <a:defRPr sz="1600">
                <a:solidFill>
                  <a:schemeClr val="tx1">
                    <a:tint val="75000"/>
                  </a:schemeClr>
                </a:solidFill>
              </a:defRPr>
            </a:lvl1pPr>
            <a:lvl2pPr marL="358775" indent="0">
              <a:buNone/>
              <a:defRPr sz="1400">
                <a:solidFill>
                  <a:schemeClr val="tx1">
                    <a:tint val="75000"/>
                  </a:schemeClr>
                </a:solidFill>
              </a:defRPr>
            </a:lvl2pPr>
            <a:lvl3pPr marL="718185" indent="0">
              <a:buNone/>
              <a:defRPr sz="1300">
                <a:solidFill>
                  <a:schemeClr val="tx1">
                    <a:tint val="75000"/>
                  </a:schemeClr>
                </a:solidFill>
              </a:defRPr>
            </a:lvl3pPr>
            <a:lvl4pPr marL="1076960" indent="0">
              <a:buNone/>
              <a:defRPr sz="1100">
                <a:solidFill>
                  <a:schemeClr val="tx1">
                    <a:tint val="75000"/>
                  </a:schemeClr>
                </a:solidFill>
              </a:defRPr>
            </a:lvl4pPr>
            <a:lvl5pPr marL="1435735" indent="0">
              <a:buNone/>
              <a:defRPr sz="1100">
                <a:solidFill>
                  <a:schemeClr val="tx1">
                    <a:tint val="75000"/>
                  </a:schemeClr>
                </a:solidFill>
              </a:defRPr>
            </a:lvl5pPr>
            <a:lvl6pPr marL="1795145" indent="0">
              <a:buNone/>
              <a:defRPr sz="1100">
                <a:solidFill>
                  <a:schemeClr val="tx1">
                    <a:tint val="75000"/>
                  </a:schemeClr>
                </a:solidFill>
              </a:defRPr>
            </a:lvl6pPr>
            <a:lvl7pPr marL="2153920" indent="0">
              <a:buNone/>
              <a:defRPr sz="1100">
                <a:solidFill>
                  <a:schemeClr val="tx1">
                    <a:tint val="75000"/>
                  </a:schemeClr>
                </a:solidFill>
              </a:defRPr>
            </a:lvl7pPr>
            <a:lvl8pPr marL="2512695" indent="0">
              <a:buNone/>
              <a:defRPr sz="1100">
                <a:solidFill>
                  <a:schemeClr val="tx1">
                    <a:tint val="75000"/>
                  </a:schemeClr>
                </a:solidFill>
              </a:defRPr>
            </a:lvl8pPr>
            <a:lvl9pPr marL="2872105" indent="0">
              <a:buNone/>
              <a:defRPr sz="11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Nơi giữ chỗ cho Nội dung 2"/>
          <p:cNvSpPr>
            <a:spLocks noGrp="1"/>
          </p:cNvSpPr>
          <p:nvPr>
            <p:ph sz="half" idx="1"/>
          </p:nvPr>
        </p:nvSpPr>
        <p:spPr>
          <a:xfrm>
            <a:off x="457200" y="1200153"/>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Nơi giữ chỗ cho Nội dung 3"/>
          <p:cNvSpPr>
            <a:spLocks noGrp="1"/>
          </p:cNvSpPr>
          <p:nvPr>
            <p:ph sz="half" idx="2"/>
          </p:nvPr>
        </p:nvSpPr>
        <p:spPr>
          <a:xfrm>
            <a:off x="4648200" y="1200153"/>
            <a:ext cx="4038600" cy="3394472"/>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1900" b="1"/>
            </a:lvl1pPr>
            <a:lvl2pPr marL="358775" indent="0">
              <a:buNone/>
              <a:defRPr sz="1600" b="1"/>
            </a:lvl2pPr>
            <a:lvl3pPr marL="718185" indent="0">
              <a:buNone/>
              <a:defRPr sz="1400" b="1"/>
            </a:lvl3pPr>
            <a:lvl4pPr marL="1076960" indent="0">
              <a:buNone/>
              <a:defRPr sz="1300" b="1"/>
            </a:lvl4pPr>
            <a:lvl5pPr marL="1435735" indent="0">
              <a:buNone/>
              <a:defRPr sz="1300" b="1"/>
            </a:lvl5pPr>
            <a:lvl6pPr marL="1795145" indent="0">
              <a:buNone/>
              <a:defRPr sz="1300" b="1"/>
            </a:lvl6pPr>
            <a:lvl7pPr marL="2153920" indent="0">
              <a:buNone/>
              <a:defRPr sz="1300" b="1"/>
            </a:lvl7pPr>
            <a:lvl8pPr marL="2512695" indent="0">
              <a:buNone/>
              <a:defRPr sz="1300" b="1"/>
            </a:lvl8pPr>
            <a:lvl9pPr marL="2872105" indent="0">
              <a:buNone/>
              <a:defRPr sz="1300" b="1"/>
            </a:lvl9pPr>
          </a:lstStyle>
          <a:p>
            <a:pPr lvl="0" fontAlgn="base"/>
            <a:r>
              <a:rPr lang="en-US" strike="noStrike" noProof="1"/>
              <a:t>Click to edit Master text styles</a:t>
            </a:r>
            <a:endParaRPr lang="en-US" strike="noStrike" noProof="1"/>
          </a:p>
        </p:txBody>
      </p:sp>
      <p:sp>
        <p:nvSpPr>
          <p:cNvPr id="4" name="Nơi giữ chỗ cho Nội dung 3"/>
          <p:cNvSpPr>
            <a:spLocks noGrp="1"/>
          </p:cNvSpPr>
          <p:nvPr>
            <p:ph sz="half" idx="2"/>
          </p:nvPr>
        </p:nvSpPr>
        <p:spPr>
          <a:xfrm>
            <a:off x="457200" y="1631156"/>
            <a:ext cx="4040188"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Nơi giữ chỗ cho Văn bản 4"/>
          <p:cNvSpPr>
            <a:spLocks noGrp="1"/>
          </p:cNvSpPr>
          <p:nvPr>
            <p:ph type="body" sz="quarter" idx="3"/>
          </p:nvPr>
        </p:nvSpPr>
        <p:spPr>
          <a:xfrm>
            <a:off x="4645026" y="1151335"/>
            <a:ext cx="4041776" cy="479822"/>
          </a:xfrm>
        </p:spPr>
        <p:txBody>
          <a:bodyPr anchor="b"/>
          <a:lstStyle>
            <a:lvl1pPr marL="0" indent="0">
              <a:buNone/>
              <a:defRPr sz="1900" b="1"/>
            </a:lvl1pPr>
            <a:lvl2pPr marL="358775" indent="0">
              <a:buNone/>
              <a:defRPr sz="1600" b="1"/>
            </a:lvl2pPr>
            <a:lvl3pPr marL="718185" indent="0">
              <a:buNone/>
              <a:defRPr sz="1400" b="1"/>
            </a:lvl3pPr>
            <a:lvl4pPr marL="1076960" indent="0">
              <a:buNone/>
              <a:defRPr sz="1300" b="1"/>
            </a:lvl4pPr>
            <a:lvl5pPr marL="1435735" indent="0">
              <a:buNone/>
              <a:defRPr sz="1300" b="1"/>
            </a:lvl5pPr>
            <a:lvl6pPr marL="1795145" indent="0">
              <a:buNone/>
              <a:defRPr sz="1300" b="1"/>
            </a:lvl6pPr>
            <a:lvl7pPr marL="2153920" indent="0">
              <a:buNone/>
              <a:defRPr sz="1300" b="1"/>
            </a:lvl7pPr>
            <a:lvl8pPr marL="2512695" indent="0">
              <a:buNone/>
              <a:defRPr sz="1300" b="1"/>
            </a:lvl8pPr>
            <a:lvl9pPr marL="2872105" indent="0">
              <a:buNone/>
              <a:defRPr sz="1300" b="1"/>
            </a:lvl9pPr>
          </a:lstStyle>
          <a:p>
            <a:pPr lvl="0" fontAlgn="base"/>
            <a:r>
              <a:rPr lang="en-US" strike="noStrike" noProof="1"/>
              <a:t>Click to edit Master text styles</a:t>
            </a:r>
            <a:endParaRPr lang="en-US" strike="noStrike" noProof="1"/>
          </a:p>
        </p:txBody>
      </p:sp>
      <p:sp>
        <p:nvSpPr>
          <p:cNvPr id="6" name="Nơi giữ chỗ cho Nội dung 5"/>
          <p:cNvSpPr>
            <a:spLocks noGrp="1"/>
          </p:cNvSpPr>
          <p:nvPr>
            <p:ph sz="quarter" idx="4"/>
          </p:nvPr>
        </p:nvSpPr>
        <p:spPr>
          <a:xfrm>
            <a:off x="4645026" y="1631156"/>
            <a:ext cx="4041776" cy="2963466"/>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04787"/>
            <a:ext cx="3008313" cy="871538"/>
          </a:xfrm>
        </p:spPr>
        <p:txBody>
          <a:bodyPr anchor="b"/>
          <a:lstStyle>
            <a:lvl1pPr algn="l">
              <a:defRPr sz="1600" b="1"/>
            </a:lvl1pPr>
          </a:lstStyle>
          <a:p>
            <a:pPr fontAlgn="base"/>
            <a:r>
              <a:rPr lang="en-US" strike="noStrike" noProof="1"/>
              <a:t>Click to edit Master title style</a:t>
            </a:r>
            <a:endParaRPr lang="en-US" strike="noStrike" noProof="1"/>
          </a:p>
        </p:txBody>
      </p:sp>
      <p:sp>
        <p:nvSpPr>
          <p:cNvPr id="3" name="Nơi giữ chỗ cho Nội dung 2"/>
          <p:cNvSpPr>
            <a:spLocks noGrp="1"/>
          </p:cNvSpPr>
          <p:nvPr>
            <p:ph idx="1"/>
          </p:nvPr>
        </p:nvSpPr>
        <p:spPr>
          <a:xfrm>
            <a:off x="3575051" y="204790"/>
            <a:ext cx="5111750" cy="438983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Nơi giữ chỗ cho Văn bản 3"/>
          <p:cNvSpPr>
            <a:spLocks noGrp="1"/>
          </p:cNvSpPr>
          <p:nvPr>
            <p:ph type="body" sz="half" idx="2"/>
          </p:nvPr>
        </p:nvSpPr>
        <p:spPr>
          <a:xfrm>
            <a:off x="457202" y="1076328"/>
            <a:ext cx="3008313" cy="3518297"/>
          </a:xfrm>
        </p:spPr>
        <p:txBody>
          <a:bodyPr/>
          <a:lstStyle>
            <a:lvl1pPr marL="0" indent="0">
              <a:buNone/>
              <a:defRPr sz="1100"/>
            </a:lvl1pPr>
            <a:lvl2pPr marL="358775" indent="0">
              <a:buNone/>
              <a:defRPr sz="900"/>
            </a:lvl2pPr>
            <a:lvl3pPr marL="718185" indent="0">
              <a:buNone/>
              <a:defRPr sz="800"/>
            </a:lvl3pPr>
            <a:lvl4pPr marL="1076960" indent="0">
              <a:buNone/>
              <a:defRPr sz="700"/>
            </a:lvl4pPr>
            <a:lvl5pPr marL="1435735" indent="0">
              <a:buNone/>
              <a:defRPr sz="700"/>
            </a:lvl5pPr>
            <a:lvl6pPr marL="1795145" indent="0">
              <a:buNone/>
              <a:defRPr sz="700"/>
            </a:lvl6pPr>
            <a:lvl7pPr marL="2153920" indent="0">
              <a:buNone/>
              <a:defRPr sz="700"/>
            </a:lvl7pPr>
            <a:lvl8pPr marL="2512695" indent="0">
              <a:buNone/>
              <a:defRPr sz="700"/>
            </a:lvl8pPr>
            <a:lvl9pPr marL="2872105" indent="0">
              <a:buNone/>
              <a:defRPr sz="7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9" y="3600450"/>
            <a:ext cx="5486400" cy="425054"/>
          </a:xfrm>
        </p:spPr>
        <p:txBody>
          <a:bodyPr anchor="b"/>
          <a:lstStyle>
            <a:lvl1pPr algn="l">
              <a:defRPr sz="1600" b="1"/>
            </a:lvl1pPr>
          </a:lstStyle>
          <a:p>
            <a:pPr fontAlgn="base"/>
            <a:r>
              <a:rPr lang="en-US" strike="noStrike" noProof="1"/>
              <a:t>Click to edit Master title style</a:t>
            </a:r>
            <a:endParaRPr lang="en-US" strike="noStrike" noProof="1"/>
          </a:p>
        </p:txBody>
      </p:sp>
      <p:sp>
        <p:nvSpPr>
          <p:cNvPr id="3" name="Nơi giữ chỗ cho Hình ảnh 2"/>
          <p:cNvSpPr>
            <a:spLocks noGrp="1"/>
          </p:cNvSpPr>
          <p:nvPr>
            <p:ph type="pic" idx="1"/>
          </p:nvPr>
        </p:nvSpPr>
        <p:spPr>
          <a:xfrm>
            <a:off x="1792289" y="459581"/>
            <a:ext cx="5486400" cy="3086100"/>
          </a:xfrm>
        </p:spPr>
        <p:txBody>
          <a:bodyPr vert="horz" wrap="square" lIns="71799" tIns="35899" rIns="71799" bIns="35899" numCol="1" rtlCol="0" anchor="t" anchorCtr="0" compatLnSpc="1">
            <a:normAutofit/>
          </a:bodyPr>
          <a:lstStyle>
            <a:lvl1pPr marL="0" indent="0">
              <a:buNone/>
              <a:defRPr sz="2500"/>
            </a:lvl1pPr>
            <a:lvl2pPr marL="358775" indent="0">
              <a:buNone/>
              <a:defRPr sz="2200"/>
            </a:lvl2pPr>
            <a:lvl3pPr marL="718185" indent="0">
              <a:buNone/>
              <a:defRPr sz="1900"/>
            </a:lvl3pPr>
            <a:lvl4pPr marL="1076960" indent="0">
              <a:buNone/>
              <a:defRPr sz="1600"/>
            </a:lvl4pPr>
            <a:lvl5pPr marL="1435735" indent="0">
              <a:buNone/>
              <a:defRPr sz="1600"/>
            </a:lvl5pPr>
            <a:lvl6pPr marL="1795145" indent="0">
              <a:buNone/>
              <a:defRPr sz="1600"/>
            </a:lvl6pPr>
            <a:lvl7pPr marL="2153920" indent="0">
              <a:buNone/>
              <a:defRPr sz="1600"/>
            </a:lvl7pPr>
            <a:lvl8pPr marL="2512695" indent="0">
              <a:buNone/>
              <a:defRPr sz="1600"/>
            </a:lvl8pPr>
            <a:lvl9pPr marL="2872105" indent="0">
              <a:buNone/>
              <a:defRPr sz="16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500" b="0" i="0" u="none" strike="noStrike" kern="120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p:nvPr>
        </p:nvSpPr>
        <p:spPr>
          <a:xfrm>
            <a:off x="1792289" y="4025503"/>
            <a:ext cx="5486400" cy="603647"/>
          </a:xfrm>
        </p:spPr>
        <p:txBody>
          <a:bodyPr/>
          <a:lstStyle>
            <a:lvl1pPr marL="0" indent="0">
              <a:buNone/>
              <a:defRPr sz="1100"/>
            </a:lvl1pPr>
            <a:lvl2pPr marL="358775" indent="0">
              <a:buNone/>
              <a:defRPr sz="900"/>
            </a:lvl2pPr>
            <a:lvl3pPr marL="718185" indent="0">
              <a:buNone/>
              <a:defRPr sz="800"/>
            </a:lvl3pPr>
            <a:lvl4pPr marL="1076960" indent="0">
              <a:buNone/>
              <a:defRPr sz="700"/>
            </a:lvl4pPr>
            <a:lvl5pPr marL="1435735" indent="0">
              <a:buNone/>
              <a:defRPr sz="700"/>
            </a:lvl5pPr>
            <a:lvl6pPr marL="1795145" indent="0">
              <a:buNone/>
              <a:defRPr sz="700"/>
            </a:lvl6pPr>
            <a:lvl7pPr marL="2153920" indent="0">
              <a:buNone/>
              <a:defRPr sz="700"/>
            </a:lvl7pPr>
            <a:lvl8pPr marL="2512695" indent="0">
              <a:buNone/>
              <a:defRPr sz="700"/>
            </a:lvl8pPr>
            <a:lvl9pPr marL="2872105" indent="0">
              <a:buNone/>
              <a:defRPr sz="7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Nơi giữ chỗ cho Tiêu đề 1"/>
          <p:cNvSpPr>
            <a:spLocks noGrp="1"/>
          </p:cNvSpPr>
          <p:nvPr>
            <p:ph type="title"/>
          </p:nvPr>
        </p:nvSpPr>
        <p:spPr>
          <a:xfrm>
            <a:off x="457200" y="206375"/>
            <a:ext cx="8229600" cy="857250"/>
          </a:xfrm>
          <a:prstGeom prst="rect">
            <a:avLst/>
          </a:prstGeom>
          <a:noFill/>
          <a:ln w="9525">
            <a:noFill/>
          </a:ln>
        </p:spPr>
        <p:txBody>
          <a:bodyPr lIns="71799" tIns="35899" rIns="71799" bIns="35899" anchor="ctr" anchorCtr="0"/>
          <a:p>
            <a:pPr lvl="0"/>
            <a:r>
              <a:rPr lang="vi-VN" altLang="en-US" dirty="0"/>
              <a:t>Bấm &amp; sửa kiểu tiêu đề</a:t>
            </a:r>
            <a:endParaRPr lang="en-US" altLang="en-US" dirty="0"/>
          </a:p>
        </p:txBody>
      </p:sp>
      <p:sp>
        <p:nvSpPr>
          <p:cNvPr id="1027" name="Nơi giữ chỗ cho Văn bản 2"/>
          <p:cNvSpPr>
            <a:spLocks noGrp="1"/>
          </p:cNvSpPr>
          <p:nvPr>
            <p:ph type="body"/>
          </p:nvPr>
        </p:nvSpPr>
        <p:spPr>
          <a:xfrm>
            <a:off x="457200" y="1200150"/>
            <a:ext cx="8229600" cy="3394075"/>
          </a:xfrm>
          <a:prstGeom prst="rect">
            <a:avLst/>
          </a:prstGeom>
          <a:noFill/>
          <a:ln w="9525">
            <a:noFill/>
          </a:ln>
        </p:spPr>
        <p:txBody>
          <a:bodyPr lIns="71799" tIns="35899" rIns="71799" bIns="35899" anchor="t" anchorCtr="0"/>
          <a:p>
            <a:pPr lvl="0"/>
            <a:r>
              <a:rPr lang="vi-VN" altLang="en-US" dirty="0"/>
              <a:t>Bấm &amp; sửa kiểu tiêu đề</a:t>
            </a:r>
            <a:endParaRPr lang="vi-VN" altLang="en-US" dirty="0"/>
          </a:p>
          <a:p>
            <a:pPr lvl="1"/>
            <a:r>
              <a:rPr lang="vi-VN" altLang="en-US" dirty="0"/>
              <a:t>Mức hai</a:t>
            </a:r>
            <a:endParaRPr lang="vi-VN" altLang="en-US" dirty="0"/>
          </a:p>
          <a:p>
            <a:pPr lvl="2"/>
            <a:r>
              <a:rPr lang="vi-VN" altLang="en-US" dirty="0"/>
              <a:t>Mức ba</a:t>
            </a:r>
            <a:endParaRPr lang="vi-VN" altLang="en-US" dirty="0"/>
          </a:p>
          <a:p>
            <a:pPr lvl="3"/>
            <a:r>
              <a:rPr lang="vi-VN" altLang="en-US" dirty="0"/>
              <a:t>Mức bốn</a:t>
            </a:r>
            <a:endParaRPr lang="vi-VN" altLang="en-US" dirty="0"/>
          </a:p>
          <a:p>
            <a:pPr lvl="4"/>
            <a:r>
              <a:rPr lang="vi-VN" altLang="en-US" dirty="0"/>
              <a:t>Mức năm</a:t>
            </a:r>
            <a:endParaRPr lang="en-US" altLang="en-US" dirty="0"/>
          </a:p>
        </p:txBody>
      </p:sp>
      <p:sp>
        <p:nvSpPr>
          <p:cNvPr id="4" name="Nơi giữ chỗ cho Ngày tháng 3"/>
          <p:cNvSpPr>
            <a:spLocks noGrp="1"/>
          </p:cNvSpPr>
          <p:nvPr>
            <p:ph type="dt" sz="half" idx="2"/>
          </p:nvPr>
        </p:nvSpPr>
        <p:spPr>
          <a:xfrm>
            <a:off x="457200" y="4767263"/>
            <a:ext cx="2133600" cy="274638"/>
          </a:xfrm>
          <a:prstGeom prst="rect">
            <a:avLst/>
          </a:prstGeom>
        </p:spPr>
        <p:txBody>
          <a:bodyPr vert="horz" lIns="71799" tIns="35899" rIns="71799" bIns="35899" rtlCol="0" anchor="ctr"/>
          <a:lstStyle>
            <a:lvl1pPr algn="l" eaLnBrk="1" hangingPunct="1">
              <a:defRPr sz="9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Nơi giữ chỗ cho Chân trang 4"/>
          <p:cNvSpPr>
            <a:spLocks noGrp="1"/>
          </p:cNvSpPr>
          <p:nvPr>
            <p:ph type="ftr" sz="quarter" idx="3"/>
          </p:nvPr>
        </p:nvSpPr>
        <p:spPr>
          <a:xfrm>
            <a:off x="3124200" y="4767263"/>
            <a:ext cx="2895600" cy="274638"/>
          </a:xfrm>
          <a:prstGeom prst="rect">
            <a:avLst/>
          </a:prstGeom>
        </p:spPr>
        <p:txBody>
          <a:bodyPr vert="horz" lIns="71799" tIns="35899" rIns="71799" bIns="35899" rtlCol="0" anchor="ctr"/>
          <a:lstStyle>
            <a:lvl1pPr algn="ctr" eaLnBrk="1" hangingPunct="1">
              <a:defRPr sz="9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Nơi giữ chỗ cho Số hiệu Bản chiếu 5"/>
          <p:cNvSpPr>
            <a:spLocks noGrp="1"/>
          </p:cNvSpPr>
          <p:nvPr>
            <p:ph type="sldNum" sz="quarter" idx="4"/>
          </p:nvPr>
        </p:nvSpPr>
        <p:spPr>
          <a:xfrm>
            <a:off x="6553200" y="4767263"/>
            <a:ext cx="2133600" cy="274638"/>
          </a:xfrm>
          <a:prstGeom prst="rect">
            <a:avLst/>
          </a:prstGeom>
        </p:spPr>
        <p:txBody>
          <a:bodyPr vert="horz" wrap="square" lIns="71799" tIns="35899" rIns="71799" bIns="35899" numCol="1" anchor="ctr" anchorCtr="0" compatLnSpc="1"/>
          <a:lstStyle>
            <a:lvl1pPr algn="r">
              <a:defRPr sz="900">
                <a:solidFill>
                  <a:srgbClr val="898989"/>
                </a:solidFill>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3500" kern="1200">
          <a:solidFill>
            <a:schemeClr val="tx1"/>
          </a:solidFill>
          <a:latin typeface="+mj-lt"/>
          <a:ea typeface="+mj-ea"/>
          <a:cs typeface="+mj-cs"/>
        </a:defRPr>
      </a:lvl1pPr>
      <a:lvl2pPr algn="ctr" rtl="0" eaLnBrk="0" fontAlgn="base" hangingPunct="0">
        <a:spcBef>
          <a:spcPct val="0"/>
        </a:spcBef>
        <a:spcAft>
          <a:spcPct val="0"/>
        </a:spcAft>
        <a:defRPr sz="3500">
          <a:solidFill>
            <a:schemeClr val="tx1"/>
          </a:solidFill>
          <a:latin typeface="Calibri" panose="020F0502020204030204" pitchFamily="34" charset="0"/>
        </a:defRPr>
      </a:lvl2pPr>
      <a:lvl3pPr algn="ctr" rtl="0" eaLnBrk="0" fontAlgn="base" hangingPunct="0">
        <a:spcBef>
          <a:spcPct val="0"/>
        </a:spcBef>
        <a:spcAft>
          <a:spcPct val="0"/>
        </a:spcAft>
        <a:defRPr sz="3500">
          <a:solidFill>
            <a:schemeClr val="tx1"/>
          </a:solidFill>
          <a:latin typeface="Calibri" panose="020F0502020204030204" pitchFamily="34" charset="0"/>
        </a:defRPr>
      </a:lvl3pPr>
      <a:lvl4pPr algn="ctr" rtl="0" eaLnBrk="0" fontAlgn="base" hangingPunct="0">
        <a:spcBef>
          <a:spcPct val="0"/>
        </a:spcBef>
        <a:spcAft>
          <a:spcPct val="0"/>
        </a:spcAft>
        <a:defRPr sz="3500">
          <a:solidFill>
            <a:schemeClr val="tx1"/>
          </a:solidFill>
          <a:latin typeface="Calibri" panose="020F0502020204030204" pitchFamily="34" charset="0"/>
        </a:defRPr>
      </a:lvl4pPr>
      <a:lvl5pPr algn="ctr" rtl="0" eaLnBrk="0" fontAlgn="base" hangingPunct="0">
        <a:spcBef>
          <a:spcPct val="0"/>
        </a:spcBef>
        <a:spcAft>
          <a:spcPct val="0"/>
        </a:spcAft>
        <a:defRPr sz="3500">
          <a:solidFill>
            <a:schemeClr val="tx1"/>
          </a:solidFill>
          <a:latin typeface="Calibri" panose="020F0502020204030204" pitchFamily="34" charset="0"/>
        </a:defRPr>
      </a:lvl5pPr>
      <a:lvl6pPr marL="358775" algn="ctr" rtl="0" fontAlgn="base">
        <a:spcBef>
          <a:spcPct val="0"/>
        </a:spcBef>
        <a:spcAft>
          <a:spcPct val="0"/>
        </a:spcAft>
        <a:defRPr sz="3500">
          <a:solidFill>
            <a:schemeClr val="tx1"/>
          </a:solidFill>
          <a:latin typeface="Calibri" panose="020F0502020204030204" pitchFamily="34" charset="0"/>
        </a:defRPr>
      </a:lvl6pPr>
      <a:lvl7pPr marL="718185" algn="ctr" rtl="0" fontAlgn="base">
        <a:spcBef>
          <a:spcPct val="0"/>
        </a:spcBef>
        <a:spcAft>
          <a:spcPct val="0"/>
        </a:spcAft>
        <a:defRPr sz="3500">
          <a:solidFill>
            <a:schemeClr val="tx1"/>
          </a:solidFill>
          <a:latin typeface="Calibri" panose="020F0502020204030204" pitchFamily="34" charset="0"/>
        </a:defRPr>
      </a:lvl7pPr>
      <a:lvl8pPr marL="1076960" algn="ctr" rtl="0" fontAlgn="base">
        <a:spcBef>
          <a:spcPct val="0"/>
        </a:spcBef>
        <a:spcAft>
          <a:spcPct val="0"/>
        </a:spcAft>
        <a:defRPr sz="3500">
          <a:solidFill>
            <a:schemeClr val="tx1"/>
          </a:solidFill>
          <a:latin typeface="Calibri" panose="020F0502020204030204" pitchFamily="34" charset="0"/>
        </a:defRPr>
      </a:lvl8pPr>
      <a:lvl9pPr marL="1435735" algn="ctr" rtl="0" fontAlgn="base">
        <a:spcBef>
          <a:spcPct val="0"/>
        </a:spcBef>
        <a:spcAft>
          <a:spcPct val="0"/>
        </a:spcAft>
        <a:defRPr sz="3500">
          <a:solidFill>
            <a:schemeClr val="tx1"/>
          </a:solidFill>
          <a:latin typeface="Calibri" panose="020F0502020204030204" pitchFamily="34" charset="0"/>
        </a:defRPr>
      </a:lvl9pPr>
    </p:titleStyle>
    <p:body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1974215"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33625"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92400"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51175"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18185" rtl="0" eaLnBrk="1" latinLnBrk="0" hangingPunct="1">
        <a:defRPr sz="1400" kern="1200">
          <a:solidFill>
            <a:schemeClr val="tx1"/>
          </a:solidFill>
          <a:latin typeface="+mn-lt"/>
          <a:ea typeface="+mn-ea"/>
          <a:cs typeface="+mn-cs"/>
        </a:defRPr>
      </a:lvl1pPr>
      <a:lvl2pPr marL="358775" algn="l" defTabSz="718185" rtl="0" eaLnBrk="1" latinLnBrk="0" hangingPunct="1">
        <a:defRPr sz="1400" kern="1200">
          <a:solidFill>
            <a:schemeClr val="tx1"/>
          </a:solidFill>
          <a:latin typeface="+mn-lt"/>
          <a:ea typeface="+mn-ea"/>
          <a:cs typeface="+mn-cs"/>
        </a:defRPr>
      </a:lvl2pPr>
      <a:lvl3pPr marL="718185" algn="l" defTabSz="718185" rtl="0" eaLnBrk="1" latinLnBrk="0" hangingPunct="1">
        <a:defRPr sz="1400" kern="1200">
          <a:solidFill>
            <a:schemeClr val="tx1"/>
          </a:solidFill>
          <a:latin typeface="+mn-lt"/>
          <a:ea typeface="+mn-ea"/>
          <a:cs typeface="+mn-cs"/>
        </a:defRPr>
      </a:lvl3pPr>
      <a:lvl4pPr marL="1076960" algn="l" defTabSz="718185" rtl="0" eaLnBrk="1" latinLnBrk="0" hangingPunct="1">
        <a:defRPr sz="1400" kern="1200">
          <a:solidFill>
            <a:schemeClr val="tx1"/>
          </a:solidFill>
          <a:latin typeface="+mn-lt"/>
          <a:ea typeface="+mn-ea"/>
          <a:cs typeface="+mn-cs"/>
        </a:defRPr>
      </a:lvl4pPr>
      <a:lvl5pPr marL="1435735" algn="l" defTabSz="718185" rtl="0" eaLnBrk="1" latinLnBrk="0" hangingPunct="1">
        <a:defRPr sz="1400" kern="1200">
          <a:solidFill>
            <a:schemeClr val="tx1"/>
          </a:solidFill>
          <a:latin typeface="+mn-lt"/>
          <a:ea typeface="+mn-ea"/>
          <a:cs typeface="+mn-cs"/>
        </a:defRPr>
      </a:lvl5pPr>
      <a:lvl6pPr marL="1795145" algn="l" defTabSz="718185" rtl="0" eaLnBrk="1" latinLnBrk="0" hangingPunct="1">
        <a:defRPr sz="1400" kern="1200">
          <a:solidFill>
            <a:schemeClr val="tx1"/>
          </a:solidFill>
          <a:latin typeface="+mn-lt"/>
          <a:ea typeface="+mn-ea"/>
          <a:cs typeface="+mn-cs"/>
        </a:defRPr>
      </a:lvl6pPr>
      <a:lvl7pPr marL="2153920" algn="l" defTabSz="718185" rtl="0" eaLnBrk="1" latinLnBrk="0" hangingPunct="1">
        <a:defRPr sz="1400" kern="1200">
          <a:solidFill>
            <a:schemeClr val="tx1"/>
          </a:solidFill>
          <a:latin typeface="+mn-lt"/>
          <a:ea typeface="+mn-ea"/>
          <a:cs typeface="+mn-cs"/>
        </a:defRPr>
      </a:lvl7pPr>
      <a:lvl8pPr marL="2512695" algn="l" defTabSz="718185" rtl="0" eaLnBrk="1" latinLnBrk="0" hangingPunct="1">
        <a:defRPr sz="1400" kern="1200">
          <a:solidFill>
            <a:schemeClr val="tx1"/>
          </a:solidFill>
          <a:latin typeface="+mn-lt"/>
          <a:ea typeface="+mn-ea"/>
          <a:cs typeface="+mn-cs"/>
        </a:defRPr>
      </a:lvl8pPr>
      <a:lvl9pPr marL="2872105" algn="l" defTabSz="71818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Nơi giữ chỗ cho Tiêu đề 1"/>
          <p:cNvSpPr>
            <a:spLocks noGrp="1"/>
          </p:cNvSpPr>
          <p:nvPr>
            <p:ph type="title"/>
          </p:nvPr>
        </p:nvSpPr>
        <p:spPr>
          <a:xfrm>
            <a:off x="457200" y="206375"/>
            <a:ext cx="8229600" cy="857250"/>
          </a:xfrm>
          <a:prstGeom prst="rect">
            <a:avLst/>
          </a:prstGeom>
          <a:noFill/>
          <a:ln w="9525">
            <a:noFill/>
          </a:ln>
        </p:spPr>
        <p:txBody>
          <a:bodyPr lIns="71799" tIns="35899" rIns="71799" bIns="35899" anchor="ctr" anchorCtr="0"/>
          <a:p>
            <a:pPr lvl="0"/>
            <a:r>
              <a:rPr lang="vi-VN" altLang="en-US" dirty="0"/>
              <a:t>Bấm &amp; sửa kiểu tiêu đề</a:t>
            </a:r>
            <a:endParaRPr lang="en-US" altLang="en-US" dirty="0"/>
          </a:p>
        </p:txBody>
      </p:sp>
      <p:sp>
        <p:nvSpPr>
          <p:cNvPr id="2051" name="Nơi giữ chỗ cho Văn bản 2"/>
          <p:cNvSpPr>
            <a:spLocks noGrp="1"/>
          </p:cNvSpPr>
          <p:nvPr>
            <p:ph type="body"/>
          </p:nvPr>
        </p:nvSpPr>
        <p:spPr>
          <a:xfrm>
            <a:off x="457200" y="1200150"/>
            <a:ext cx="8229600" cy="3394075"/>
          </a:xfrm>
          <a:prstGeom prst="rect">
            <a:avLst/>
          </a:prstGeom>
          <a:noFill/>
          <a:ln w="9525">
            <a:noFill/>
          </a:ln>
        </p:spPr>
        <p:txBody>
          <a:bodyPr lIns="71799" tIns="35899" rIns="71799" bIns="35899" anchor="t" anchorCtr="0"/>
          <a:p>
            <a:pPr lvl="0"/>
            <a:r>
              <a:rPr lang="vi-VN" altLang="en-US" dirty="0"/>
              <a:t>Bấm &amp; sửa kiểu tiêu đề</a:t>
            </a:r>
            <a:endParaRPr lang="vi-VN" altLang="en-US" dirty="0"/>
          </a:p>
          <a:p>
            <a:pPr lvl="1"/>
            <a:r>
              <a:rPr lang="vi-VN" altLang="en-US" dirty="0"/>
              <a:t>Mức hai</a:t>
            </a:r>
            <a:endParaRPr lang="vi-VN" altLang="en-US" dirty="0"/>
          </a:p>
          <a:p>
            <a:pPr lvl="2"/>
            <a:r>
              <a:rPr lang="vi-VN" altLang="en-US" dirty="0"/>
              <a:t>Mức ba</a:t>
            </a:r>
            <a:endParaRPr lang="vi-VN" altLang="en-US" dirty="0"/>
          </a:p>
          <a:p>
            <a:pPr lvl="3"/>
            <a:r>
              <a:rPr lang="vi-VN" altLang="en-US" dirty="0"/>
              <a:t>Mức bốn</a:t>
            </a:r>
            <a:endParaRPr lang="vi-VN" altLang="en-US" dirty="0"/>
          </a:p>
          <a:p>
            <a:pPr lvl="4"/>
            <a:r>
              <a:rPr lang="vi-VN" altLang="en-US" dirty="0"/>
              <a:t>Mức năm</a:t>
            </a:r>
            <a:endParaRPr lang="en-US" altLang="en-US" dirty="0"/>
          </a:p>
        </p:txBody>
      </p:sp>
      <p:sp>
        <p:nvSpPr>
          <p:cNvPr id="4" name="Nơi giữ chỗ cho Ngày tháng 3"/>
          <p:cNvSpPr>
            <a:spLocks noGrp="1"/>
          </p:cNvSpPr>
          <p:nvPr>
            <p:ph type="dt" sz="half" idx="2"/>
          </p:nvPr>
        </p:nvSpPr>
        <p:spPr>
          <a:xfrm>
            <a:off x="457200" y="4767263"/>
            <a:ext cx="2133600" cy="274638"/>
          </a:xfrm>
          <a:prstGeom prst="rect">
            <a:avLst/>
          </a:prstGeom>
        </p:spPr>
        <p:txBody>
          <a:bodyPr vert="horz" lIns="71799" tIns="35899" rIns="71799" bIns="35899" rtlCol="0" anchor="ctr"/>
          <a:lstStyle>
            <a:lvl1pPr algn="l" eaLnBrk="1" hangingPunct="1">
              <a:defRPr sz="9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D86005D-BCF1-4DCA-99D0-66E58C5A4C67}"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fld>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Nơi giữ chỗ cho Chân trang 4"/>
          <p:cNvSpPr>
            <a:spLocks noGrp="1"/>
          </p:cNvSpPr>
          <p:nvPr>
            <p:ph type="ftr" sz="quarter" idx="3"/>
          </p:nvPr>
        </p:nvSpPr>
        <p:spPr>
          <a:xfrm>
            <a:off x="3124200" y="4767263"/>
            <a:ext cx="2895600" cy="274638"/>
          </a:xfrm>
          <a:prstGeom prst="rect">
            <a:avLst/>
          </a:prstGeom>
        </p:spPr>
        <p:txBody>
          <a:bodyPr vert="horz" lIns="71799" tIns="35899" rIns="71799" bIns="35899" rtlCol="0" anchor="ctr"/>
          <a:lstStyle>
            <a:lvl1pPr algn="ctr" eaLnBrk="1" hangingPunct="1">
              <a:defRPr sz="9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Nơi giữ chỗ cho Số hiệu Bản chiếu 5"/>
          <p:cNvSpPr>
            <a:spLocks noGrp="1"/>
          </p:cNvSpPr>
          <p:nvPr>
            <p:ph type="sldNum" sz="quarter" idx="4"/>
          </p:nvPr>
        </p:nvSpPr>
        <p:spPr>
          <a:xfrm>
            <a:off x="6553200" y="4767263"/>
            <a:ext cx="2133600" cy="274638"/>
          </a:xfrm>
          <a:prstGeom prst="rect">
            <a:avLst/>
          </a:prstGeom>
        </p:spPr>
        <p:txBody>
          <a:bodyPr vert="horz" wrap="square" lIns="71799" tIns="35899" rIns="71799" bIns="35899" numCol="1" anchor="ctr" anchorCtr="0" compatLnSpc="1"/>
          <a:lstStyle>
            <a:lvl1pPr algn="r">
              <a:defRPr sz="900">
                <a:solidFill>
                  <a:srgbClr val="898989"/>
                </a:solidFill>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3500" kern="1200">
          <a:solidFill>
            <a:schemeClr val="tx1"/>
          </a:solidFill>
          <a:latin typeface="+mj-lt"/>
          <a:ea typeface="+mj-ea"/>
          <a:cs typeface="+mj-cs"/>
        </a:defRPr>
      </a:lvl1pPr>
      <a:lvl2pPr algn="ctr" rtl="0" eaLnBrk="0" fontAlgn="base" hangingPunct="0">
        <a:spcBef>
          <a:spcPct val="0"/>
        </a:spcBef>
        <a:spcAft>
          <a:spcPct val="0"/>
        </a:spcAft>
        <a:defRPr sz="3500">
          <a:solidFill>
            <a:schemeClr val="tx1"/>
          </a:solidFill>
          <a:latin typeface="Calibri" panose="020F0502020204030204" pitchFamily="34" charset="0"/>
        </a:defRPr>
      </a:lvl2pPr>
      <a:lvl3pPr algn="ctr" rtl="0" eaLnBrk="0" fontAlgn="base" hangingPunct="0">
        <a:spcBef>
          <a:spcPct val="0"/>
        </a:spcBef>
        <a:spcAft>
          <a:spcPct val="0"/>
        </a:spcAft>
        <a:defRPr sz="3500">
          <a:solidFill>
            <a:schemeClr val="tx1"/>
          </a:solidFill>
          <a:latin typeface="Calibri" panose="020F0502020204030204" pitchFamily="34" charset="0"/>
        </a:defRPr>
      </a:lvl3pPr>
      <a:lvl4pPr algn="ctr" rtl="0" eaLnBrk="0" fontAlgn="base" hangingPunct="0">
        <a:spcBef>
          <a:spcPct val="0"/>
        </a:spcBef>
        <a:spcAft>
          <a:spcPct val="0"/>
        </a:spcAft>
        <a:defRPr sz="3500">
          <a:solidFill>
            <a:schemeClr val="tx1"/>
          </a:solidFill>
          <a:latin typeface="Calibri" panose="020F0502020204030204" pitchFamily="34" charset="0"/>
        </a:defRPr>
      </a:lvl4pPr>
      <a:lvl5pPr algn="ctr" rtl="0" eaLnBrk="0" fontAlgn="base" hangingPunct="0">
        <a:spcBef>
          <a:spcPct val="0"/>
        </a:spcBef>
        <a:spcAft>
          <a:spcPct val="0"/>
        </a:spcAft>
        <a:defRPr sz="3500">
          <a:solidFill>
            <a:schemeClr val="tx1"/>
          </a:solidFill>
          <a:latin typeface="Calibri" panose="020F0502020204030204" pitchFamily="34" charset="0"/>
        </a:defRPr>
      </a:lvl5pPr>
      <a:lvl6pPr marL="358775" algn="ctr" rtl="0" fontAlgn="base">
        <a:spcBef>
          <a:spcPct val="0"/>
        </a:spcBef>
        <a:spcAft>
          <a:spcPct val="0"/>
        </a:spcAft>
        <a:defRPr sz="3500">
          <a:solidFill>
            <a:schemeClr val="tx1"/>
          </a:solidFill>
          <a:latin typeface="Calibri" panose="020F0502020204030204" pitchFamily="34" charset="0"/>
        </a:defRPr>
      </a:lvl6pPr>
      <a:lvl7pPr marL="718185" algn="ctr" rtl="0" fontAlgn="base">
        <a:spcBef>
          <a:spcPct val="0"/>
        </a:spcBef>
        <a:spcAft>
          <a:spcPct val="0"/>
        </a:spcAft>
        <a:defRPr sz="3500">
          <a:solidFill>
            <a:schemeClr val="tx1"/>
          </a:solidFill>
          <a:latin typeface="Calibri" panose="020F0502020204030204" pitchFamily="34" charset="0"/>
        </a:defRPr>
      </a:lvl7pPr>
      <a:lvl8pPr marL="1076960" algn="ctr" rtl="0" fontAlgn="base">
        <a:spcBef>
          <a:spcPct val="0"/>
        </a:spcBef>
        <a:spcAft>
          <a:spcPct val="0"/>
        </a:spcAft>
        <a:defRPr sz="3500">
          <a:solidFill>
            <a:schemeClr val="tx1"/>
          </a:solidFill>
          <a:latin typeface="Calibri" panose="020F0502020204030204" pitchFamily="34" charset="0"/>
        </a:defRPr>
      </a:lvl8pPr>
      <a:lvl9pPr marL="1435735" algn="ctr" rtl="0" fontAlgn="base">
        <a:spcBef>
          <a:spcPct val="0"/>
        </a:spcBef>
        <a:spcAft>
          <a:spcPct val="0"/>
        </a:spcAft>
        <a:defRPr sz="3500">
          <a:solidFill>
            <a:schemeClr val="tx1"/>
          </a:solidFill>
          <a:latin typeface="Calibri" panose="020F0502020204030204" pitchFamily="34" charset="0"/>
        </a:defRPr>
      </a:lvl9pPr>
    </p:titleStyle>
    <p:body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1974215"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33625"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92400"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51175" indent="-179705" algn="l" defTabSz="71818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18185" rtl="0" eaLnBrk="1" latinLnBrk="0" hangingPunct="1">
        <a:defRPr sz="1400" kern="1200">
          <a:solidFill>
            <a:schemeClr val="tx1"/>
          </a:solidFill>
          <a:latin typeface="+mn-lt"/>
          <a:ea typeface="+mn-ea"/>
          <a:cs typeface="+mn-cs"/>
        </a:defRPr>
      </a:lvl1pPr>
      <a:lvl2pPr marL="358775" algn="l" defTabSz="718185" rtl="0" eaLnBrk="1" latinLnBrk="0" hangingPunct="1">
        <a:defRPr sz="1400" kern="1200">
          <a:solidFill>
            <a:schemeClr val="tx1"/>
          </a:solidFill>
          <a:latin typeface="+mn-lt"/>
          <a:ea typeface="+mn-ea"/>
          <a:cs typeface="+mn-cs"/>
        </a:defRPr>
      </a:lvl2pPr>
      <a:lvl3pPr marL="718185" algn="l" defTabSz="718185" rtl="0" eaLnBrk="1" latinLnBrk="0" hangingPunct="1">
        <a:defRPr sz="1400" kern="1200">
          <a:solidFill>
            <a:schemeClr val="tx1"/>
          </a:solidFill>
          <a:latin typeface="+mn-lt"/>
          <a:ea typeface="+mn-ea"/>
          <a:cs typeface="+mn-cs"/>
        </a:defRPr>
      </a:lvl3pPr>
      <a:lvl4pPr marL="1076960" algn="l" defTabSz="718185" rtl="0" eaLnBrk="1" latinLnBrk="0" hangingPunct="1">
        <a:defRPr sz="1400" kern="1200">
          <a:solidFill>
            <a:schemeClr val="tx1"/>
          </a:solidFill>
          <a:latin typeface="+mn-lt"/>
          <a:ea typeface="+mn-ea"/>
          <a:cs typeface="+mn-cs"/>
        </a:defRPr>
      </a:lvl4pPr>
      <a:lvl5pPr marL="1435735" algn="l" defTabSz="718185" rtl="0" eaLnBrk="1" latinLnBrk="0" hangingPunct="1">
        <a:defRPr sz="1400" kern="1200">
          <a:solidFill>
            <a:schemeClr val="tx1"/>
          </a:solidFill>
          <a:latin typeface="+mn-lt"/>
          <a:ea typeface="+mn-ea"/>
          <a:cs typeface="+mn-cs"/>
        </a:defRPr>
      </a:lvl5pPr>
      <a:lvl6pPr marL="1795145" algn="l" defTabSz="718185" rtl="0" eaLnBrk="1" latinLnBrk="0" hangingPunct="1">
        <a:defRPr sz="1400" kern="1200">
          <a:solidFill>
            <a:schemeClr val="tx1"/>
          </a:solidFill>
          <a:latin typeface="+mn-lt"/>
          <a:ea typeface="+mn-ea"/>
          <a:cs typeface="+mn-cs"/>
        </a:defRPr>
      </a:lvl6pPr>
      <a:lvl7pPr marL="2153920" algn="l" defTabSz="718185" rtl="0" eaLnBrk="1" latinLnBrk="0" hangingPunct="1">
        <a:defRPr sz="1400" kern="1200">
          <a:solidFill>
            <a:schemeClr val="tx1"/>
          </a:solidFill>
          <a:latin typeface="+mn-lt"/>
          <a:ea typeface="+mn-ea"/>
          <a:cs typeface="+mn-cs"/>
        </a:defRPr>
      </a:lvl7pPr>
      <a:lvl8pPr marL="2512695" algn="l" defTabSz="718185" rtl="0" eaLnBrk="1" latinLnBrk="0" hangingPunct="1">
        <a:defRPr sz="1400" kern="1200">
          <a:solidFill>
            <a:schemeClr val="tx1"/>
          </a:solidFill>
          <a:latin typeface="+mn-lt"/>
          <a:ea typeface="+mn-ea"/>
          <a:cs typeface="+mn-cs"/>
        </a:defRPr>
      </a:lvl8pPr>
      <a:lvl9pPr marL="2872105" algn="l" defTabSz="71818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6"/>
          <p:cNvPicPr>
            <a:picLocks noChangeAspect="1"/>
          </p:cNvPicPr>
          <p:nvPr/>
        </p:nvPicPr>
        <p:blipFill>
          <a:blip r:embed="rId1"/>
          <a:stretch>
            <a:fillRect/>
          </a:stretch>
        </p:blipFill>
        <p:spPr>
          <a:xfrm>
            <a:off x="-26987" y="-1587"/>
            <a:ext cx="9170987" cy="5145087"/>
          </a:xfrm>
          <a:prstGeom prst="rect">
            <a:avLst/>
          </a:prstGeom>
          <a:noFill/>
          <a:ln w="9525">
            <a:noFill/>
          </a:ln>
        </p:spPr>
      </p:pic>
      <p:sp>
        <p:nvSpPr>
          <p:cNvPr id="6146" name="TextBox 1"/>
          <p:cNvSpPr txBox="1"/>
          <p:nvPr/>
        </p:nvSpPr>
        <p:spPr>
          <a:xfrm>
            <a:off x="3124200" y="1581150"/>
            <a:ext cx="3073400" cy="549275"/>
          </a:xfrm>
          <a:prstGeom prst="rect">
            <a:avLst/>
          </a:prstGeom>
          <a:noFill/>
          <a:ln w="9525">
            <a:noFill/>
          </a:ln>
        </p:spPr>
        <p:txBody>
          <a:bodyPr lIns="71799" tIns="35899" rIns="71799" bIns="35899" anchor="t" anchorCtr="0">
            <a:spAutoFit/>
          </a:bodyPr>
          <a:p>
            <a:pPr algn="ctr" eaLnBrk="0" hangingPunct="0"/>
            <a:r>
              <a:rPr lang="en-US" altLang="vi-VN" sz="3100" b="1" dirty="0">
                <a:latin typeface="Times New Roman" panose="02020603050405020304" pitchFamily="18" charset="0"/>
              </a:rPr>
              <a:t>TẬP LÀM VĂN</a:t>
            </a:r>
            <a:endParaRPr lang="en-US" altLang="vi-VN" sz="3100" b="1" dirty="0">
              <a:latin typeface="Times New Roman" panose="02020603050405020304" pitchFamily="18" charset="0"/>
              <a:ea typeface="Times New Roman" panose="02020603050405020304" pitchFamily="18" charset="0"/>
            </a:endParaRPr>
          </a:p>
        </p:txBody>
      </p:sp>
      <p:pic>
        <p:nvPicPr>
          <p:cNvPr id="6147" name="图片 25"/>
          <p:cNvPicPr>
            <a:picLocks noChangeAspect="1"/>
          </p:cNvPicPr>
          <p:nvPr/>
        </p:nvPicPr>
        <p:blipFill>
          <a:blip r:embed="rId2"/>
          <a:stretch>
            <a:fillRect/>
          </a:stretch>
        </p:blipFill>
        <p:spPr>
          <a:xfrm>
            <a:off x="-26987" y="3254375"/>
            <a:ext cx="9170987" cy="757238"/>
          </a:xfrm>
          <a:prstGeom prst="rect">
            <a:avLst/>
          </a:prstGeom>
          <a:noFill/>
          <a:ln w="9525">
            <a:noFill/>
          </a:ln>
        </p:spPr>
      </p:pic>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ight Arrow 12"/>
          <p:cNvSpPr/>
          <p:nvPr/>
        </p:nvSpPr>
        <p:spPr>
          <a:xfrm rot="1455899" flipV="1">
            <a:off x="1114425" y="3108325"/>
            <a:ext cx="563563" cy="188913"/>
          </a:xfrm>
          <a:prstGeom prst="rightArrow">
            <a:avLst>
              <a:gd name="adj1" fmla="val 50000"/>
              <a:gd name="adj2" fmla="val 49954"/>
            </a:avLst>
          </a:prstGeom>
          <a:solidFill>
            <a:srgbClr val="00B0F0"/>
          </a:solidFill>
          <a:ln w="25400" cap="flat" cmpd="sng">
            <a:solidFill>
              <a:srgbClr val="B0761F"/>
            </a:solidFill>
            <a:prstDash val="solid"/>
            <a:miter/>
            <a:headEnd type="none" w="med" len="med"/>
            <a:tailEnd type="none" w="med" len="med"/>
          </a:ln>
        </p:spPr>
        <p:txBody>
          <a:bodyPr rot="10800000" lIns="71799" tIns="35899" rIns="71799" bIns="35899" anchor="ctr" anchorCtr="0"/>
          <a:p>
            <a:pPr algn="ctr"/>
            <a:endParaRPr lang="en-US" altLang="zh-CN" dirty="0">
              <a:solidFill>
                <a:srgbClr val="FFFFFF"/>
              </a:solidFill>
              <a:latin typeface="Calibri" panose="020F0502020204030204" pitchFamily="34" charset="0"/>
              <a:ea typeface="SimSun" panose="02010600030101010101" pitchFamily="2" charset="-122"/>
            </a:endParaRPr>
          </a:p>
        </p:txBody>
      </p:sp>
      <p:sp>
        <p:nvSpPr>
          <p:cNvPr id="15363" name="Right Arrow 13"/>
          <p:cNvSpPr/>
          <p:nvPr/>
        </p:nvSpPr>
        <p:spPr>
          <a:xfrm rot="-1763870" flipV="1">
            <a:off x="1092200" y="2435225"/>
            <a:ext cx="563563" cy="188913"/>
          </a:xfrm>
          <a:prstGeom prst="rightArrow">
            <a:avLst>
              <a:gd name="adj1" fmla="val 50000"/>
              <a:gd name="adj2" fmla="val 49954"/>
            </a:avLst>
          </a:prstGeom>
          <a:solidFill>
            <a:srgbClr val="00B0F0"/>
          </a:solidFill>
          <a:ln w="25400" cap="flat" cmpd="sng">
            <a:solidFill>
              <a:srgbClr val="B0761F"/>
            </a:solidFill>
            <a:prstDash val="solid"/>
            <a:miter/>
            <a:headEnd type="none" w="med" len="med"/>
            <a:tailEnd type="none" w="med" len="med"/>
          </a:ln>
        </p:spPr>
        <p:txBody>
          <a:bodyPr rot="10800000" lIns="71799" tIns="35899" rIns="71799" bIns="35899" anchor="ctr" anchorCtr="0"/>
          <a:p>
            <a:pPr algn="ctr"/>
            <a:endParaRPr lang="en-US" altLang="zh-CN" dirty="0">
              <a:solidFill>
                <a:srgbClr val="FFFFFF"/>
              </a:solidFill>
              <a:latin typeface="Calibri" panose="020F0502020204030204" pitchFamily="34" charset="0"/>
              <a:ea typeface="SimSun" panose="02010600030101010101" pitchFamily="2" charset="-122"/>
            </a:endParaRPr>
          </a:p>
        </p:txBody>
      </p:sp>
      <p:sp>
        <p:nvSpPr>
          <p:cNvPr id="15" name="Rounded Rectangle 14"/>
          <p:cNvSpPr/>
          <p:nvPr/>
        </p:nvSpPr>
        <p:spPr>
          <a:xfrm>
            <a:off x="76200" y="2400300"/>
            <a:ext cx="1066800" cy="857250"/>
          </a:xfrm>
          <a:prstGeom prst="roundRect">
            <a:avLst/>
          </a:prstGeom>
        </p:spPr>
        <p:style>
          <a:lnRef idx="1">
            <a:schemeClr val="accent5"/>
          </a:lnRef>
          <a:fillRef idx="2">
            <a:schemeClr val="accent5"/>
          </a:fillRef>
          <a:effectRef idx="1">
            <a:schemeClr val="accent5"/>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2500" b="1" i="0" u="none" strike="noStrike" kern="1200" cap="none" spc="0" normalizeH="0" baseline="0" noProof="1" dirty="0">
                <a:solidFill>
                  <a:srgbClr val="BC1604"/>
                </a:solidFill>
                <a:latin typeface="Times New Roman" panose="02020603050405020304" pitchFamily="18" charset="0"/>
                <a:ea typeface="+mn-ea"/>
                <a:cs typeface="Times New Roman" panose="02020603050405020304" pitchFamily="18" charset="0"/>
              </a:rPr>
              <a:t>Mở b</a:t>
            </a:r>
            <a:r>
              <a:rPr kumimoji="0" lang="en-US" altLang="x-none" sz="2500" b="1" i="0" u="none" strike="noStrike" kern="1200" cap="none" spc="0" normalizeH="0" baseline="0" noProof="1" dirty="0">
                <a:solidFill>
                  <a:srgbClr val="BC1604"/>
                </a:solidFill>
                <a:latin typeface="Times New Roman" panose="02020603050405020304" pitchFamily="18" charset="0"/>
                <a:ea typeface="Times New Roman" panose="02020603050405020304" pitchFamily="18" charset="0"/>
                <a:cs typeface="+mn-cs"/>
              </a:rPr>
              <a:t>à</a:t>
            </a:r>
            <a:r>
              <a:rPr kumimoji="0" lang="en-US" altLang="x-none" sz="2500" b="1" i="0" u="none" strike="noStrike" kern="1200" cap="none" spc="0" normalizeH="0" baseline="0" noProof="1" dirty="0">
                <a:solidFill>
                  <a:srgbClr val="BC1604"/>
                </a:solidFill>
                <a:latin typeface="Times New Roman" panose="02020603050405020304" pitchFamily="18" charset="0"/>
                <a:ea typeface="+mn-ea"/>
                <a:cs typeface="Times New Roman" panose="02020603050405020304" pitchFamily="18" charset="0"/>
              </a:rPr>
              <a:t>i</a:t>
            </a:r>
            <a:endParaRPr kumimoji="0" lang="en-US" altLang="x-none" sz="2500" b="1" i="0" u="none" strike="noStrike" kern="1200" cap="none" spc="0" normalizeH="0" baseline="0" noProof="1" dirty="0">
              <a:solidFill>
                <a:srgbClr val="BC1604"/>
              </a:solidFill>
              <a:latin typeface="Times New Roman" panose="02020603050405020304" pitchFamily="18" charset="0"/>
              <a:ea typeface="Times New Roman" panose="02020603050405020304" pitchFamily="18" charset="0"/>
              <a:cs typeface="+mn-cs"/>
            </a:endParaRPr>
          </a:p>
        </p:txBody>
      </p:sp>
      <p:sp>
        <p:nvSpPr>
          <p:cNvPr id="16" name="Flowchart: Process 15"/>
          <p:cNvSpPr/>
          <p:nvPr/>
        </p:nvSpPr>
        <p:spPr>
          <a:xfrm>
            <a:off x="1751013" y="1943100"/>
            <a:ext cx="1143000" cy="971550"/>
          </a:xfrm>
          <a:prstGeom prst="flowChartProcess">
            <a:avLst/>
          </a:prstGeom>
        </p:spPr>
        <p:style>
          <a:lnRef idx="1">
            <a:schemeClr val="accent5"/>
          </a:lnRef>
          <a:fillRef idx="2">
            <a:schemeClr val="accent5"/>
          </a:fillRef>
          <a:effectRef idx="1">
            <a:schemeClr val="accent5"/>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2500" b="1" i="0" u="none" strike="noStrike" kern="1200" cap="none" spc="0" normalizeH="0" baseline="0" noProof="1" dirty="0">
                <a:solidFill>
                  <a:srgbClr val="0000FF"/>
                </a:solidFill>
                <a:latin typeface="Times New Roman" panose="02020603050405020304" pitchFamily="18" charset="0"/>
                <a:ea typeface="+mn-ea"/>
                <a:cs typeface="Times New Roman" panose="02020603050405020304" pitchFamily="18" charset="0"/>
              </a:rPr>
              <a:t>Trực tiếp</a:t>
            </a:r>
            <a:endParaRPr kumimoji="0" lang="en-US" altLang="x-none" sz="2500" b="1" i="0" u="none" strike="noStrike" kern="1200" cap="none" spc="0" normalizeH="0" baseline="0" noProof="1" dirty="0">
              <a:solidFill>
                <a:srgbClr val="0000FF"/>
              </a:solidFill>
              <a:latin typeface="+mn-lt"/>
              <a:ea typeface="+mn-ea"/>
              <a:cs typeface="+mn-cs"/>
            </a:endParaRPr>
          </a:p>
        </p:txBody>
      </p:sp>
      <p:sp>
        <p:nvSpPr>
          <p:cNvPr id="17" name="Flowchart: Process 16"/>
          <p:cNvSpPr/>
          <p:nvPr/>
        </p:nvSpPr>
        <p:spPr>
          <a:xfrm>
            <a:off x="1677988" y="3143250"/>
            <a:ext cx="1143000" cy="1028700"/>
          </a:xfrm>
          <a:prstGeom prst="flowChartProcess">
            <a:avLst/>
          </a:prstGeom>
        </p:spPr>
        <p:style>
          <a:lnRef idx="1">
            <a:schemeClr val="accent5"/>
          </a:lnRef>
          <a:fillRef idx="2">
            <a:schemeClr val="accent5"/>
          </a:fillRef>
          <a:effectRef idx="1">
            <a:schemeClr val="accent5"/>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2500" b="1" i="0" u="none" strike="noStrike" kern="1200" cap="none" spc="0" normalizeH="0" baseline="0" noProof="1" dirty="0">
                <a:solidFill>
                  <a:srgbClr val="0000FF"/>
                </a:solidFill>
                <a:latin typeface="Times New Roman" panose="02020603050405020304" pitchFamily="18" charset="0"/>
                <a:ea typeface="+mn-ea"/>
                <a:cs typeface="Times New Roman" panose="02020603050405020304" pitchFamily="18" charset="0"/>
              </a:rPr>
              <a:t>Gián tiếp</a:t>
            </a:r>
            <a:endParaRPr kumimoji="0" lang="en-US" altLang="x-none" sz="2500" b="1" i="0" u="none" strike="noStrike" kern="1200" cap="none" spc="0" normalizeH="0" baseline="0" noProof="1" dirty="0">
              <a:solidFill>
                <a:srgbClr val="0000FF"/>
              </a:solidFill>
              <a:latin typeface="+mn-lt"/>
              <a:ea typeface="+mn-ea"/>
              <a:cs typeface="+mn-cs"/>
            </a:endParaRPr>
          </a:p>
        </p:txBody>
      </p:sp>
      <p:sp>
        <p:nvSpPr>
          <p:cNvPr id="15367" name="Right Arrow 17"/>
          <p:cNvSpPr/>
          <p:nvPr/>
        </p:nvSpPr>
        <p:spPr>
          <a:xfrm flipV="1">
            <a:off x="2971800" y="2171700"/>
            <a:ext cx="565150" cy="190500"/>
          </a:xfrm>
          <a:prstGeom prst="rightArrow">
            <a:avLst>
              <a:gd name="adj1" fmla="val 50000"/>
              <a:gd name="adj2" fmla="val 49966"/>
            </a:avLst>
          </a:prstGeom>
          <a:solidFill>
            <a:srgbClr val="00B0F0"/>
          </a:solidFill>
          <a:ln w="25400" cap="flat" cmpd="sng">
            <a:solidFill>
              <a:srgbClr val="B0761F"/>
            </a:solidFill>
            <a:prstDash val="solid"/>
            <a:miter/>
            <a:headEnd type="none" w="med" len="med"/>
            <a:tailEnd type="none" w="med" len="med"/>
          </a:ln>
        </p:spPr>
        <p:txBody>
          <a:bodyPr rot="10800000" lIns="71799" tIns="35899" rIns="71799" bIns="35899" anchor="ctr" anchorCtr="0"/>
          <a:p>
            <a:pPr algn="ctr"/>
            <a:endParaRPr lang="en-US" altLang="zh-CN" dirty="0">
              <a:solidFill>
                <a:srgbClr val="FFFFFF"/>
              </a:solidFill>
              <a:latin typeface="Calibri" panose="020F0502020204030204" pitchFamily="34" charset="0"/>
              <a:ea typeface="SimSun" panose="02010600030101010101" pitchFamily="2" charset="-122"/>
            </a:endParaRPr>
          </a:p>
        </p:txBody>
      </p:sp>
      <p:sp>
        <p:nvSpPr>
          <p:cNvPr id="15368" name="Right Arrow 18"/>
          <p:cNvSpPr/>
          <p:nvPr/>
        </p:nvSpPr>
        <p:spPr>
          <a:xfrm flipV="1">
            <a:off x="2820988" y="3486150"/>
            <a:ext cx="561975" cy="190500"/>
          </a:xfrm>
          <a:prstGeom prst="rightArrow">
            <a:avLst>
              <a:gd name="adj1" fmla="val 50000"/>
              <a:gd name="adj2" fmla="val 49958"/>
            </a:avLst>
          </a:prstGeom>
          <a:solidFill>
            <a:srgbClr val="00B0F0"/>
          </a:solidFill>
          <a:ln w="25400" cap="flat" cmpd="sng">
            <a:solidFill>
              <a:srgbClr val="B0761F"/>
            </a:solidFill>
            <a:prstDash val="solid"/>
            <a:miter/>
            <a:headEnd type="none" w="med" len="med"/>
            <a:tailEnd type="none" w="med" len="med"/>
          </a:ln>
        </p:spPr>
        <p:txBody>
          <a:bodyPr rot="10800000" lIns="71799" tIns="35899" rIns="71799" bIns="35899" anchor="ctr" anchorCtr="0"/>
          <a:p>
            <a:pPr algn="ctr"/>
            <a:endParaRPr lang="en-US" altLang="zh-CN" dirty="0">
              <a:solidFill>
                <a:srgbClr val="FFFFFF"/>
              </a:solidFill>
              <a:latin typeface="Calibri" panose="020F0502020204030204" pitchFamily="34" charset="0"/>
              <a:ea typeface="SimSun" panose="02010600030101010101" pitchFamily="2" charset="-122"/>
            </a:endParaRPr>
          </a:p>
        </p:txBody>
      </p:sp>
      <p:sp>
        <p:nvSpPr>
          <p:cNvPr id="20" name="Rectangle 19"/>
          <p:cNvSpPr/>
          <p:nvPr/>
        </p:nvSpPr>
        <p:spPr>
          <a:xfrm>
            <a:off x="3582988" y="1885950"/>
            <a:ext cx="2817812" cy="914400"/>
          </a:xfrm>
          <a:prstGeom prst="rect">
            <a:avLst/>
          </a:prstGeom>
          <a:solidFill>
            <a:schemeClr val="bg1"/>
          </a:solidFill>
          <a:ln w="38100" cap="flat" cmpd="sng">
            <a:solidFill>
              <a:srgbClr val="0000FF"/>
            </a:solidFill>
            <a:prstDash val="solid"/>
            <a:miter/>
            <a:headEnd type="none" w="med" len="med"/>
            <a:tailEnd type="none" w="med" len="med"/>
          </a:ln>
        </p:spPr>
        <p:txBody>
          <a:bodyPr lIns="71799" tIns="35899" rIns="71799" bIns="35899" anchor="ctr" anchorCtr="0"/>
          <a:p>
            <a:r>
              <a:rPr lang="en-US" altLang="vi-VN" sz="1900" b="1" dirty="0">
                <a:solidFill>
                  <a:srgbClr val="008000"/>
                </a:solidFill>
                <a:latin typeface="Times New Roman" panose="02020603050405020304" pitchFamily="18" charset="0"/>
              </a:rPr>
              <a:t>Giới thiệu ngay cái b</a:t>
            </a:r>
            <a:r>
              <a:rPr lang="en-US" altLang="vi-VN" sz="1900" b="1" dirty="0">
                <a:solidFill>
                  <a:srgbClr val="008000"/>
                </a:solidFill>
                <a:latin typeface="Times New Roman" panose="02020603050405020304" pitchFamily="18" charset="0"/>
                <a:ea typeface="Times New Roman" panose="02020603050405020304" pitchFamily="18" charset="0"/>
              </a:rPr>
              <a:t>à</a:t>
            </a:r>
            <a:r>
              <a:rPr lang="en-US" altLang="vi-VN" sz="1900" b="1" dirty="0">
                <a:solidFill>
                  <a:srgbClr val="008000"/>
                </a:solidFill>
                <a:latin typeface="Times New Roman" panose="02020603050405020304" pitchFamily="18" charset="0"/>
              </a:rPr>
              <a:t>n học định tả</a:t>
            </a:r>
            <a:endParaRPr lang="en-US" altLang="vi-VN" sz="1900" b="1" dirty="0">
              <a:solidFill>
                <a:srgbClr val="008000"/>
              </a:solidFill>
              <a:latin typeface="Times New Roman" panose="02020603050405020304" pitchFamily="18" charset="0"/>
              <a:ea typeface="Times New Roman" panose="02020603050405020304" pitchFamily="18" charset="0"/>
            </a:endParaRPr>
          </a:p>
        </p:txBody>
      </p:sp>
      <p:sp>
        <p:nvSpPr>
          <p:cNvPr id="15370" name="Right Arrow 21"/>
          <p:cNvSpPr/>
          <p:nvPr/>
        </p:nvSpPr>
        <p:spPr>
          <a:xfrm flipV="1">
            <a:off x="6477000" y="3543300"/>
            <a:ext cx="565150" cy="228600"/>
          </a:xfrm>
          <a:prstGeom prst="rightArrow">
            <a:avLst>
              <a:gd name="adj1" fmla="val 50000"/>
              <a:gd name="adj2" fmla="val 49959"/>
            </a:avLst>
          </a:prstGeom>
          <a:solidFill>
            <a:srgbClr val="00B0F0"/>
          </a:solidFill>
          <a:ln w="25400" cap="flat" cmpd="sng">
            <a:solidFill>
              <a:srgbClr val="B0761F"/>
            </a:solidFill>
            <a:prstDash val="solid"/>
            <a:miter/>
            <a:headEnd type="none" w="med" len="med"/>
            <a:tailEnd type="none" w="med" len="med"/>
          </a:ln>
        </p:spPr>
        <p:txBody>
          <a:bodyPr rot="10800000" lIns="71799" tIns="35899" rIns="71799" bIns="35899" anchor="ctr" anchorCtr="0"/>
          <a:p>
            <a:pPr algn="ctr"/>
            <a:endParaRPr lang="en-US" altLang="zh-CN" dirty="0">
              <a:solidFill>
                <a:srgbClr val="FFFFFF"/>
              </a:solidFill>
              <a:latin typeface="Calibri" panose="020F0502020204030204" pitchFamily="34" charset="0"/>
              <a:ea typeface="SimSun" panose="02010600030101010101" pitchFamily="2" charset="-122"/>
            </a:endParaRPr>
          </a:p>
        </p:txBody>
      </p:sp>
      <p:sp>
        <p:nvSpPr>
          <p:cNvPr id="15371" name="Right Arrow 22"/>
          <p:cNvSpPr/>
          <p:nvPr/>
        </p:nvSpPr>
        <p:spPr>
          <a:xfrm flipV="1">
            <a:off x="6477000" y="4152900"/>
            <a:ext cx="565150" cy="228600"/>
          </a:xfrm>
          <a:prstGeom prst="rightArrow">
            <a:avLst>
              <a:gd name="adj1" fmla="val 50000"/>
              <a:gd name="adj2" fmla="val 49959"/>
            </a:avLst>
          </a:prstGeom>
          <a:solidFill>
            <a:srgbClr val="00B0F0"/>
          </a:solidFill>
          <a:ln w="25400" cap="flat" cmpd="sng">
            <a:solidFill>
              <a:srgbClr val="B0761F"/>
            </a:solidFill>
            <a:prstDash val="solid"/>
            <a:miter/>
            <a:headEnd type="none" w="med" len="med"/>
            <a:tailEnd type="none" w="med" len="med"/>
          </a:ln>
        </p:spPr>
        <p:txBody>
          <a:bodyPr rot="10800000" lIns="71799" tIns="35899" rIns="71799" bIns="35899" anchor="ctr" anchorCtr="0"/>
          <a:p>
            <a:pPr algn="ctr"/>
            <a:endParaRPr lang="en-US" altLang="zh-CN" dirty="0">
              <a:solidFill>
                <a:srgbClr val="FFFFFF"/>
              </a:solidFill>
              <a:latin typeface="Calibri" panose="020F0502020204030204" pitchFamily="34" charset="0"/>
              <a:ea typeface="SimSun" panose="02010600030101010101" pitchFamily="2" charset="-122"/>
            </a:endParaRPr>
          </a:p>
        </p:txBody>
      </p:sp>
      <p:sp>
        <p:nvSpPr>
          <p:cNvPr id="15372" name="Right Arrow 23"/>
          <p:cNvSpPr/>
          <p:nvPr/>
        </p:nvSpPr>
        <p:spPr>
          <a:xfrm flipV="1">
            <a:off x="6553200" y="2971800"/>
            <a:ext cx="563563" cy="228600"/>
          </a:xfrm>
          <a:prstGeom prst="rightArrow">
            <a:avLst>
              <a:gd name="adj1" fmla="val 50000"/>
              <a:gd name="adj2" fmla="val 49967"/>
            </a:avLst>
          </a:prstGeom>
          <a:solidFill>
            <a:srgbClr val="00B0F0"/>
          </a:solidFill>
          <a:ln w="25400" cap="flat" cmpd="sng">
            <a:solidFill>
              <a:srgbClr val="B0761F"/>
            </a:solidFill>
            <a:prstDash val="solid"/>
            <a:miter/>
            <a:headEnd type="none" w="med" len="med"/>
            <a:tailEnd type="none" w="med" len="med"/>
          </a:ln>
        </p:spPr>
        <p:txBody>
          <a:bodyPr rot="10800000" lIns="71799" tIns="35899" rIns="71799" bIns="35899" anchor="ctr" anchorCtr="0"/>
          <a:p>
            <a:pPr algn="ctr"/>
            <a:endParaRPr lang="en-US" altLang="zh-CN" dirty="0">
              <a:solidFill>
                <a:srgbClr val="FFFFFF"/>
              </a:solidFill>
              <a:latin typeface="Calibri" panose="020F0502020204030204" pitchFamily="34" charset="0"/>
              <a:ea typeface="SimSun" panose="02010600030101010101" pitchFamily="2" charset="-122"/>
            </a:endParaRPr>
          </a:p>
        </p:txBody>
      </p:sp>
      <p:sp>
        <p:nvSpPr>
          <p:cNvPr id="25" name="Rectangle 24"/>
          <p:cNvSpPr/>
          <p:nvPr/>
        </p:nvSpPr>
        <p:spPr>
          <a:xfrm>
            <a:off x="7162800" y="3429000"/>
            <a:ext cx="1981200" cy="400050"/>
          </a:xfrm>
          <a:prstGeom prst="rect">
            <a:avLst/>
          </a:prstGeom>
        </p:spPr>
        <p:style>
          <a:lnRef idx="1">
            <a:schemeClr val="accent5"/>
          </a:lnRef>
          <a:fillRef idx="2">
            <a:schemeClr val="accent5"/>
          </a:fillRef>
          <a:effectRef idx="1">
            <a:schemeClr val="accent5"/>
          </a:effectRef>
          <a:fontRef idx="minor">
            <a:schemeClr val="dk1"/>
          </a:fontRef>
        </p:style>
        <p:txBody>
          <a:bodyPr lIns="71799" tIns="35899" rIns="71799" bIns="3589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9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Món quà</a:t>
            </a:r>
            <a:endParaRPr kumimoji="0" lang="en-US" sz="19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7162800" y="4000500"/>
            <a:ext cx="1981200" cy="400050"/>
          </a:xfrm>
          <a:prstGeom prst="rect">
            <a:avLst/>
          </a:prstGeom>
        </p:spPr>
        <p:style>
          <a:lnRef idx="1">
            <a:schemeClr val="accent5"/>
          </a:lnRef>
          <a:fillRef idx="2">
            <a:schemeClr val="accent5"/>
          </a:fillRef>
          <a:effectRef idx="1">
            <a:schemeClr val="accent5"/>
          </a:effectRef>
          <a:fontRef idx="minor">
            <a:schemeClr val="dk1"/>
          </a:fontRef>
        </p:style>
        <p:txBody>
          <a:bodyPr lIns="71799" tIns="35899" rIns="71799" bIns="35899"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1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7" name="Rectangle 26"/>
          <p:cNvSpPr/>
          <p:nvPr/>
        </p:nvSpPr>
        <p:spPr>
          <a:xfrm>
            <a:off x="7162800" y="2857500"/>
            <a:ext cx="1981200" cy="400050"/>
          </a:xfrm>
          <a:prstGeom prst="rect">
            <a:avLst/>
          </a:prstGeom>
        </p:spPr>
        <p:style>
          <a:lnRef idx="1">
            <a:schemeClr val="accent5"/>
          </a:lnRef>
          <a:fillRef idx="2">
            <a:schemeClr val="accent5"/>
          </a:fillRef>
          <a:effectRef idx="1">
            <a:schemeClr val="accent5"/>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1900" b="1" i="0" u="none" strike="noStrike" kern="1200" cap="none" spc="0" normalizeH="0" baseline="0" noProof="1" dirty="0">
                <a:solidFill>
                  <a:srgbClr val="0000FF"/>
                </a:solidFill>
                <a:latin typeface="Times New Roman" panose="02020603050405020304" pitchFamily="18" charset="0"/>
                <a:ea typeface="+mn-ea"/>
                <a:cs typeface="Times New Roman" panose="02020603050405020304" pitchFamily="18" charset="0"/>
              </a:rPr>
              <a:t>Kỉ niệm</a:t>
            </a:r>
            <a:endParaRPr kumimoji="0" lang="en-US" altLang="x-none" sz="1900" b="1" i="0" u="none" strike="noStrike" kern="1200" cap="none" spc="0" normalizeH="0" baseline="0" noProof="1" dirty="0">
              <a:solidFill>
                <a:srgbClr val="0000FF"/>
              </a:solidFill>
              <a:latin typeface="Times New Roman" panose="02020603050405020304" pitchFamily="18" charset="0"/>
              <a:ea typeface="Times New Roman" panose="02020603050405020304" pitchFamily="18" charset="0"/>
              <a:cs typeface="+mn-cs"/>
            </a:endParaRPr>
          </a:p>
        </p:txBody>
      </p:sp>
      <p:sp>
        <p:nvSpPr>
          <p:cNvPr id="15375" name="Text Box 28"/>
          <p:cNvSpPr txBox="1"/>
          <p:nvPr/>
        </p:nvSpPr>
        <p:spPr>
          <a:xfrm>
            <a:off x="3429000" y="3028950"/>
            <a:ext cx="3048000" cy="1301750"/>
          </a:xfrm>
          <a:prstGeom prst="rect">
            <a:avLst/>
          </a:prstGeom>
          <a:noFill/>
          <a:ln w="38100" cap="flat" cmpd="sng">
            <a:solidFill>
              <a:srgbClr val="0000FF"/>
            </a:solidFill>
            <a:prstDash val="solid"/>
            <a:miter/>
            <a:headEnd type="none" w="med" len="med"/>
            <a:tailEnd type="none" w="med" len="med"/>
          </a:ln>
        </p:spPr>
        <p:txBody>
          <a:bodyPr lIns="71799" tIns="35899" rIns="71799" bIns="35899" anchor="t" anchorCtr="0">
            <a:spAutoFit/>
          </a:bodyPr>
          <a:p>
            <a:r>
              <a:rPr lang="en-US" altLang="en-US" sz="2000" b="1" dirty="0">
                <a:solidFill>
                  <a:srgbClr val="008000"/>
                </a:solidFill>
                <a:latin typeface="Times New Roman" panose="02020603050405020304" pitchFamily="18" charset="0"/>
              </a:rPr>
              <a:t>Nói chuyện khác có liên quan rồi dẫn v</a:t>
            </a:r>
            <a:r>
              <a:rPr lang="en-US" altLang="en-US" sz="2000" b="1" dirty="0">
                <a:solidFill>
                  <a:srgbClr val="008000"/>
                </a:solidFill>
                <a:latin typeface="Times New Roman" panose="02020603050405020304" pitchFamily="18" charset="0"/>
                <a:ea typeface="Times New Roman" panose="02020603050405020304" pitchFamily="18" charset="0"/>
              </a:rPr>
              <a:t>à</a:t>
            </a:r>
            <a:r>
              <a:rPr lang="en-US" altLang="en-US" sz="2000" b="1" dirty="0">
                <a:solidFill>
                  <a:srgbClr val="008000"/>
                </a:solidFill>
                <a:latin typeface="Times New Roman" panose="02020603050405020304" pitchFamily="18" charset="0"/>
              </a:rPr>
              <a:t>o giới thiệu cái b</a:t>
            </a:r>
            <a:r>
              <a:rPr lang="en-US" altLang="en-US" sz="2000" b="1" dirty="0">
                <a:solidFill>
                  <a:srgbClr val="008000"/>
                </a:solidFill>
                <a:latin typeface="Times New Roman" panose="02020603050405020304" pitchFamily="18" charset="0"/>
                <a:ea typeface="Times New Roman" panose="02020603050405020304" pitchFamily="18" charset="0"/>
              </a:rPr>
              <a:t>à</a:t>
            </a:r>
            <a:r>
              <a:rPr lang="en-US" altLang="en-US" sz="2000" b="1" dirty="0">
                <a:solidFill>
                  <a:srgbClr val="008000"/>
                </a:solidFill>
                <a:latin typeface="Times New Roman" panose="02020603050405020304" pitchFamily="18" charset="0"/>
              </a:rPr>
              <a:t>n học định tả</a:t>
            </a:r>
            <a:endParaRPr lang="en-US" altLang="en-US" sz="2000" b="1" dirty="0">
              <a:solidFill>
                <a:srgbClr val="008000"/>
              </a:solidFill>
              <a:latin typeface="Times New Roman" panose="02020603050405020304" pitchFamily="18" charset="0"/>
            </a:endParaRPr>
          </a:p>
          <a:p>
            <a:endParaRPr lang="en-US" altLang="en-US" sz="2000" b="1" dirty="0">
              <a:solidFill>
                <a:srgbClr val="008000"/>
              </a:solidFill>
              <a:latin typeface="Times New Roman" panose="02020603050405020304" pitchFamily="18" charset="0"/>
              <a:ea typeface="Times New Roman" panose="02020603050405020304" pitchFamily="18" charset="0"/>
            </a:endParaRPr>
          </a:p>
        </p:txBody>
      </p:sp>
      <p:sp>
        <p:nvSpPr>
          <p:cNvPr id="15376" name="Text Box 29"/>
          <p:cNvSpPr txBox="1"/>
          <p:nvPr/>
        </p:nvSpPr>
        <p:spPr>
          <a:xfrm>
            <a:off x="207963" y="400050"/>
            <a:ext cx="8936037" cy="1087438"/>
          </a:xfrm>
          <a:prstGeom prst="rect">
            <a:avLst/>
          </a:prstGeom>
          <a:noFill/>
          <a:ln w="9525">
            <a:noFill/>
          </a:ln>
        </p:spPr>
        <p:txBody>
          <a:bodyPr lIns="71799" tIns="35899" rIns="71799" bIns="35899" anchor="t" anchorCtr="0">
            <a:spAutoFit/>
          </a:bodyPr>
          <a:p>
            <a:r>
              <a:rPr lang="en-US" altLang="en-US" sz="2200" b="1" dirty="0">
                <a:solidFill>
                  <a:srgbClr val="0000FF"/>
                </a:solidFill>
                <a:latin typeface="Times New Roman" panose="02020603050405020304" pitchFamily="18" charset="0"/>
              </a:rPr>
              <a:t>2. Viết một đoạn văn mở b</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i cho b</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i văn miêu tả cái b</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n học của em:</a:t>
            </a:r>
            <a:endParaRPr lang="en-US" altLang="en-US" sz="2200" b="1" dirty="0">
              <a:solidFill>
                <a:srgbClr val="0000FF"/>
              </a:solidFill>
              <a:latin typeface="Times New Roman" panose="02020603050405020304" pitchFamily="18" charset="0"/>
            </a:endParaRPr>
          </a:p>
          <a:p>
            <a:r>
              <a:rPr lang="en-US" altLang="en-US" sz="2200" b="1" dirty="0">
                <a:solidFill>
                  <a:srgbClr val="0000FF"/>
                </a:solidFill>
                <a:latin typeface="Times New Roman" panose="02020603050405020304" pitchFamily="18" charset="0"/>
              </a:rPr>
              <a:t>              - Theo cách mở b</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i trực tiếp.</a:t>
            </a:r>
            <a:endParaRPr lang="en-US" altLang="en-US" sz="2200" b="1" dirty="0">
              <a:solidFill>
                <a:srgbClr val="0000FF"/>
              </a:solidFill>
              <a:latin typeface="Times New Roman" panose="02020603050405020304" pitchFamily="18" charset="0"/>
            </a:endParaRPr>
          </a:p>
          <a:p>
            <a:r>
              <a:rPr lang="en-US" altLang="en-US" sz="2200" b="1" dirty="0">
                <a:solidFill>
                  <a:srgbClr val="0000FF"/>
                </a:solidFill>
                <a:latin typeface="Times New Roman" panose="02020603050405020304" pitchFamily="18" charset="0"/>
              </a:rPr>
              <a:t>              - Theo cách mở b</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i gián tiếp.</a:t>
            </a:r>
            <a:endParaRPr lang="en-US" altLang="en-US" sz="2200" b="1" dirty="0">
              <a:solidFill>
                <a:srgbClr val="0000FF"/>
              </a:solidFill>
              <a:latin typeface="Times New Roman" panose="02020603050405020304" pitchFamily="18" charset="0"/>
              <a:ea typeface="Times New Roman" panose="02020603050405020304" pitchFamily="18" charset="0"/>
            </a:endParaRPr>
          </a:p>
        </p:txBody>
      </p:sp>
      <p:cxnSp>
        <p:nvCxnSpPr>
          <p:cNvPr id="2" name="Straight Connector 1"/>
          <p:cNvCxnSpPr/>
          <p:nvPr/>
        </p:nvCxnSpPr>
        <p:spPr>
          <a:xfrm flipV="1">
            <a:off x="1681163" y="742950"/>
            <a:ext cx="1976438" cy="7938"/>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5140325" y="742950"/>
            <a:ext cx="2327275" cy="158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strips(upRight)">
                                      <p:cBhvr>
                                        <p:cTn id="15" dur="500"/>
                                        <p:tgtEl>
                                          <p:spTgt spid="15363"/>
                                        </p:tgtEl>
                                      </p:cBhvr>
                                    </p:animEffect>
                                  </p:childTnLst>
                                </p:cTn>
                              </p:par>
                            </p:childTnLst>
                          </p:cTn>
                        </p:par>
                        <p:par>
                          <p:cTn id="16" fill="hold">
                            <p:stCondLst>
                              <p:cond delay="500"/>
                            </p:stCondLst>
                            <p:childTnLst>
                              <p:par>
                                <p:cTn id="17" presetID="4"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5367"/>
                                        </p:tgtEl>
                                        <p:attrNameLst>
                                          <p:attrName>style.visibility</p:attrName>
                                        </p:attrNameLst>
                                      </p:cBhvr>
                                      <p:to>
                                        <p:strVal val="visible"/>
                                      </p:to>
                                    </p:set>
                                    <p:animEffect transition="in" filter="strips(downRight)">
                                      <p:cBhvr>
                                        <p:cTn id="24" dur="500"/>
                                        <p:tgtEl>
                                          <p:spTgt spid="15367"/>
                                        </p:tgtEl>
                                      </p:cBhvr>
                                    </p:animEffect>
                                  </p:childTnLst>
                                </p:cTn>
                              </p:par>
                            </p:childTnLst>
                          </p:cTn>
                        </p:par>
                        <p:par>
                          <p:cTn id="25" fill="hold">
                            <p:stCondLst>
                              <p:cond delay="500"/>
                            </p:stCondLst>
                            <p:childTnLst>
                              <p:par>
                                <p:cTn id="26" presetID="18" presetClass="entr" presetSubtype="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downRigh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5362"/>
                                        </p:tgtEl>
                                        <p:attrNameLst>
                                          <p:attrName>style.visibility</p:attrName>
                                        </p:attrNameLst>
                                      </p:cBhvr>
                                      <p:to>
                                        <p:strVal val="visible"/>
                                      </p:to>
                                    </p:set>
                                    <p:animEffect transition="in" filter="strips(downRight)">
                                      <p:cBhvr>
                                        <p:cTn id="33" dur="500"/>
                                        <p:tgtEl>
                                          <p:spTgt spid="15362"/>
                                        </p:tgtEl>
                                      </p:cBhvr>
                                    </p:animEffec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15368"/>
                                        </p:tgtEl>
                                        <p:attrNameLst>
                                          <p:attrName>style.visibility</p:attrName>
                                        </p:attrNameLst>
                                      </p:cBhvr>
                                      <p:to>
                                        <p:strVal val="visible"/>
                                      </p:to>
                                    </p:set>
                                    <p:animEffect transition="in" filter="strips(downRight)">
                                      <p:cBhvr>
                                        <p:cTn id="40" dur="500"/>
                                        <p:tgtEl>
                                          <p:spTgt spid="15368"/>
                                        </p:tgtEl>
                                      </p:cBhvr>
                                    </p:animEffect>
                                  </p:childTnLst>
                                </p:cTn>
                              </p:par>
                            </p:childTnLst>
                          </p:cTn>
                        </p:par>
                        <p:par>
                          <p:cTn id="41" fill="hold">
                            <p:stCondLst>
                              <p:cond delay="1000"/>
                            </p:stCondLst>
                            <p:childTnLst>
                              <p:par>
                                <p:cTn id="42" presetID="18" presetClass="entr" presetSubtype="6" fill="hold" grpId="0" nodeType="afterEffect">
                                  <p:stCondLst>
                                    <p:cond delay="0"/>
                                  </p:stCondLst>
                                  <p:childTnLst>
                                    <p:set>
                                      <p:cBhvr>
                                        <p:cTn id="43" dur="1" fill="hold">
                                          <p:stCondLst>
                                            <p:cond delay="0"/>
                                          </p:stCondLst>
                                        </p:cTn>
                                        <p:tgtEl>
                                          <p:spTgt spid="15372"/>
                                        </p:tgtEl>
                                        <p:attrNameLst>
                                          <p:attrName>style.visibility</p:attrName>
                                        </p:attrNameLst>
                                      </p:cBhvr>
                                      <p:to>
                                        <p:strVal val="visible"/>
                                      </p:to>
                                    </p:set>
                                    <p:animEffect transition="in" filter="strips(downRight)">
                                      <p:cBhvr>
                                        <p:cTn id="44" dur="500"/>
                                        <p:tgtEl>
                                          <p:spTgt spid="15372"/>
                                        </p:tgtEl>
                                      </p:cBhvr>
                                    </p:animEffect>
                                  </p:childTnLst>
                                </p:cTn>
                              </p:par>
                            </p:childTnLst>
                          </p:cTn>
                        </p:par>
                        <p:par>
                          <p:cTn id="45" fill="hold">
                            <p:stCondLst>
                              <p:cond delay="1500"/>
                            </p:stCondLst>
                            <p:childTnLst>
                              <p:par>
                                <p:cTn id="46" presetID="18" presetClass="entr" presetSubtype="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Right)">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grpId="0" nodeType="clickEffect">
                                  <p:stCondLst>
                                    <p:cond delay="0"/>
                                  </p:stCondLst>
                                  <p:childTnLst>
                                    <p:set>
                                      <p:cBhvr>
                                        <p:cTn id="52" dur="1" fill="hold">
                                          <p:stCondLst>
                                            <p:cond delay="0"/>
                                          </p:stCondLst>
                                        </p:cTn>
                                        <p:tgtEl>
                                          <p:spTgt spid="15370"/>
                                        </p:tgtEl>
                                        <p:attrNameLst>
                                          <p:attrName>style.visibility</p:attrName>
                                        </p:attrNameLst>
                                      </p:cBhvr>
                                      <p:to>
                                        <p:strVal val="visible"/>
                                      </p:to>
                                    </p:set>
                                    <p:animEffect transition="in" filter="strips(downRight)">
                                      <p:cBhvr>
                                        <p:cTn id="53" dur="500"/>
                                        <p:tgtEl>
                                          <p:spTgt spid="15370"/>
                                        </p:tgtEl>
                                      </p:cBhvr>
                                    </p:animEffect>
                                  </p:childTnLst>
                                </p:cTn>
                              </p:par>
                            </p:childTnLst>
                          </p:cTn>
                        </p:par>
                        <p:par>
                          <p:cTn id="54" fill="hold">
                            <p:stCondLst>
                              <p:cond delay="500"/>
                            </p:stCondLst>
                            <p:childTnLst>
                              <p:par>
                                <p:cTn id="55" presetID="18" presetClass="entr" presetSubtype="6"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15371"/>
                                        </p:tgtEl>
                                        <p:attrNameLst>
                                          <p:attrName>style.visibility</p:attrName>
                                        </p:attrNameLst>
                                      </p:cBhvr>
                                      <p:to>
                                        <p:strVal val="visible"/>
                                      </p:to>
                                    </p:set>
                                    <p:animEffect transition="in" filter="strips(downRight)">
                                      <p:cBhvr>
                                        <p:cTn id="62" dur="500"/>
                                        <p:tgtEl>
                                          <p:spTgt spid="15371"/>
                                        </p:tgtEl>
                                      </p:cBhvr>
                                    </p:animEffect>
                                  </p:childTnLst>
                                </p:cTn>
                              </p:par>
                            </p:childTnLst>
                          </p:cTn>
                        </p:par>
                        <p:par>
                          <p:cTn id="63" fill="hold">
                            <p:stCondLst>
                              <p:cond delay="50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par>
                                <p:cTn id="67" presetID="18" presetClass="entr" presetSubtype="12" fill="hold"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strips(downLeft)">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 grpId="0" bldLvl="0" animBg="1"/>
      <p:bldP spid="16" grpId="0" animBg="1"/>
      <p:bldP spid="17" grpId="0" animBg="1"/>
      <p:bldP spid="15367" grpId="0" animBg="1"/>
      <p:bldP spid="15368" grpId="0" animBg="1"/>
      <p:bldP spid="20" grpId="0" animBg="1"/>
      <p:bldP spid="15370" grpId="0" animBg="1"/>
      <p:bldP spid="15371" grpId="0" animBg="1"/>
      <p:bldP spid="15372"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Picture 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6386" name="Text Box 15"/>
          <p:cNvSpPr txBox="1"/>
          <p:nvPr/>
        </p:nvSpPr>
        <p:spPr>
          <a:xfrm>
            <a:off x="152400" y="285750"/>
            <a:ext cx="9144000" cy="1087438"/>
          </a:xfrm>
          <a:prstGeom prst="rect">
            <a:avLst/>
          </a:prstGeom>
          <a:noFill/>
          <a:ln w="9525">
            <a:noFill/>
          </a:ln>
        </p:spPr>
        <p:txBody>
          <a:bodyPr lIns="71799" tIns="35899" rIns="71799" bIns="35899" anchor="t" anchorCtr="0">
            <a:spAutoFit/>
          </a:bodyPr>
          <a:p>
            <a:r>
              <a:rPr lang="en-US" altLang="en-US" sz="2200" b="1" dirty="0">
                <a:solidFill>
                  <a:srgbClr val="FF0000"/>
                </a:solidFill>
                <a:latin typeface="Times New Roman" panose="02020603050405020304" pitchFamily="18" charset="0"/>
              </a:rPr>
              <a:t>2. Viết một đoạn văn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cho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văn miêu tả cái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n học của em:</a:t>
            </a:r>
            <a:endParaRPr lang="en-US" altLang="en-US" sz="2200" b="1" dirty="0">
              <a:solidFill>
                <a:srgbClr val="FF0000"/>
              </a:solidFill>
              <a:latin typeface="Times New Roman" panose="02020603050405020304" pitchFamily="18" charset="0"/>
            </a:endParaRPr>
          </a:p>
          <a:p>
            <a:r>
              <a:rPr lang="en-US" altLang="en-US" sz="2200" b="1" dirty="0">
                <a:solidFill>
                  <a:srgbClr val="FF0000"/>
                </a:solidFill>
                <a:latin typeface="Times New Roman" panose="02020603050405020304" pitchFamily="18" charset="0"/>
              </a:rPr>
              <a:t>              - Theo cách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trực tiếp.</a:t>
            </a:r>
            <a:endParaRPr lang="en-US" altLang="en-US" sz="2200" b="1" dirty="0">
              <a:solidFill>
                <a:srgbClr val="FF0000"/>
              </a:solidFill>
              <a:latin typeface="Times New Roman" panose="02020603050405020304" pitchFamily="18" charset="0"/>
            </a:endParaRPr>
          </a:p>
          <a:p>
            <a:r>
              <a:rPr lang="en-US" altLang="en-US" sz="2200" b="1" dirty="0">
                <a:solidFill>
                  <a:srgbClr val="FF0000"/>
                </a:solidFill>
                <a:latin typeface="Times New Roman" panose="02020603050405020304" pitchFamily="18" charset="0"/>
              </a:rPr>
              <a:t>              - Theo cách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gián tiếp.</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
        <p:nvSpPr>
          <p:cNvPr id="5132" name="Text Box 12"/>
          <p:cNvSpPr txBox="1"/>
          <p:nvPr/>
        </p:nvSpPr>
        <p:spPr>
          <a:xfrm>
            <a:off x="381000" y="1581150"/>
            <a:ext cx="8408988" cy="1833563"/>
          </a:xfrm>
          <a:prstGeom prst="rect">
            <a:avLst/>
          </a:prstGeom>
          <a:noFill/>
          <a:ln w="57150">
            <a:noFill/>
          </a:ln>
        </p:spPr>
        <p:txBody>
          <a:bodyPr lIns="108845" tIns="54423" rIns="108845" bIns="54423" anchor="t" anchorCtr="0">
            <a:spAutoFit/>
          </a:bodyPr>
          <a:p>
            <a:pPr>
              <a:lnSpc>
                <a:spcPct val="90000"/>
              </a:lnSpc>
              <a:spcBef>
                <a:spcPct val="50000"/>
              </a:spcBef>
            </a:pPr>
            <a:r>
              <a:rPr lang="en-US" altLang="vi-VN" sz="2200" b="1" dirty="0">
                <a:latin typeface="Times New Roman" panose="02020603050405020304" pitchFamily="18" charset="0"/>
              </a:rPr>
              <a:t>                                </a:t>
            </a:r>
            <a:r>
              <a:rPr lang="vi-VN" altLang="en-US" sz="2200" b="1" u="sng" dirty="0">
                <a:latin typeface="Times New Roman" panose="02020603050405020304" pitchFamily="18" charset="0"/>
              </a:rPr>
              <a:t>TIÊU CHÍ ĐÁNH GIÁ</a:t>
            </a:r>
            <a:endParaRPr lang="vi-VN" altLang="en-US" sz="2200" b="1" u="sng" dirty="0">
              <a:latin typeface="Times New Roman" panose="02020603050405020304" pitchFamily="18" charset="0"/>
            </a:endParaRPr>
          </a:p>
          <a:p>
            <a:pPr>
              <a:lnSpc>
                <a:spcPct val="90000"/>
              </a:lnSpc>
              <a:spcBef>
                <a:spcPct val="50000"/>
              </a:spcBef>
            </a:pPr>
            <a:r>
              <a:rPr lang="en-US" altLang="vi-VN" sz="2200" b="1" dirty="0">
                <a:latin typeface="Times New Roman" panose="02020603050405020304" pitchFamily="18" charset="0"/>
              </a:rPr>
              <a:t>1.  Giới thiệu được cái bàn học của em.</a:t>
            </a:r>
            <a:endParaRPr lang="en-US" altLang="vi-VN" sz="2200" b="1" dirty="0">
              <a:latin typeface="Times New Roman" panose="02020603050405020304" pitchFamily="18" charset="0"/>
            </a:endParaRPr>
          </a:p>
          <a:p>
            <a:pPr>
              <a:lnSpc>
                <a:spcPct val="90000"/>
              </a:lnSpc>
              <a:spcBef>
                <a:spcPct val="50000"/>
              </a:spcBef>
            </a:pPr>
            <a:r>
              <a:rPr lang="en-US" altLang="vi-VN" sz="2200" b="1" dirty="0">
                <a:latin typeface="Times New Roman" panose="02020603050405020304" pitchFamily="18" charset="0"/>
              </a:rPr>
              <a:t>2. Ý liên kết, diễn đạt mạch lạc.</a:t>
            </a:r>
            <a:endParaRPr lang="en-US" altLang="vi-VN" sz="2200" b="1" dirty="0">
              <a:latin typeface="Times New Roman" panose="02020603050405020304" pitchFamily="18" charset="0"/>
            </a:endParaRPr>
          </a:p>
          <a:p>
            <a:pPr>
              <a:lnSpc>
                <a:spcPct val="90000"/>
              </a:lnSpc>
              <a:spcBef>
                <a:spcPct val="50000"/>
              </a:spcBef>
            </a:pPr>
            <a:r>
              <a:rPr lang="en-US" altLang="vi-VN" sz="2200" b="1" dirty="0">
                <a:latin typeface="Times New Roman" panose="02020603050405020304" pitchFamily="18" charset="0"/>
              </a:rPr>
              <a:t>3. Câu văn có hình ảnh sinh động, tự nhiên.</a:t>
            </a:r>
            <a:endParaRPr lang="en-US" altLang="vi-VN" sz="2200" b="1" dirty="0">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strips(downLeft)">
                                      <p:cBhvr>
                                        <p:cTn id="7"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3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7410" name="Text Box 4"/>
          <p:cNvSpPr txBox="1"/>
          <p:nvPr/>
        </p:nvSpPr>
        <p:spPr>
          <a:xfrm>
            <a:off x="147638" y="228600"/>
            <a:ext cx="8996362" cy="1087438"/>
          </a:xfrm>
          <a:prstGeom prst="rect">
            <a:avLst/>
          </a:prstGeom>
          <a:noFill/>
          <a:ln w="9525">
            <a:noFill/>
          </a:ln>
        </p:spPr>
        <p:txBody>
          <a:bodyPr lIns="71799" tIns="35899" rIns="71799" bIns="35899" anchor="t" anchorCtr="0">
            <a:spAutoFit/>
          </a:bodyPr>
          <a:p>
            <a:pPr>
              <a:buFont typeface="Arial" panose="020B0604020202020204" pitchFamily="34" charset="0"/>
              <a:buChar char="•"/>
            </a:pPr>
            <a:r>
              <a:rPr lang="en-US" altLang="en-US" sz="2200" b="1" u="sng" dirty="0">
                <a:solidFill>
                  <a:srgbClr val="FF0000"/>
                </a:solidFill>
                <a:latin typeface="Times New Roman" panose="02020603050405020304" pitchFamily="18" charset="0"/>
              </a:rPr>
              <a:t>B</a:t>
            </a:r>
            <a:r>
              <a:rPr lang="en-US" altLang="en-US" sz="2200" b="1" u="sng" dirty="0">
                <a:solidFill>
                  <a:srgbClr val="FF0000"/>
                </a:solidFill>
                <a:latin typeface="Times New Roman" panose="02020603050405020304" pitchFamily="18" charset="0"/>
                <a:ea typeface="Times New Roman" panose="02020603050405020304" pitchFamily="18" charset="0"/>
              </a:rPr>
              <a:t>à</a:t>
            </a:r>
            <a:r>
              <a:rPr lang="en-US" altLang="en-US" sz="2200" b="1" u="sng" dirty="0">
                <a:solidFill>
                  <a:srgbClr val="FF0000"/>
                </a:solidFill>
                <a:latin typeface="Times New Roman" panose="02020603050405020304" pitchFamily="18" charset="0"/>
              </a:rPr>
              <a:t>i 2:</a:t>
            </a:r>
            <a:r>
              <a:rPr lang="en-US" altLang="en-US" sz="2200" b="1" dirty="0">
                <a:solidFill>
                  <a:srgbClr val="FF0000"/>
                </a:solidFill>
                <a:latin typeface="Times New Roman" panose="02020603050405020304" pitchFamily="18" charset="0"/>
              </a:rPr>
              <a:t> Viết một đoạn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cho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văn miêu tả cái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n học của em:     </a:t>
            </a:r>
            <a:endParaRPr lang="en-US" altLang="en-US" sz="2200" b="1" dirty="0">
              <a:solidFill>
                <a:srgbClr val="FF0000"/>
              </a:solidFill>
              <a:latin typeface="Times New Roman" panose="02020603050405020304" pitchFamily="18" charset="0"/>
            </a:endParaRPr>
          </a:p>
          <a:p>
            <a:r>
              <a:rPr lang="en-US" altLang="en-US" sz="2200" b="1" dirty="0">
                <a:solidFill>
                  <a:srgbClr val="FF0000"/>
                </a:solidFill>
                <a:latin typeface="Times New Roman" panose="02020603050405020304" pitchFamily="18" charset="0"/>
              </a:rPr>
              <a:t>   - Theo cách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trực tiếp.</a:t>
            </a:r>
            <a:endParaRPr lang="en-US" altLang="en-US" sz="2200" b="1" dirty="0">
              <a:solidFill>
                <a:srgbClr val="FF0000"/>
              </a:solidFill>
              <a:latin typeface="Times New Roman" panose="02020603050405020304" pitchFamily="18" charset="0"/>
            </a:endParaRPr>
          </a:p>
          <a:p>
            <a:r>
              <a:rPr lang="en-US" altLang="en-US" sz="2200" b="1" dirty="0">
                <a:solidFill>
                  <a:srgbClr val="FF0000"/>
                </a:solidFill>
                <a:latin typeface="Times New Roman" panose="02020603050405020304" pitchFamily="18" charset="0"/>
              </a:rPr>
              <a:t>   - Theo cách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gián tiếp.</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
        <p:nvSpPr>
          <p:cNvPr id="36872" name="Text Box 8"/>
          <p:cNvSpPr txBox="1"/>
          <p:nvPr/>
        </p:nvSpPr>
        <p:spPr>
          <a:xfrm>
            <a:off x="561975" y="1930400"/>
            <a:ext cx="8250238" cy="749300"/>
          </a:xfrm>
          <a:prstGeom prst="rect">
            <a:avLst/>
          </a:prstGeom>
          <a:noFill/>
          <a:ln w="9525">
            <a:noFill/>
          </a:ln>
        </p:spPr>
        <p:txBody>
          <a:bodyPr lIns="71799" tIns="35899" rIns="71799" bIns="35899" anchor="t" anchorCtr="0">
            <a:spAutoFit/>
          </a:bodyPr>
          <a:p>
            <a:pPr eaLnBrk="0" hangingPunct="0"/>
            <a:r>
              <a:rPr lang="en-US" altLang="en-US" sz="2200" b="1" dirty="0">
                <a:solidFill>
                  <a:srgbClr val="FF0000"/>
                </a:solidFill>
                <a:latin typeface="Times New Roman" panose="02020603050405020304" pitchFamily="18" charset="0"/>
              </a:rPr>
              <a:t>*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trực tiếp</a:t>
            </a:r>
            <a:r>
              <a:rPr lang="en-US" altLang="en-US" sz="2200" b="1" dirty="0">
                <a:solidFill>
                  <a:srgbClr val="008000"/>
                </a:solidFill>
                <a:latin typeface="Times New Roman" panose="02020603050405020304" pitchFamily="18" charset="0"/>
              </a:rPr>
              <a:t>: Chiếc b</a:t>
            </a:r>
            <a:r>
              <a:rPr lang="en-US" altLang="en-US" sz="2200" b="1" dirty="0">
                <a:solidFill>
                  <a:srgbClr val="008000"/>
                </a:solidFill>
                <a:latin typeface="Times New Roman" panose="02020603050405020304" pitchFamily="18" charset="0"/>
                <a:ea typeface="Times New Roman" panose="02020603050405020304" pitchFamily="18" charset="0"/>
              </a:rPr>
              <a:t>à</a:t>
            </a:r>
            <a:r>
              <a:rPr lang="en-US" altLang="en-US" sz="2200" b="1" dirty="0">
                <a:solidFill>
                  <a:srgbClr val="008000"/>
                </a:solidFill>
                <a:latin typeface="Times New Roman" panose="02020603050405020304" pitchFamily="18" charset="0"/>
              </a:rPr>
              <a:t>n học sinh n</a:t>
            </a:r>
            <a:r>
              <a:rPr lang="en-US" altLang="en-US" sz="2200" b="1" dirty="0">
                <a:solidFill>
                  <a:srgbClr val="008000"/>
                </a:solidFill>
                <a:latin typeface="Times New Roman" panose="02020603050405020304" pitchFamily="18" charset="0"/>
                <a:ea typeface="Times New Roman" panose="02020603050405020304" pitchFamily="18" charset="0"/>
              </a:rPr>
              <a:t>à</a:t>
            </a:r>
            <a:r>
              <a:rPr lang="en-US" altLang="en-US" sz="2200" b="1" dirty="0">
                <a:solidFill>
                  <a:srgbClr val="008000"/>
                </a:solidFill>
                <a:latin typeface="Times New Roman" panose="02020603050405020304" pitchFamily="18" charset="0"/>
              </a:rPr>
              <a:t>y l</a:t>
            </a:r>
            <a:r>
              <a:rPr lang="en-US" altLang="en-US" sz="2200" b="1" dirty="0">
                <a:solidFill>
                  <a:srgbClr val="008000"/>
                </a:solidFill>
                <a:latin typeface="Times New Roman" panose="02020603050405020304" pitchFamily="18" charset="0"/>
                <a:ea typeface="Times New Roman" panose="02020603050405020304" pitchFamily="18" charset="0"/>
              </a:rPr>
              <a:t>à</a:t>
            </a:r>
            <a:r>
              <a:rPr lang="en-US" altLang="en-US" sz="2200" b="1" dirty="0">
                <a:solidFill>
                  <a:srgbClr val="008000"/>
                </a:solidFill>
                <a:latin typeface="Times New Roman" panose="02020603050405020304" pitchFamily="18" charset="0"/>
              </a:rPr>
              <a:t> người bạn ở trường thân thiết với tôi gần hai năm nay.</a:t>
            </a:r>
            <a:endParaRPr lang="en-US" altLang="en-US" sz="2200" dirty="0">
              <a:solidFill>
                <a:srgbClr val="008000"/>
              </a:solidFill>
              <a:latin typeface="Times New Roman" panose="02020603050405020304" pitchFamily="18" charset="0"/>
              <a:ea typeface="Times New Roman" panose="02020603050405020304" pitchFamily="18" charset="0"/>
            </a:endParaRPr>
          </a:p>
        </p:txBody>
      </p:sp>
      <p:sp>
        <p:nvSpPr>
          <p:cNvPr id="36873" name="Text Box 9"/>
          <p:cNvSpPr txBox="1"/>
          <p:nvPr/>
        </p:nvSpPr>
        <p:spPr>
          <a:xfrm>
            <a:off x="673100" y="2876550"/>
            <a:ext cx="8005763" cy="1427163"/>
          </a:xfrm>
          <a:prstGeom prst="rect">
            <a:avLst/>
          </a:prstGeom>
          <a:noFill/>
          <a:ln w="9525">
            <a:noFill/>
          </a:ln>
        </p:spPr>
        <p:txBody>
          <a:bodyPr lIns="71799" tIns="35899" rIns="71799" bIns="35899" anchor="t" anchorCtr="0">
            <a:spAutoFit/>
          </a:bodyPr>
          <a:p>
            <a:pPr>
              <a:spcBef>
                <a:spcPct val="50000"/>
              </a:spcBef>
            </a:pPr>
            <a:r>
              <a:rPr lang="en-US" altLang="en-US" sz="2200" b="1" dirty="0">
                <a:solidFill>
                  <a:srgbClr val="FF0000"/>
                </a:solidFill>
                <a:latin typeface="Times New Roman" panose="02020603050405020304" pitchFamily="18" charset="0"/>
              </a:rPr>
              <a:t>* Mở b</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rPr>
              <a:t>i gián tiếp</a:t>
            </a:r>
            <a:r>
              <a:rPr lang="en-US" altLang="en-US" sz="2200" b="1" dirty="0">
                <a:solidFill>
                  <a:srgbClr val="0000FF"/>
                </a:solidFill>
                <a:latin typeface="Times New Roman" panose="02020603050405020304" pitchFamily="18" charset="0"/>
              </a:rPr>
              <a:t>: Tôi rất yêu gia đình của tôi. Ở đó, tôi có ba mẹ v</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 em trai yêu quý. Tôi còn có những đồ vật, đồ chơi v</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 một góc học tập thân quen. Nổi bật trong góc học tập đó l</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 cái b</a:t>
            </a:r>
            <a:r>
              <a:rPr lang="en-US" altLang="en-US" sz="2200" b="1" dirty="0">
                <a:solidFill>
                  <a:srgbClr val="0000FF"/>
                </a:solidFill>
                <a:latin typeface="Times New Roman" panose="02020603050405020304" pitchFamily="18" charset="0"/>
                <a:ea typeface="Times New Roman" panose="02020603050405020304" pitchFamily="18" charset="0"/>
              </a:rPr>
              <a:t>à</a:t>
            </a:r>
            <a:r>
              <a:rPr lang="en-US" altLang="en-US" sz="2200" b="1" dirty="0">
                <a:solidFill>
                  <a:srgbClr val="0000FF"/>
                </a:solidFill>
                <a:latin typeface="Times New Roman" panose="02020603050405020304" pitchFamily="18" charset="0"/>
              </a:rPr>
              <a:t>n học xinh xắn của tôi.</a:t>
            </a:r>
            <a:endParaRPr lang="en-US" altLang="en-US" sz="2200" b="1" dirty="0">
              <a:solidFill>
                <a:srgbClr val="0000FF"/>
              </a:solidFill>
              <a:latin typeface="Times New Roman" panose="02020603050405020304" pitchFamily="18" charset="0"/>
              <a:ea typeface="Times New Roman" panose="02020603050405020304" pitchFamily="18" charset="0"/>
            </a:endParaRPr>
          </a:p>
        </p:txBody>
      </p:sp>
      <p:sp>
        <p:nvSpPr>
          <p:cNvPr id="36874" name="Text Box 10"/>
          <p:cNvSpPr txBox="1"/>
          <p:nvPr/>
        </p:nvSpPr>
        <p:spPr>
          <a:xfrm>
            <a:off x="331788" y="1476375"/>
            <a:ext cx="2489200" cy="409575"/>
          </a:xfrm>
          <a:prstGeom prst="rect">
            <a:avLst/>
          </a:prstGeom>
          <a:noFill/>
          <a:ln w="9525">
            <a:noFill/>
          </a:ln>
        </p:spPr>
        <p:txBody>
          <a:bodyPr lIns="71799" tIns="35899" rIns="71799" bIns="35899" anchor="t" anchorCtr="0">
            <a:spAutoFit/>
          </a:bodyPr>
          <a:p>
            <a:pPr>
              <a:spcBef>
                <a:spcPct val="50000"/>
              </a:spcBef>
            </a:pPr>
            <a:r>
              <a:rPr lang="en-US" altLang="en-US" sz="2200" b="1" dirty="0">
                <a:solidFill>
                  <a:srgbClr val="D60093"/>
                </a:solidFill>
                <a:latin typeface="Times New Roman" panose="02020603050405020304" pitchFamily="18" charset="0"/>
              </a:rPr>
              <a:t>Ví dụ: </a:t>
            </a:r>
            <a:endParaRPr lang="en-US" altLang="en-US" sz="2200" b="1" dirty="0">
              <a:solidFill>
                <a:srgbClr val="D60093"/>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74"/>
                                        </p:tgtEl>
                                        <p:attrNameLst>
                                          <p:attrName>style.visibility</p:attrName>
                                        </p:attrNameLst>
                                      </p:cBhvr>
                                      <p:to>
                                        <p:strVal val="visible"/>
                                      </p:to>
                                    </p:set>
                                    <p:anim calcmode="discrete" valueType="clr">
                                      <p:cBhvr override="childStyle">
                                        <p:cTn id="7" dur="80"/>
                                        <p:tgtEl>
                                          <p:spTgt spid="368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74"/>
                                        </p:tgtEl>
                                        <p:attrNameLst>
                                          <p:attrName>fillcolor</p:attrName>
                                        </p:attrNameLst>
                                      </p:cBhvr>
                                      <p:tavLst>
                                        <p:tav tm="0">
                                          <p:val>
                                            <p:clrVal>
                                              <a:schemeClr val="accent2"/>
                                            </p:clrVal>
                                          </p:val>
                                        </p:tav>
                                        <p:tav tm="50000">
                                          <p:val>
                                            <p:clrVal>
                                              <a:schemeClr val="hlink"/>
                                            </p:clrVal>
                                          </p:val>
                                        </p:tav>
                                      </p:tavLst>
                                    </p:anim>
                                    <p:set>
                                      <p:cBhvr>
                                        <p:cTn id="9" dur="80"/>
                                        <p:tgtEl>
                                          <p:spTgt spid="368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872"/>
                                        </p:tgtEl>
                                        <p:attrNameLst>
                                          <p:attrName>style.visibility</p:attrName>
                                        </p:attrNameLst>
                                      </p:cBhvr>
                                      <p:to>
                                        <p:strVal val="visible"/>
                                      </p:to>
                                    </p:set>
                                    <p:anim calcmode="discrete" valueType="clr">
                                      <p:cBhvr override="childStyle">
                                        <p:cTn id="14" dur="80"/>
                                        <p:tgtEl>
                                          <p:spTgt spid="3687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72"/>
                                        </p:tgtEl>
                                        <p:attrNameLst>
                                          <p:attrName>fillcolor</p:attrName>
                                        </p:attrNameLst>
                                      </p:cBhvr>
                                      <p:tavLst>
                                        <p:tav tm="0">
                                          <p:val>
                                            <p:clrVal>
                                              <a:schemeClr val="accent2"/>
                                            </p:clrVal>
                                          </p:val>
                                        </p:tav>
                                        <p:tav tm="50000">
                                          <p:val>
                                            <p:clrVal>
                                              <a:schemeClr val="hlink"/>
                                            </p:clrVal>
                                          </p:val>
                                        </p:tav>
                                      </p:tavLst>
                                    </p:anim>
                                    <p:set>
                                      <p:cBhvr>
                                        <p:cTn id="16" dur="80"/>
                                        <p:tgtEl>
                                          <p:spTgt spid="3687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6873"/>
                                        </p:tgtEl>
                                        <p:attrNameLst>
                                          <p:attrName>style.visibility</p:attrName>
                                        </p:attrNameLst>
                                      </p:cBhvr>
                                      <p:to>
                                        <p:strVal val="visible"/>
                                      </p:to>
                                    </p:set>
                                    <p:anim calcmode="discrete" valueType="clr">
                                      <p:cBhvr override="childStyle">
                                        <p:cTn id="21" dur="80"/>
                                        <p:tgtEl>
                                          <p:spTgt spid="3687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6873"/>
                                        </p:tgtEl>
                                        <p:attrNameLst>
                                          <p:attrName>fillcolor</p:attrName>
                                        </p:attrNameLst>
                                      </p:cBhvr>
                                      <p:tavLst>
                                        <p:tav tm="0">
                                          <p:val>
                                            <p:clrVal>
                                              <a:schemeClr val="accent2"/>
                                            </p:clrVal>
                                          </p:val>
                                        </p:tav>
                                        <p:tav tm="50000">
                                          <p:val>
                                            <p:clrVal>
                                              <a:schemeClr val="hlink"/>
                                            </p:clrVal>
                                          </p:val>
                                        </p:tav>
                                      </p:tavLst>
                                    </p:anim>
                                    <p:set>
                                      <p:cBhvr>
                                        <p:cTn id="23" dur="80"/>
                                        <p:tgtEl>
                                          <p:spTgt spid="368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3" grpId="0"/>
      <p:bldP spid="368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9458" name="Text Box 4"/>
          <p:cNvSpPr txBox="1"/>
          <p:nvPr/>
        </p:nvSpPr>
        <p:spPr>
          <a:xfrm>
            <a:off x="1498600" y="1485900"/>
            <a:ext cx="6515100" cy="365125"/>
          </a:xfrm>
          <a:prstGeom prst="rect">
            <a:avLst/>
          </a:prstGeom>
          <a:noFill/>
          <a:ln w="9525">
            <a:noFill/>
          </a:ln>
        </p:spPr>
        <p:txBody>
          <a:bodyPr lIns="71799" tIns="35899" rIns="71799" bIns="35899" anchor="t" anchorCtr="0">
            <a:spAutoFit/>
          </a:bodyPr>
          <a:p>
            <a:pPr eaLnBrk="0" hangingPunct="0">
              <a:spcBef>
                <a:spcPct val="50000"/>
              </a:spcBef>
            </a:pPr>
            <a:r>
              <a:rPr lang="en-US" altLang="vi-VN" sz="1900" u="sng" dirty="0">
                <a:latin typeface="Arial" panose="020B0604020202020204" pitchFamily="34" charset="0"/>
              </a:rPr>
              <a:t> </a:t>
            </a:r>
            <a:endParaRPr lang="en-US" altLang="vi-VN" sz="1900" dirty="0">
              <a:latin typeface="Arial" panose="020B0604020202020204" pitchFamily="34" charset="0"/>
            </a:endParaRPr>
          </a:p>
        </p:txBody>
      </p:sp>
      <p:sp>
        <p:nvSpPr>
          <p:cNvPr id="19459" name="Text Box 5"/>
          <p:cNvSpPr txBox="1"/>
          <p:nvPr/>
        </p:nvSpPr>
        <p:spPr>
          <a:xfrm>
            <a:off x="1092200" y="2257425"/>
            <a:ext cx="7005638" cy="2995613"/>
          </a:xfrm>
          <a:prstGeom prst="rect">
            <a:avLst/>
          </a:prstGeom>
          <a:noFill/>
          <a:ln w="9525">
            <a:noFill/>
          </a:ln>
        </p:spPr>
        <p:txBody>
          <a:bodyPr lIns="71799" tIns="35899" rIns="71799" bIns="35899" anchor="t" anchorCtr="0">
            <a:spAutoFit/>
          </a:bodyPr>
          <a:p>
            <a:pPr eaLnBrk="0" hangingPunct="0">
              <a:spcBef>
                <a:spcPct val="50000"/>
              </a:spcBef>
            </a:pPr>
            <a:endParaRPr lang="en-US" altLang="vi-VN" sz="1900" dirty="0">
              <a:latin typeface="Arial" panose="020B0604020202020204" pitchFamily="34" charset="0"/>
            </a:endParaRPr>
          </a:p>
          <a:p>
            <a:pPr eaLnBrk="0" hangingPunct="0">
              <a:spcBef>
                <a:spcPct val="50000"/>
              </a:spcBef>
            </a:pPr>
            <a:endParaRPr lang="en-US" altLang="vi-VN" sz="1900" dirty="0">
              <a:latin typeface="Arial" panose="020B0604020202020204" pitchFamily="34" charset="0"/>
            </a:endParaRPr>
          </a:p>
          <a:p>
            <a:pPr eaLnBrk="0" hangingPunct="0">
              <a:spcBef>
                <a:spcPct val="50000"/>
              </a:spcBef>
            </a:pPr>
            <a:endParaRPr lang="en-US" altLang="vi-VN" sz="1900" dirty="0">
              <a:latin typeface="Arial" panose="020B0604020202020204" pitchFamily="34" charset="0"/>
            </a:endParaRPr>
          </a:p>
          <a:p>
            <a:pPr eaLnBrk="0" hangingPunct="0">
              <a:spcBef>
                <a:spcPct val="50000"/>
              </a:spcBef>
            </a:pPr>
            <a:endParaRPr lang="en-US" altLang="vi-VN" sz="1900" dirty="0">
              <a:latin typeface="Arial" panose="020B0604020202020204" pitchFamily="34" charset="0"/>
            </a:endParaRPr>
          </a:p>
          <a:p>
            <a:pPr eaLnBrk="0" hangingPunct="0">
              <a:spcBef>
                <a:spcPct val="50000"/>
              </a:spcBef>
            </a:pPr>
            <a:endParaRPr lang="en-US" altLang="vi-VN" sz="1900" dirty="0">
              <a:latin typeface="Arial" panose="020B0604020202020204" pitchFamily="34" charset="0"/>
            </a:endParaRPr>
          </a:p>
          <a:p>
            <a:pPr eaLnBrk="0" hangingPunct="0">
              <a:spcBef>
                <a:spcPct val="50000"/>
              </a:spcBef>
            </a:pPr>
            <a:endParaRPr lang="en-US" altLang="vi-VN" sz="1900" dirty="0">
              <a:latin typeface="Arial" panose="020B0604020202020204" pitchFamily="34" charset="0"/>
            </a:endParaRPr>
          </a:p>
          <a:p>
            <a:pPr eaLnBrk="0" hangingPunct="0">
              <a:spcBef>
                <a:spcPct val="50000"/>
              </a:spcBef>
            </a:pPr>
            <a:endParaRPr lang="en-US" altLang="vi-VN" sz="1900" dirty="0">
              <a:latin typeface="Arial" panose="020B0604020202020204" pitchFamily="34" charset="0"/>
            </a:endParaRPr>
          </a:p>
        </p:txBody>
      </p:sp>
      <p:sp>
        <p:nvSpPr>
          <p:cNvPr id="19460" name="Rectangle 7"/>
          <p:cNvSpPr/>
          <p:nvPr/>
        </p:nvSpPr>
        <p:spPr>
          <a:xfrm>
            <a:off x="1498600" y="2228850"/>
            <a:ext cx="6761163" cy="349250"/>
          </a:xfrm>
          <a:prstGeom prst="rect">
            <a:avLst/>
          </a:prstGeom>
          <a:noFill/>
          <a:ln w="9525">
            <a:noFill/>
          </a:ln>
        </p:spPr>
        <p:txBody>
          <a:bodyPr lIns="71799" tIns="35899" rIns="71799" bIns="35899" anchor="t" anchorCtr="0">
            <a:spAutoFit/>
          </a:bodyPr>
          <a:p>
            <a:pPr eaLnBrk="0" hangingPunct="0"/>
            <a:endParaRPr lang="vi-VN" altLang="vi-VN" u="sng" dirty="0">
              <a:latin typeface="Arial" panose="020B0604020202020204" pitchFamily="34" charset="0"/>
            </a:endParaRPr>
          </a:p>
        </p:txBody>
      </p:sp>
      <p:pic>
        <p:nvPicPr>
          <p:cNvPr id="13318" name="Picture 10" descr="4"/>
          <p:cNvPicPr>
            <a:picLocks noGrp="1" noChangeAspect="1"/>
          </p:cNvPicPr>
          <p:nvPr>
            <p:ph sz="half" idx="2"/>
          </p:nvPr>
        </p:nvPicPr>
        <p:blipFill>
          <a:blip r:embed="rId2"/>
          <a:srcRect l="15784" b="57829"/>
          <a:stretch>
            <a:fillRect/>
          </a:stretch>
        </p:blipFill>
        <p:spPr>
          <a:xfrm>
            <a:off x="76200" y="-19050"/>
            <a:ext cx="5181600" cy="3352800"/>
          </a:xfrm>
          <a:ln/>
        </p:spPr>
      </p:pic>
      <p:pic>
        <p:nvPicPr>
          <p:cNvPr id="7" name="Picture 9" descr="3"/>
          <p:cNvPicPr>
            <a:picLocks noChangeAspect="1"/>
          </p:cNvPicPr>
          <p:nvPr/>
        </p:nvPicPr>
        <p:blipFill>
          <a:blip r:embed="rId3"/>
          <a:srcRect t="7578" b="48071"/>
          <a:stretch>
            <a:fillRect/>
          </a:stretch>
        </p:blipFill>
        <p:spPr>
          <a:xfrm>
            <a:off x="3124200" y="1330325"/>
            <a:ext cx="5791200" cy="3733800"/>
          </a:xfrm>
          <a:prstGeom prst="rect">
            <a:avLst/>
          </a:prstGeom>
          <a:noFill/>
          <a:ln w="9525">
            <a:noFill/>
          </a:ln>
        </p:spPr>
      </p:pic>
      <p:pic>
        <p:nvPicPr>
          <p:cNvPr id="8" name="Picture 9" descr="2"/>
          <p:cNvPicPr>
            <a:picLocks noChangeAspect="1"/>
          </p:cNvPicPr>
          <p:nvPr/>
        </p:nvPicPr>
        <p:blipFill>
          <a:blip r:embed="rId4"/>
          <a:srcRect l="9822" b="38043"/>
          <a:stretch>
            <a:fillRect/>
          </a:stretch>
        </p:blipFill>
        <p:spPr>
          <a:xfrm>
            <a:off x="0" y="-247650"/>
            <a:ext cx="5410200" cy="3665538"/>
          </a:xfrm>
          <a:prstGeom prst="rect">
            <a:avLst/>
          </a:prstGeom>
          <a:noFill/>
          <a:ln w="9525">
            <a:noFill/>
          </a:ln>
        </p:spPr>
      </p:pic>
      <p:pic>
        <p:nvPicPr>
          <p:cNvPr id="9" name="Picture 14" descr="1"/>
          <p:cNvPicPr>
            <a:picLocks noChangeAspect="1"/>
          </p:cNvPicPr>
          <p:nvPr/>
        </p:nvPicPr>
        <p:blipFill>
          <a:blip r:embed="rId5"/>
          <a:srcRect l="7349" t="3282" b="62346"/>
          <a:stretch>
            <a:fillRect/>
          </a:stretch>
        </p:blipFill>
        <p:spPr>
          <a:xfrm>
            <a:off x="3352800" y="1560513"/>
            <a:ext cx="5853113" cy="35369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3318"/>
                                        </p:tgtEl>
                                      </p:cBhvr>
                                    </p:animEffect>
                                    <p:set>
                                      <p:cBhvr>
                                        <p:cTn id="13" dur="1" fill="hold">
                                          <p:stCondLst>
                                            <p:cond delay="499"/>
                                          </p:stCondLst>
                                        </p:cTn>
                                        <p:tgtEl>
                                          <p:spTgt spid="133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0"/>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nodeType="clickEffect">
                                  <p:stCondLst>
                                    <p:cond delay="0"/>
                                  </p:stCondLst>
                                  <p:childTnLst>
                                    <p:animEffect transition="out" filter="wipe(dow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000000"/>
                                          </p:val>
                                        </p:tav>
                                        <p:tav tm="100000">
                                          <p:val>
                                            <p:strVal val="#ppt_w"/>
                                          </p:val>
                                        </p:tav>
                                      </p:tavLst>
                                    </p:anim>
                                    <p:anim calcmode="lin" valueType="num">
                                      <p:cBhvr>
                                        <p:cTn id="41" dur="1000" fill="hold"/>
                                        <p:tgtEl>
                                          <p:spTgt spid="9"/>
                                        </p:tgtEl>
                                        <p:attrNameLst>
                                          <p:attrName>ppt_h</p:attrName>
                                        </p:attrNameLst>
                                      </p:cBhvr>
                                      <p:tavLst>
                                        <p:tav tm="0">
                                          <p:val>
                                            <p:fltVal val="0,000000"/>
                                          </p:val>
                                        </p:tav>
                                        <p:tav tm="100000">
                                          <p:val>
                                            <p:strVal val="#ppt_h"/>
                                          </p:val>
                                        </p:tav>
                                      </p:tavLst>
                                    </p:anim>
                                    <p:anim calcmode="lin" valueType="num">
                                      <p:cBhvr>
                                        <p:cTn id="42" dur="1000" fill="hold"/>
                                        <p:tgtEl>
                                          <p:spTgt spid="9"/>
                                        </p:tgtEl>
                                        <p:attrNameLst>
                                          <p:attrName>style.rotation</p:attrName>
                                        </p:attrNameLst>
                                      </p:cBhvr>
                                      <p:tavLst>
                                        <p:tav tm="0">
                                          <p:val>
                                            <p:fltVal val="90,000000"/>
                                          </p:val>
                                        </p:tav>
                                        <p:tav tm="100000">
                                          <p:val>
                                            <p:fltVal val="0,000000"/>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xit" presetSubtype="0" fill="hold" nodeType="clickEffect">
                                  <p:stCondLst>
                                    <p:cond delay="0"/>
                                  </p:stCondLst>
                                  <p:childTnLst>
                                    <p:animEffect transition="out" filter="fade">
                                      <p:cBhvr>
                                        <p:cTn id="47" dur="1000"/>
                                        <p:tgtEl>
                                          <p:spTgt spid="9"/>
                                        </p:tgtEl>
                                      </p:cBhvr>
                                    </p:animEffect>
                                    <p:anim calcmode="lin" valueType="num">
                                      <p:cBhvr>
                                        <p:cTn id="48" dur="1000"/>
                                        <p:tgtEl>
                                          <p:spTgt spid="9"/>
                                        </p:tgtEl>
                                        <p:attrNameLst>
                                          <p:attrName>ppt_x</p:attrName>
                                        </p:attrNameLst>
                                      </p:cBhvr>
                                      <p:tavLst>
                                        <p:tav tm="0">
                                          <p:val>
                                            <p:strVal val="ppt_x"/>
                                          </p:val>
                                        </p:tav>
                                        <p:tav tm="100000">
                                          <p:val>
                                            <p:strVal val="ppt_x"/>
                                          </p:val>
                                        </p:tav>
                                      </p:tavLst>
                                    </p:anim>
                                    <p:anim calcmode="lin" valueType="num">
                                      <p:cBhvr>
                                        <p:cTn id="49" dur="1000"/>
                                        <p:tgtEl>
                                          <p:spTgt spid="9"/>
                                        </p:tgtEl>
                                        <p:attrNameLst>
                                          <p:attrName>ppt_y</p:attrName>
                                        </p:attrNameLst>
                                      </p:cBhvr>
                                      <p:tavLst>
                                        <p:tav tm="0">
                                          <p:val>
                                            <p:strVal val="ppt_y"/>
                                          </p:val>
                                        </p:tav>
                                        <p:tav tm="100000">
                                          <p:val>
                                            <p:strVal val="ppt_y-.1"/>
                                          </p:val>
                                        </p:tav>
                                      </p:tavLst>
                                    </p:anim>
                                    <p:set>
                                      <p:cBhvr>
                                        <p:cTn id="5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5"/>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5" name="Picture 4"/>
          <p:cNvPicPr>
            <a:picLocks noChangeAspect="1"/>
          </p:cNvPicPr>
          <p:nvPr/>
        </p:nvPicPr>
        <p:blipFill>
          <a:blip r:embed="rId2"/>
          <a:stretch>
            <a:fillRect/>
          </a:stretch>
        </p:blipFill>
        <p:spPr>
          <a:xfrm>
            <a:off x="-338137" y="-133350"/>
            <a:ext cx="9820275" cy="5276850"/>
          </a:xfrm>
          <a:prstGeom prst="rect">
            <a:avLst/>
          </a:prstGeom>
          <a:effectLst>
            <a:outerShdw blurRad="50800" dist="50800" dir="5400000" algn="ctr" rotWithShape="0">
              <a:srgbClr val="000000">
                <a:alpha val="34000"/>
              </a:srgbClr>
            </a:outerShdw>
          </a:effectLst>
        </p:spPr>
      </p:pic>
      <p:sp>
        <p:nvSpPr>
          <p:cNvPr id="20483" name="Text Box 13"/>
          <p:cNvSpPr txBox="1"/>
          <p:nvPr/>
        </p:nvSpPr>
        <p:spPr>
          <a:xfrm>
            <a:off x="3352800" y="1352550"/>
            <a:ext cx="3200400" cy="457200"/>
          </a:xfrm>
          <a:prstGeom prst="rect">
            <a:avLst/>
          </a:prstGeom>
          <a:noFill/>
          <a:ln w="9525">
            <a:noFill/>
          </a:ln>
        </p:spPr>
        <p:txBody>
          <a:bodyPr lIns="71799" tIns="35899" rIns="71799" bIns="35899" anchor="t" anchorCtr="0">
            <a:spAutoFit/>
          </a:bodyPr>
          <a:p>
            <a:r>
              <a:rPr lang="en-US" altLang="en-US" sz="2500" b="1" dirty="0">
                <a:solidFill>
                  <a:srgbClr val="FF0000"/>
                </a:solidFill>
                <a:latin typeface="Times New Roman" panose="02020603050405020304" pitchFamily="18" charset="0"/>
              </a:rPr>
              <a:t>YÊU CẦU CẦN ĐẠT</a:t>
            </a:r>
            <a:endParaRPr lang="en-US" altLang="en-US" sz="2500" b="1" dirty="0">
              <a:solidFill>
                <a:srgbClr val="FF0000"/>
              </a:solidFill>
              <a:latin typeface="Times New Roman" panose="02020603050405020304" pitchFamily="18" charset="0"/>
              <a:ea typeface="Times New Roman" panose="02020603050405020304" pitchFamily="18" charset="0"/>
            </a:endParaRPr>
          </a:p>
        </p:txBody>
      </p:sp>
      <p:sp>
        <p:nvSpPr>
          <p:cNvPr id="20484" name="Text Box 14"/>
          <p:cNvSpPr txBox="1"/>
          <p:nvPr/>
        </p:nvSpPr>
        <p:spPr>
          <a:xfrm>
            <a:off x="1331913" y="2009775"/>
            <a:ext cx="6705600" cy="781050"/>
          </a:xfrm>
          <a:prstGeom prst="rect">
            <a:avLst/>
          </a:prstGeom>
          <a:solidFill>
            <a:srgbClr val="C6D9F1"/>
          </a:solidFill>
          <a:ln w="12700" cap="flat" cmpd="sng">
            <a:solidFill>
              <a:srgbClr val="0070C0"/>
            </a:solidFill>
            <a:prstDash val="solid"/>
            <a:miter/>
            <a:headEnd type="none" w="med" len="med"/>
            <a:tailEnd type="none" w="med" len="med"/>
          </a:ln>
        </p:spPr>
        <p:txBody>
          <a:bodyPr lIns="71799" tIns="35899" rIns="71799" bIns="35899" anchor="t" anchorCtr="0">
            <a:spAutoFit/>
          </a:bodyPr>
          <a:p>
            <a:pPr algn="ctr"/>
            <a:r>
              <a:rPr lang="en-US" altLang="en-US" sz="2300" dirty="0">
                <a:solidFill>
                  <a:srgbClr val="0000FF"/>
                </a:solidFill>
                <a:latin typeface="Times New Roman" panose="02020603050405020304" pitchFamily="18" charset="0"/>
              </a:rPr>
              <a:t>Nắm vững hai cách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gián tiếp v</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trực tiếp) trong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văn miêu tả đồ vật.</a:t>
            </a:r>
            <a:endParaRPr lang="en-US" altLang="en-US" sz="2300" dirty="0">
              <a:latin typeface="Times New Roman" panose="02020603050405020304" pitchFamily="18" charset="0"/>
              <a:ea typeface="Times New Roman" panose="02020603050405020304" pitchFamily="18" charset="0"/>
            </a:endParaRPr>
          </a:p>
        </p:txBody>
      </p:sp>
      <p:sp>
        <p:nvSpPr>
          <p:cNvPr id="20485" name="Text Box 14"/>
          <p:cNvSpPr txBox="1"/>
          <p:nvPr/>
        </p:nvSpPr>
        <p:spPr>
          <a:xfrm>
            <a:off x="1341438" y="3057525"/>
            <a:ext cx="6705600" cy="781050"/>
          </a:xfrm>
          <a:prstGeom prst="rect">
            <a:avLst/>
          </a:prstGeom>
          <a:solidFill>
            <a:srgbClr val="C6D9F1"/>
          </a:solidFill>
          <a:ln w="12700" cap="flat" cmpd="sng">
            <a:solidFill>
              <a:srgbClr val="0070C0"/>
            </a:solidFill>
            <a:prstDash val="solid"/>
            <a:miter/>
            <a:headEnd type="none" w="med" len="med"/>
            <a:tailEnd type="none" w="med" len="med"/>
          </a:ln>
        </p:spPr>
        <p:txBody>
          <a:bodyPr lIns="71799" tIns="35899" rIns="71799" bIns="35899" anchor="t" anchorCtr="0">
            <a:spAutoFit/>
          </a:bodyPr>
          <a:p>
            <a:pPr algn="ctr"/>
            <a:r>
              <a:rPr lang="en-US" altLang="en-US" sz="2300" dirty="0">
                <a:solidFill>
                  <a:srgbClr val="0000FF"/>
                </a:solidFill>
                <a:latin typeface="Times New Roman" panose="02020603050405020304" pitchFamily="18" charset="0"/>
              </a:rPr>
              <a:t>Viết được đoạn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cho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văn miêu tả đồ vật theo hai cách đã học.</a:t>
            </a:r>
            <a:endParaRPr lang="en-US" altLang="en-US" sz="2300" dirty="0">
              <a:latin typeface="Times New Roman" panose="02020603050405020304" pitchFamily="18" charset="0"/>
              <a:ea typeface="Times New Roman" panose="02020603050405020304" pitchFamily="18" charset="0"/>
            </a:endParaRPr>
          </a:p>
        </p:txBody>
      </p:sp>
      <p:pic>
        <p:nvPicPr>
          <p:cNvPr id="2" name="Picture 1" descr="Capture"/>
          <p:cNvPicPr>
            <a:picLocks noChangeAspect="1"/>
          </p:cNvPicPr>
          <p:nvPr/>
        </p:nvPicPr>
        <p:blipFill>
          <a:blip r:embed="rId3">
            <a:clrChange>
              <a:clrFrom>
                <a:srgbClr val="FFFFFF"/>
              </a:clrFrom>
              <a:clrTo>
                <a:srgbClr val="FFFFFF">
                  <a:alpha val="0"/>
                </a:srgbClr>
              </a:clrTo>
            </a:clrChange>
          </a:blip>
          <a:stretch>
            <a:fillRect/>
          </a:stretch>
        </p:blipFill>
        <p:spPr>
          <a:xfrm>
            <a:off x="7467600" y="2790825"/>
            <a:ext cx="1127125" cy="1493838"/>
          </a:xfrm>
          <a:prstGeom prst="rect">
            <a:avLst/>
          </a:prstGeom>
          <a:noFill/>
          <a:ln w="9525">
            <a:noFill/>
          </a:ln>
        </p:spPr>
      </p:pic>
      <p:pic>
        <p:nvPicPr>
          <p:cNvPr id="20487" name="Picture 2" descr="Capture"/>
          <p:cNvPicPr>
            <a:picLocks noChangeAspect="1"/>
          </p:cNvPicPr>
          <p:nvPr/>
        </p:nvPicPr>
        <p:blipFill>
          <a:blip r:embed="rId3">
            <a:clrChange>
              <a:clrFrom>
                <a:srgbClr val="FFFFFF"/>
              </a:clrFrom>
              <a:clrTo>
                <a:srgbClr val="FFFFFF">
                  <a:alpha val="0"/>
                </a:srgbClr>
              </a:clrTo>
            </a:clrChange>
          </a:blip>
          <a:stretch>
            <a:fillRect/>
          </a:stretch>
        </p:blipFill>
        <p:spPr>
          <a:xfrm>
            <a:off x="7467600" y="1758950"/>
            <a:ext cx="1127125" cy="14922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3" name="Rounded Rectangle 8"/>
          <p:cNvSpPr/>
          <p:nvPr/>
        </p:nvSpPr>
        <p:spPr>
          <a:xfrm>
            <a:off x="3581400" y="514350"/>
            <a:ext cx="2266950" cy="685800"/>
          </a:xfrm>
          <a:prstGeom prst="roundRect">
            <a:avLst/>
          </a:prstGeom>
        </p:spPr>
        <p:style>
          <a:lnRef idx="2">
            <a:schemeClr val="accent6"/>
          </a:lnRef>
          <a:fillRef idx="1">
            <a:schemeClr val="lt1"/>
          </a:fillRef>
          <a:effectRef idx="0">
            <a:schemeClr val="accent6"/>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3200" b="1" i="0" u="none" strike="noStrike" kern="1200" cap="none" spc="0" normalizeH="0" baseline="0" noProof="1" dirty="0">
                <a:solidFill>
                  <a:srgbClr val="BC1604"/>
                </a:solidFill>
                <a:latin typeface="Times New Roman" panose="02020603050405020304" pitchFamily="18" charset="0"/>
                <a:ea typeface="+mn-ea"/>
                <a:cs typeface="Times New Roman" panose="02020603050405020304" pitchFamily="18" charset="0"/>
              </a:rPr>
              <a:t>Dặn dò</a:t>
            </a:r>
            <a:endParaRPr kumimoji="0" lang="en-US" altLang="x-none" sz="3200" b="1" i="0" u="none" strike="noStrike" kern="1200" cap="none" spc="0" normalizeH="0" baseline="0" noProof="1" dirty="0">
              <a:solidFill>
                <a:srgbClr val="BC1604"/>
              </a:solidFill>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57200" y="1714500"/>
            <a:ext cx="8382000" cy="1238250"/>
          </a:xfrm>
          <a:prstGeom prst="rect">
            <a:avLst/>
          </a:prstGeom>
          <a:solidFill>
            <a:schemeClr val="bg1"/>
          </a:solidFill>
          <a:ln w="38100" cap="flat" cmpd="sng">
            <a:solidFill>
              <a:srgbClr val="0000FF"/>
            </a:solidFill>
            <a:prstDash val="solid"/>
            <a:miter/>
            <a:headEnd type="none" w="med" len="med"/>
            <a:tailEnd type="none" w="med" len="med"/>
          </a:ln>
        </p:spPr>
        <p:txBody>
          <a:bodyPr lIns="71799" tIns="35899" rIns="71799" bIns="35899" anchor="ctr" anchorCtr="0"/>
          <a:p>
            <a:pPr marL="342900" indent="-342900">
              <a:buChar char="-"/>
            </a:pPr>
            <a:r>
              <a:rPr lang="en-US" altLang="vi-VN" sz="2400" dirty="0">
                <a:solidFill>
                  <a:srgbClr val="008000"/>
                </a:solidFill>
                <a:latin typeface="Times New Roman" panose="02020603050405020304" pitchFamily="18" charset="0"/>
              </a:rPr>
              <a:t>Về nh</a:t>
            </a:r>
            <a:r>
              <a:rPr lang="en-US" altLang="vi-VN" sz="2400" dirty="0">
                <a:solidFill>
                  <a:srgbClr val="008000"/>
                </a:solidFill>
                <a:latin typeface="Times New Roman" panose="02020603050405020304" pitchFamily="18" charset="0"/>
                <a:ea typeface="Times New Roman" panose="02020603050405020304" pitchFamily="18" charset="0"/>
              </a:rPr>
              <a:t>à</a:t>
            </a:r>
            <a:r>
              <a:rPr lang="en-US" altLang="vi-VN" sz="2400" dirty="0">
                <a:solidFill>
                  <a:srgbClr val="008000"/>
                </a:solidFill>
                <a:latin typeface="Times New Roman" panose="02020603050405020304" pitchFamily="18" charset="0"/>
              </a:rPr>
              <a:t> ho</a:t>
            </a:r>
            <a:r>
              <a:rPr lang="en-US" altLang="vi-VN" sz="2400" dirty="0">
                <a:solidFill>
                  <a:srgbClr val="008000"/>
                </a:solidFill>
                <a:latin typeface="Times New Roman" panose="02020603050405020304" pitchFamily="18" charset="0"/>
                <a:ea typeface="Times New Roman" panose="02020603050405020304" pitchFamily="18" charset="0"/>
              </a:rPr>
              <a:t>à</a:t>
            </a:r>
            <a:r>
              <a:rPr lang="en-US" altLang="vi-VN" sz="2400" dirty="0">
                <a:solidFill>
                  <a:srgbClr val="008000"/>
                </a:solidFill>
                <a:latin typeface="Times New Roman" panose="02020603050405020304" pitchFamily="18" charset="0"/>
              </a:rPr>
              <a:t>n th</a:t>
            </a:r>
            <a:r>
              <a:rPr lang="en-US" altLang="vi-VN" sz="2400" dirty="0">
                <a:solidFill>
                  <a:srgbClr val="008000"/>
                </a:solidFill>
                <a:latin typeface="Times New Roman" panose="02020603050405020304" pitchFamily="18" charset="0"/>
                <a:ea typeface="Times New Roman" panose="02020603050405020304" pitchFamily="18" charset="0"/>
              </a:rPr>
              <a:t>à</a:t>
            </a:r>
            <a:r>
              <a:rPr lang="en-US" altLang="vi-VN" sz="2400" dirty="0">
                <a:solidFill>
                  <a:srgbClr val="008000"/>
                </a:solidFill>
                <a:latin typeface="Times New Roman" panose="02020603050405020304" pitchFamily="18" charset="0"/>
              </a:rPr>
              <a:t>nh B</a:t>
            </a:r>
            <a:r>
              <a:rPr lang="en-US" altLang="vi-VN" sz="2400" dirty="0">
                <a:solidFill>
                  <a:srgbClr val="008000"/>
                </a:solidFill>
                <a:latin typeface="Times New Roman" panose="02020603050405020304" pitchFamily="18" charset="0"/>
                <a:ea typeface="Times New Roman" panose="02020603050405020304" pitchFamily="18" charset="0"/>
              </a:rPr>
              <a:t>à</a:t>
            </a:r>
            <a:r>
              <a:rPr lang="en-US" altLang="vi-VN" sz="2400" dirty="0">
                <a:solidFill>
                  <a:srgbClr val="008000"/>
                </a:solidFill>
                <a:latin typeface="Times New Roman" panose="02020603050405020304" pitchFamily="18" charset="0"/>
              </a:rPr>
              <a:t>i tập 2.</a:t>
            </a:r>
            <a:endParaRPr lang="en-US" altLang="vi-VN" sz="2400" dirty="0">
              <a:solidFill>
                <a:srgbClr val="008000"/>
              </a:solidFill>
              <a:latin typeface="Times New Roman" panose="02020603050405020304" pitchFamily="18" charset="0"/>
            </a:endParaRPr>
          </a:p>
          <a:p>
            <a:pPr marL="342900" indent="-342900">
              <a:buChar char="-"/>
            </a:pPr>
            <a:r>
              <a:rPr lang="en-US" altLang="vi-VN" sz="2400" dirty="0">
                <a:solidFill>
                  <a:srgbClr val="008000"/>
                </a:solidFill>
                <a:latin typeface="Times New Roman" panose="02020603050405020304" pitchFamily="18" charset="0"/>
              </a:rPr>
              <a:t>Chuẩn bị b</a:t>
            </a:r>
            <a:r>
              <a:rPr lang="en-US" altLang="vi-VN" sz="2400" dirty="0">
                <a:solidFill>
                  <a:srgbClr val="008000"/>
                </a:solidFill>
                <a:latin typeface="Times New Roman" panose="02020603050405020304" pitchFamily="18" charset="0"/>
                <a:ea typeface="Times New Roman" panose="02020603050405020304" pitchFamily="18" charset="0"/>
              </a:rPr>
              <a:t>à</a:t>
            </a:r>
            <a:r>
              <a:rPr lang="en-US" altLang="vi-VN" sz="2400" dirty="0">
                <a:solidFill>
                  <a:srgbClr val="008000"/>
                </a:solidFill>
                <a:latin typeface="Times New Roman" panose="02020603050405020304" pitchFamily="18" charset="0"/>
              </a:rPr>
              <a:t>i sau: LTXD kết b</a:t>
            </a:r>
            <a:r>
              <a:rPr lang="en-US" altLang="vi-VN" sz="2400" dirty="0">
                <a:solidFill>
                  <a:srgbClr val="008000"/>
                </a:solidFill>
                <a:latin typeface="Times New Roman" panose="02020603050405020304" pitchFamily="18" charset="0"/>
                <a:ea typeface="Times New Roman" panose="02020603050405020304" pitchFamily="18" charset="0"/>
              </a:rPr>
              <a:t>à</a:t>
            </a:r>
            <a:r>
              <a:rPr lang="en-US" altLang="vi-VN" sz="2400" dirty="0">
                <a:solidFill>
                  <a:srgbClr val="008000"/>
                </a:solidFill>
                <a:latin typeface="Times New Roman" panose="02020603050405020304" pitchFamily="18" charset="0"/>
              </a:rPr>
              <a:t>i trong b</a:t>
            </a:r>
            <a:r>
              <a:rPr lang="en-US" altLang="vi-VN" sz="2400" dirty="0">
                <a:solidFill>
                  <a:srgbClr val="008000"/>
                </a:solidFill>
                <a:latin typeface="Times New Roman" panose="02020603050405020304" pitchFamily="18" charset="0"/>
                <a:ea typeface="Times New Roman" panose="02020603050405020304" pitchFamily="18" charset="0"/>
              </a:rPr>
              <a:t>à</a:t>
            </a:r>
            <a:r>
              <a:rPr lang="en-US" altLang="vi-VN" sz="2400" dirty="0">
                <a:solidFill>
                  <a:srgbClr val="008000"/>
                </a:solidFill>
                <a:latin typeface="Times New Roman" panose="02020603050405020304" pitchFamily="18" charset="0"/>
              </a:rPr>
              <a:t>i văn miêu tả đồ vật.</a:t>
            </a:r>
            <a:endParaRPr lang="en-US" altLang="vi-VN" sz="2400" dirty="0">
              <a:solidFill>
                <a:srgbClr val="008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280"/>
                            </p:stCondLst>
                            <p:childTnLst>
                              <p:par>
                                <p:cTn id="11" presetID="18" presetClass="entr" presetSubtype="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2530" name="Text Box 3"/>
          <p:cNvSpPr txBox="1"/>
          <p:nvPr/>
        </p:nvSpPr>
        <p:spPr>
          <a:xfrm>
            <a:off x="1600200" y="1200150"/>
            <a:ext cx="6689725" cy="584200"/>
          </a:xfrm>
          <a:prstGeom prst="rect">
            <a:avLst/>
          </a:prstGeom>
          <a:noFill/>
          <a:ln w="9525">
            <a:noFill/>
          </a:ln>
        </p:spPr>
        <p:txBody>
          <a:bodyPr anchor="t" anchorCtr="0">
            <a:spAutoFit/>
          </a:bodyPr>
          <a:p>
            <a:pPr eaLnBrk="0" hangingPunct="0"/>
            <a:r>
              <a:rPr lang="vi-VN" altLang="en-US" sz="3200" b="1" dirty="0">
                <a:solidFill>
                  <a:srgbClr val="FF0000"/>
                </a:solidFill>
                <a:latin typeface="Times New Roman" panose="02020603050405020304" pitchFamily="18" charset="0"/>
              </a:rPr>
              <a:t>CHÚC CÁC CON HỌC TỐT!</a:t>
            </a:r>
            <a:endParaRPr lang="vi-VN" altLang="en-US" sz="3200" b="1" dirty="0">
              <a:solidFill>
                <a:srgbClr val="FF0000"/>
              </a:solidFill>
              <a:latin typeface="Times New Roman" panose="02020603050405020304" pitchFamily="18" charset="0"/>
            </a:endParaRPr>
          </a:p>
        </p:txBody>
      </p:sp>
      <p:pic>
        <p:nvPicPr>
          <p:cNvPr id="22531" name="Picture 4" descr="957f51e0e82cebbe4ab8c07068d989d2"/>
          <p:cNvPicPr>
            <a:picLocks noChangeAspect="1"/>
          </p:cNvPicPr>
          <p:nvPr/>
        </p:nvPicPr>
        <p:blipFill>
          <a:blip r:embed="rId2">
            <a:clrChange>
              <a:clrFrom>
                <a:srgbClr val="FFFFFF"/>
              </a:clrFrom>
              <a:clrTo>
                <a:srgbClr val="FFFFFF">
                  <a:alpha val="0"/>
                </a:srgbClr>
              </a:clrTo>
            </a:clrChange>
          </a:blip>
          <a:stretch>
            <a:fillRect/>
          </a:stretch>
        </p:blipFill>
        <p:spPr>
          <a:xfrm>
            <a:off x="1898650" y="2384425"/>
            <a:ext cx="5340350" cy="278606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8"/>
          <p:cNvPicPr>
            <a:picLocks noChangeAspect="1"/>
          </p:cNvPicPr>
          <p:nvPr/>
        </p:nvPicPr>
        <p:blipFill>
          <a:blip r:embed="rId1"/>
          <a:srcRect t="1752"/>
          <a:stretch>
            <a:fillRect/>
          </a:stretch>
        </p:blipFill>
        <p:spPr>
          <a:xfrm>
            <a:off x="0" y="0"/>
            <a:ext cx="9144000" cy="5170488"/>
          </a:xfrm>
          <a:prstGeom prst="rect">
            <a:avLst/>
          </a:prstGeom>
          <a:noFill/>
          <a:ln w="9525">
            <a:noFill/>
          </a:ln>
        </p:spPr>
      </p:pic>
      <p:pic>
        <p:nvPicPr>
          <p:cNvPr id="7170" name="Picture 5" descr="pp10"/>
          <p:cNvPicPr>
            <a:picLocks noChangeAspect="1"/>
          </p:cNvPicPr>
          <p:nvPr/>
        </p:nvPicPr>
        <p:blipFill>
          <a:blip r:embed="rId2">
            <a:clrChange>
              <a:clrFrom>
                <a:srgbClr val="FFFFFF"/>
              </a:clrFrom>
              <a:clrTo>
                <a:srgbClr val="FFFFFF">
                  <a:alpha val="0"/>
                </a:srgbClr>
              </a:clrTo>
            </a:clrChange>
          </a:blip>
          <a:stretch>
            <a:fillRect/>
          </a:stretch>
        </p:blipFill>
        <p:spPr>
          <a:xfrm>
            <a:off x="2089150" y="2647950"/>
            <a:ext cx="4883150" cy="2657475"/>
          </a:xfrm>
          <a:prstGeom prst="rect">
            <a:avLst/>
          </a:prstGeom>
          <a:noFill/>
          <a:ln w="9525">
            <a:noFill/>
          </a:ln>
        </p:spPr>
      </p:pic>
      <p:grpSp>
        <p:nvGrpSpPr>
          <p:cNvPr id="7171" name="组合 62"/>
          <p:cNvGrpSpPr/>
          <p:nvPr/>
        </p:nvGrpSpPr>
        <p:grpSpPr>
          <a:xfrm>
            <a:off x="-38100" y="3992563"/>
            <a:ext cx="9182100" cy="1150937"/>
            <a:chOff x="-2055784" y="5706558"/>
            <a:chExt cx="12152268" cy="1151441"/>
          </a:xfrm>
        </p:grpSpPr>
        <p:pic>
          <p:nvPicPr>
            <p:cNvPr id="7172" name="图片 63"/>
            <p:cNvPicPr>
              <a:picLocks noChangeAspect="1"/>
            </p:cNvPicPr>
            <p:nvPr/>
          </p:nvPicPr>
          <p:blipFill>
            <a:blip r:embed="rId3"/>
            <a:stretch>
              <a:fillRect/>
            </a:stretch>
          </p:blipFill>
          <p:spPr>
            <a:xfrm>
              <a:off x="6829155" y="5952293"/>
              <a:ext cx="3267329" cy="905706"/>
            </a:xfrm>
            <a:prstGeom prst="rect">
              <a:avLst/>
            </a:prstGeom>
            <a:noFill/>
            <a:ln w="9525">
              <a:noFill/>
            </a:ln>
          </p:spPr>
        </p:pic>
        <p:pic>
          <p:nvPicPr>
            <p:cNvPr id="7173" name="图片 64"/>
            <p:cNvPicPr>
              <a:picLocks noChangeAspect="1"/>
            </p:cNvPicPr>
            <p:nvPr/>
          </p:nvPicPr>
          <p:blipFill>
            <a:blip r:embed="rId4"/>
            <a:stretch>
              <a:fillRect/>
            </a:stretch>
          </p:blipFill>
          <p:spPr>
            <a:xfrm>
              <a:off x="3973398" y="5901249"/>
              <a:ext cx="3451875" cy="956750"/>
            </a:xfrm>
            <a:prstGeom prst="rect">
              <a:avLst/>
            </a:prstGeom>
            <a:noFill/>
            <a:ln w="9525">
              <a:noFill/>
            </a:ln>
          </p:spPr>
        </p:pic>
        <p:pic>
          <p:nvPicPr>
            <p:cNvPr id="13" name="图片 65"/>
            <p:cNvPicPr>
              <a:picLocks noChangeAspect="1"/>
            </p:cNvPicPr>
            <p:nvPr/>
          </p:nvPicPr>
          <p:blipFill>
            <a:blip r:embed="rId5" cstate="print"/>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66"/>
            <p:cNvPicPr>
              <a:picLocks noChangeAspect="1"/>
            </p:cNvPicPr>
            <p:nvPr/>
          </p:nvPicPr>
          <p:blipFill>
            <a:blip r:embed="rId6" cstate="print"/>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67"/>
            <p:cNvPicPr>
              <a:picLocks noChangeAspect="1"/>
            </p:cNvPicPr>
            <p:nvPr/>
          </p:nvPicPr>
          <p:blipFill>
            <a:blip r:embed="rId7" cstate="print"/>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7177" name="图片 68"/>
            <p:cNvPicPr>
              <a:picLocks noChangeAspect="1"/>
            </p:cNvPicPr>
            <p:nvPr/>
          </p:nvPicPr>
          <p:blipFill>
            <a:blip r:embed="rId4"/>
            <a:stretch>
              <a:fillRect/>
            </a:stretch>
          </p:blipFill>
          <p:spPr>
            <a:xfrm>
              <a:off x="760243" y="5901249"/>
              <a:ext cx="3451875" cy="956750"/>
            </a:xfrm>
            <a:prstGeom prst="rect">
              <a:avLst/>
            </a:prstGeom>
            <a:noFill/>
            <a:ln w="9525">
              <a:noFill/>
            </a:ln>
          </p:spPr>
        </p:pic>
        <p:pic>
          <p:nvPicPr>
            <p:cNvPr id="7178" name="图片 69"/>
            <p:cNvPicPr>
              <a:picLocks noChangeAspect="1"/>
            </p:cNvPicPr>
            <p:nvPr/>
          </p:nvPicPr>
          <p:blipFill>
            <a:blip r:embed="rId4"/>
            <a:stretch>
              <a:fillRect/>
            </a:stretch>
          </p:blipFill>
          <p:spPr>
            <a:xfrm flipH="1">
              <a:off x="-2055784" y="5901249"/>
              <a:ext cx="3451875" cy="956750"/>
            </a:xfrm>
            <a:prstGeom prst="rect">
              <a:avLst/>
            </a:prstGeom>
            <a:noFill/>
            <a:ln w="9525">
              <a:noFill/>
            </a:ln>
          </p:spPr>
        </p:pic>
      </p:grpSp>
      <p:sp>
        <p:nvSpPr>
          <p:cNvPr id="2" name="Cloud 1"/>
          <p:cNvSpPr/>
          <p:nvPr/>
        </p:nvSpPr>
        <p:spPr>
          <a:xfrm>
            <a:off x="152400" y="13335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Cloud 2"/>
          <p:cNvSpPr/>
          <p:nvPr/>
        </p:nvSpPr>
        <p:spPr>
          <a:xfrm>
            <a:off x="990600" y="28575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Cloud 3"/>
          <p:cNvSpPr/>
          <p:nvPr/>
        </p:nvSpPr>
        <p:spPr>
          <a:xfrm>
            <a:off x="279400" y="26035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Cloud 4"/>
          <p:cNvSpPr/>
          <p:nvPr/>
        </p:nvSpPr>
        <p:spPr>
          <a:xfrm>
            <a:off x="6781800" y="28575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Cloud 5"/>
          <p:cNvSpPr/>
          <p:nvPr/>
        </p:nvSpPr>
        <p:spPr>
          <a:xfrm>
            <a:off x="7772400" y="-17145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Cloud 7"/>
          <p:cNvSpPr/>
          <p:nvPr/>
        </p:nvSpPr>
        <p:spPr>
          <a:xfrm>
            <a:off x="2767013" y="895350"/>
            <a:ext cx="3611563" cy="15113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358775" lvl="1" indent="9842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717550" lvl="2" indent="1968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076325" lvl="3" indent="2952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435100" lvl="4" indent="3937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rPr>
              <a:t>KHỞI ĐỘNG</a:t>
            </a:r>
            <a:endPar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endParaRPr>
          </a:p>
        </p:txBody>
      </p:sp>
      <p:sp>
        <p:nvSpPr>
          <p:cNvPr id="9" name="Cloud 8"/>
          <p:cNvSpPr/>
          <p:nvPr/>
        </p:nvSpPr>
        <p:spPr>
          <a:xfrm>
            <a:off x="3505200" y="-1905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Cloud 9"/>
          <p:cNvSpPr/>
          <p:nvPr/>
        </p:nvSpPr>
        <p:spPr>
          <a:xfrm>
            <a:off x="2332038" y="471488"/>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Cloud 10"/>
          <p:cNvSpPr/>
          <p:nvPr/>
        </p:nvSpPr>
        <p:spPr>
          <a:xfrm>
            <a:off x="8763000" y="59055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5"/>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5" name="Picture 4"/>
          <p:cNvPicPr>
            <a:picLocks noChangeAspect="1"/>
          </p:cNvPicPr>
          <p:nvPr/>
        </p:nvPicPr>
        <p:blipFill>
          <a:blip r:embed="rId2"/>
          <a:stretch>
            <a:fillRect/>
          </a:stretch>
        </p:blipFill>
        <p:spPr>
          <a:xfrm>
            <a:off x="-293687" y="-38100"/>
            <a:ext cx="9818688" cy="5276850"/>
          </a:xfrm>
          <a:prstGeom prst="rect">
            <a:avLst/>
          </a:prstGeom>
          <a:effectLst>
            <a:outerShdw blurRad="50800" dist="50800" dir="5400000" algn="ctr" rotWithShape="0">
              <a:srgbClr val="000000">
                <a:alpha val="34000"/>
              </a:srgbClr>
            </a:outerShdw>
          </a:effectLst>
        </p:spPr>
      </p:pic>
      <p:sp>
        <p:nvSpPr>
          <p:cNvPr id="35853" name="Text Box 13"/>
          <p:cNvSpPr txBox="1"/>
          <p:nvPr/>
        </p:nvSpPr>
        <p:spPr>
          <a:xfrm>
            <a:off x="1219200" y="1789113"/>
            <a:ext cx="7389813" cy="841375"/>
          </a:xfrm>
          <a:prstGeom prst="rect">
            <a:avLst/>
          </a:prstGeom>
          <a:noFill/>
          <a:ln w="9525">
            <a:noFill/>
          </a:ln>
        </p:spPr>
        <p:txBody>
          <a:bodyPr lIns="71799" tIns="35899" rIns="71799" bIns="35899" anchor="t" anchorCtr="0">
            <a:spAutoFit/>
          </a:bodyPr>
          <a:p>
            <a:r>
              <a:rPr lang="en-US" altLang="en-US" sz="2500" b="1" dirty="0">
                <a:solidFill>
                  <a:srgbClr val="FF0000"/>
                </a:solidFill>
                <a:latin typeface="Times New Roman" panose="02020603050405020304" pitchFamily="18" charset="0"/>
              </a:rPr>
              <a:t>- Có mấy cách mở b</a:t>
            </a:r>
            <a:r>
              <a:rPr lang="en-US" altLang="en-US" sz="2500" b="1" dirty="0">
                <a:solidFill>
                  <a:srgbClr val="FF0000"/>
                </a:solidFill>
                <a:latin typeface="Times New Roman" panose="02020603050405020304" pitchFamily="18" charset="0"/>
                <a:ea typeface="Times New Roman" panose="02020603050405020304" pitchFamily="18" charset="0"/>
              </a:rPr>
              <a:t>à</a:t>
            </a:r>
            <a:r>
              <a:rPr lang="en-US" altLang="en-US" sz="2500" b="1" dirty="0">
                <a:solidFill>
                  <a:srgbClr val="FF0000"/>
                </a:solidFill>
                <a:latin typeface="Times New Roman" panose="02020603050405020304" pitchFamily="18" charset="0"/>
              </a:rPr>
              <a:t>i trong b</a:t>
            </a:r>
            <a:r>
              <a:rPr lang="en-US" altLang="en-US" sz="2500" b="1" dirty="0">
                <a:solidFill>
                  <a:srgbClr val="FF0000"/>
                </a:solidFill>
                <a:latin typeface="Times New Roman" panose="02020603050405020304" pitchFamily="18" charset="0"/>
                <a:ea typeface="Times New Roman" panose="02020603050405020304" pitchFamily="18" charset="0"/>
              </a:rPr>
              <a:t>à</a:t>
            </a:r>
            <a:r>
              <a:rPr lang="en-US" altLang="en-US" sz="2500" b="1" dirty="0">
                <a:solidFill>
                  <a:srgbClr val="FF0000"/>
                </a:solidFill>
                <a:latin typeface="Times New Roman" panose="02020603050405020304" pitchFamily="18" charset="0"/>
              </a:rPr>
              <a:t>i văn miêu tả đồ vật? Đó l</a:t>
            </a:r>
            <a:r>
              <a:rPr lang="en-US" altLang="en-US" sz="2500" b="1" dirty="0">
                <a:solidFill>
                  <a:srgbClr val="FF0000"/>
                </a:solidFill>
                <a:latin typeface="Times New Roman" panose="02020603050405020304" pitchFamily="18" charset="0"/>
                <a:ea typeface="Times New Roman" panose="02020603050405020304" pitchFamily="18" charset="0"/>
              </a:rPr>
              <a:t>à</a:t>
            </a:r>
            <a:r>
              <a:rPr lang="en-US" altLang="en-US" sz="2500" b="1" dirty="0">
                <a:solidFill>
                  <a:srgbClr val="FF0000"/>
                </a:solidFill>
                <a:latin typeface="Times New Roman" panose="02020603050405020304" pitchFamily="18" charset="0"/>
              </a:rPr>
              <a:t> những cách n</a:t>
            </a:r>
            <a:r>
              <a:rPr lang="en-US" altLang="en-US" sz="2500" b="1" dirty="0">
                <a:solidFill>
                  <a:srgbClr val="FF0000"/>
                </a:solidFill>
                <a:latin typeface="Times New Roman" panose="02020603050405020304" pitchFamily="18" charset="0"/>
                <a:ea typeface="Times New Roman" panose="02020603050405020304" pitchFamily="18" charset="0"/>
              </a:rPr>
              <a:t>à</a:t>
            </a:r>
            <a:r>
              <a:rPr lang="en-US" altLang="en-US" sz="2500" b="1" dirty="0">
                <a:solidFill>
                  <a:srgbClr val="FF0000"/>
                </a:solidFill>
                <a:latin typeface="Times New Roman" panose="02020603050405020304" pitchFamily="18" charset="0"/>
              </a:rPr>
              <a:t>o?</a:t>
            </a:r>
            <a:endParaRPr lang="en-US" altLang="en-US" sz="2500" b="1" dirty="0">
              <a:solidFill>
                <a:srgbClr val="FF0000"/>
              </a:solidFill>
              <a:latin typeface="Times New Roman" panose="02020603050405020304" pitchFamily="18" charset="0"/>
              <a:ea typeface="Times New Roman" panose="02020603050405020304" pitchFamily="18" charset="0"/>
            </a:endParaRPr>
          </a:p>
        </p:txBody>
      </p:sp>
      <p:sp>
        <p:nvSpPr>
          <p:cNvPr id="35854" name="Text Box 14"/>
          <p:cNvSpPr txBox="1"/>
          <p:nvPr/>
        </p:nvSpPr>
        <p:spPr>
          <a:xfrm>
            <a:off x="990600" y="2724150"/>
            <a:ext cx="7389813" cy="1133475"/>
          </a:xfrm>
          <a:prstGeom prst="rect">
            <a:avLst/>
          </a:prstGeom>
          <a:noFill/>
          <a:ln w="9525">
            <a:noFill/>
          </a:ln>
        </p:spPr>
        <p:txBody>
          <a:bodyPr lIns="71799" tIns="35899" rIns="71799" bIns="35899" anchor="t" anchorCtr="0">
            <a:spAutoFit/>
          </a:bodyPr>
          <a:p>
            <a:pPr algn="ctr"/>
            <a:r>
              <a:rPr lang="en-US" altLang="en-US" sz="2300" b="1" dirty="0">
                <a:solidFill>
                  <a:srgbClr val="0000FF"/>
                </a:solidFill>
                <a:latin typeface="Times New Roman" panose="02020603050405020304" pitchFamily="18" charset="0"/>
              </a:rPr>
              <a:t>* Có 2 cách mở b</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rPr>
              <a:t>i trong b</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rPr>
              <a:t>i văn miêu tả đồ vật:                                       </a:t>
            </a:r>
            <a:r>
              <a:rPr lang="vi-VN" altLang="en-US" sz="2300" b="1" dirty="0">
                <a:solidFill>
                  <a:srgbClr val="0000FF"/>
                </a:solidFill>
                <a:latin typeface="Times New Roman" panose="02020603050405020304" pitchFamily="18" charset="0"/>
              </a:rPr>
              <a:t>- </a:t>
            </a:r>
            <a:r>
              <a:rPr lang="en-US" altLang="en-US" sz="2300" b="1" dirty="0">
                <a:solidFill>
                  <a:srgbClr val="0000FF"/>
                </a:solidFill>
                <a:latin typeface="Times New Roman" panose="02020603050405020304" pitchFamily="18" charset="0"/>
              </a:rPr>
              <a:t>Mở b</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rPr>
              <a:t>i trực tiếp </a:t>
            </a:r>
            <a:endParaRPr lang="en-US" altLang="en-US" sz="2300" b="1" dirty="0">
              <a:solidFill>
                <a:srgbClr val="0000FF"/>
              </a:solidFill>
              <a:latin typeface="Times New Roman" panose="02020603050405020304" pitchFamily="18" charset="0"/>
            </a:endParaRPr>
          </a:p>
          <a:p>
            <a:pPr algn="ctr"/>
            <a:r>
              <a:rPr lang="vi-VN" altLang="en-US" sz="2300" b="1" dirty="0">
                <a:solidFill>
                  <a:srgbClr val="0000FF"/>
                </a:solidFill>
                <a:latin typeface="Times New Roman" panose="02020603050405020304" pitchFamily="18" charset="0"/>
              </a:rPr>
              <a:t> - M</a:t>
            </a:r>
            <a:r>
              <a:rPr lang="en-US" altLang="en-US" sz="2300" b="1" dirty="0">
                <a:solidFill>
                  <a:srgbClr val="0000FF"/>
                </a:solidFill>
                <a:latin typeface="Times New Roman" panose="02020603050405020304" pitchFamily="18" charset="0"/>
              </a:rPr>
              <a:t>ở b</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rPr>
              <a:t>i gián tiếp.</a:t>
            </a:r>
            <a:endParaRPr lang="en-US" altLang="en-US" sz="2300"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3"/>
                                        </p:tgtEl>
                                        <p:attrNameLst>
                                          <p:attrName>style.visibility</p:attrName>
                                        </p:attrNameLst>
                                      </p:cBhvr>
                                      <p:to>
                                        <p:strVal val="visible"/>
                                      </p:to>
                                    </p:set>
                                    <p:anim calcmode="discrete" valueType="clr">
                                      <p:cBhvr override="childStyle">
                                        <p:cTn id="7" dur="80"/>
                                        <p:tgtEl>
                                          <p:spTgt spid="358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3"/>
                                        </p:tgtEl>
                                        <p:attrNameLst>
                                          <p:attrName>fillcolor</p:attrName>
                                        </p:attrNameLst>
                                      </p:cBhvr>
                                      <p:tavLst>
                                        <p:tav tm="0">
                                          <p:val>
                                            <p:clrVal>
                                              <a:schemeClr val="accent2"/>
                                            </p:clrVal>
                                          </p:val>
                                        </p:tav>
                                        <p:tav tm="50000">
                                          <p:val>
                                            <p:clrVal>
                                              <a:schemeClr val="hlink"/>
                                            </p:clrVal>
                                          </p:val>
                                        </p:tav>
                                      </p:tavLst>
                                    </p:anim>
                                    <p:set>
                                      <p:cBhvr>
                                        <p:cTn id="9" dur="80"/>
                                        <p:tgtEl>
                                          <p:spTgt spid="3585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5854"/>
                                        </p:tgtEl>
                                        <p:attrNameLst>
                                          <p:attrName>style.visibility</p:attrName>
                                        </p:attrNameLst>
                                      </p:cBhvr>
                                      <p:to>
                                        <p:strVal val="visible"/>
                                      </p:to>
                                    </p:set>
                                    <p:anim calcmode="discrete" valueType="clr">
                                      <p:cBhvr override="childStyle">
                                        <p:cTn id="14" dur="80"/>
                                        <p:tgtEl>
                                          <p:spTgt spid="358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854"/>
                                        </p:tgtEl>
                                        <p:attrNameLst>
                                          <p:attrName>fillcolor</p:attrName>
                                        </p:attrNameLst>
                                      </p:cBhvr>
                                      <p:tavLst>
                                        <p:tav tm="0">
                                          <p:val>
                                            <p:clrVal>
                                              <a:schemeClr val="accent2"/>
                                            </p:clrVal>
                                          </p:val>
                                        </p:tav>
                                        <p:tav tm="50000">
                                          <p:val>
                                            <p:clrVal>
                                              <a:schemeClr val="hlink"/>
                                            </p:clrVal>
                                          </p:val>
                                        </p:tav>
                                      </p:tavLst>
                                    </p:anim>
                                    <p:set>
                                      <p:cBhvr>
                                        <p:cTn id="16" dur="80"/>
                                        <p:tgtEl>
                                          <p:spTgt spid="358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8"/>
          <p:cNvPicPr>
            <a:picLocks noChangeAspect="1"/>
          </p:cNvPicPr>
          <p:nvPr/>
        </p:nvPicPr>
        <p:blipFill>
          <a:blip r:embed="rId1"/>
          <a:srcRect t="1752"/>
          <a:stretch>
            <a:fillRect/>
          </a:stretch>
        </p:blipFill>
        <p:spPr>
          <a:xfrm>
            <a:off x="0" y="-14287"/>
            <a:ext cx="9144000" cy="5170487"/>
          </a:xfrm>
          <a:prstGeom prst="rect">
            <a:avLst/>
          </a:prstGeom>
          <a:noFill/>
          <a:ln w="9525">
            <a:noFill/>
          </a:ln>
        </p:spPr>
      </p:pic>
      <p:sp>
        <p:nvSpPr>
          <p:cNvPr id="9218" name="TextBox 7"/>
          <p:cNvSpPr txBox="1"/>
          <p:nvPr/>
        </p:nvSpPr>
        <p:spPr>
          <a:xfrm>
            <a:off x="152400" y="1428750"/>
            <a:ext cx="8915400" cy="365125"/>
          </a:xfrm>
          <a:prstGeom prst="rect">
            <a:avLst/>
          </a:prstGeom>
          <a:noFill/>
          <a:ln w="9525">
            <a:noFill/>
          </a:ln>
        </p:spPr>
        <p:txBody>
          <a:bodyPr lIns="71799" tIns="35899" rIns="71799" bIns="35899" anchor="t" anchorCtr="0">
            <a:spAutoFit/>
          </a:bodyPr>
          <a:p>
            <a:pPr marL="268605" indent="-268605"/>
            <a:endParaRPr lang="en-US" altLang="en-US" sz="1900" b="1" i="1" dirty="0">
              <a:latin typeface="Times New Roman" panose="02020603050405020304" pitchFamily="18" charset="0"/>
              <a:ea typeface="Times New Roman" panose="02020603050405020304" pitchFamily="18" charset="0"/>
            </a:endParaRPr>
          </a:p>
        </p:txBody>
      </p:sp>
      <p:sp>
        <p:nvSpPr>
          <p:cNvPr id="9219" name="Text Box 12"/>
          <p:cNvSpPr txBox="1"/>
          <p:nvPr/>
        </p:nvSpPr>
        <p:spPr>
          <a:xfrm>
            <a:off x="914400" y="361950"/>
            <a:ext cx="7162800" cy="803275"/>
          </a:xfrm>
          <a:prstGeom prst="rect">
            <a:avLst/>
          </a:prstGeom>
          <a:noFill/>
          <a:ln w="9525">
            <a:noFill/>
          </a:ln>
        </p:spPr>
        <p:txBody>
          <a:bodyPr lIns="71799" tIns="35899" rIns="71799" bIns="35899" anchor="t" anchorCtr="0">
            <a:spAutoFit/>
          </a:bodyPr>
          <a:p>
            <a:pPr algn="ctr">
              <a:lnSpc>
                <a:spcPct val="60000"/>
              </a:lnSpc>
              <a:spcBef>
                <a:spcPct val="50000"/>
              </a:spcBef>
            </a:pPr>
            <a:r>
              <a:rPr lang="vi-VN" altLang="en-US" sz="2800" b="1" dirty="0">
                <a:latin typeface="Times New Roman" panose="02020603050405020304" pitchFamily="18" charset="0"/>
              </a:rPr>
              <a:t>Thứ sáu ngày 21 tháng 1 năm 2022</a:t>
            </a:r>
            <a:endParaRPr lang="en-US" altLang="en-US" sz="2800" b="1" dirty="0">
              <a:latin typeface="Times New Roman" panose="02020603050405020304" pitchFamily="18" charset="0"/>
            </a:endParaRPr>
          </a:p>
          <a:p>
            <a:pPr algn="ctr">
              <a:lnSpc>
                <a:spcPct val="60000"/>
              </a:lnSpc>
              <a:spcBef>
                <a:spcPct val="50000"/>
              </a:spcBef>
            </a:pPr>
            <a:r>
              <a:rPr lang="en-US" altLang="en-US" sz="2800" b="1" dirty="0">
                <a:latin typeface="Times New Roman" panose="02020603050405020304" pitchFamily="18" charset="0"/>
              </a:rPr>
              <a:t>Tập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rPr>
              <a:t>m văn</a:t>
            </a:r>
            <a:endParaRPr lang="en-US" altLang="en-US" sz="2800" b="1" dirty="0">
              <a:latin typeface="Times New Roman" panose="02020603050405020304" pitchFamily="18" charset="0"/>
              <a:ea typeface="Times New Roman" panose="02020603050405020304" pitchFamily="18" charset="0"/>
            </a:endParaRPr>
          </a:p>
        </p:txBody>
      </p:sp>
      <p:sp>
        <p:nvSpPr>
          <p:cNvPr id="13325" name="Text Box 13"/>
          <p:cNvSpPr txBox="1"/>
          <p:nvPr/>
        </p:nvSpPr>
        <p:spPr>
          <a:xfrm>
            <a:off x="1333500" y="1165225"/>
            <a:ext cx="6477000" cy="931863"/>
          </a:xfrm>
          <a:prstGeom prst="rect">
            <a:avLst/>
          </a:prstGeom>
          <a:noFill/>
          <a:ln w="9525">
            <a:noFill/>
          </a:ln>
        </p:spPr>
        <p:txBody>
          <a:bodyPr lIns="71799" tIns="35899" rIns="71799" bIns="35899" anchor="t" anchorCtr="0">
            <a:spAutoFit/>
          </a:bodyPr>
          <a:p>
            <a:pPr algn="ctr">
              <a:spcBef>
                <a:spcPct val="50000"/>
              </a:spcBef>
            </a:pPr>
            <a:r>
              <a:rPr lang="en-US" altLang="en-US" sz="2800" b="1" dirty="0">
                <a:solidFill>
                  <a:srgbClr val="FF0000"/>
                </a:solidFill>
                <a:latin typeface="Times New Roman" panose="02020603050405020304" pitchFamily="18" charset="0"/>
              </a:rPr>
              <a:t>Luyện tập xây dựng mở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rPr>
              <a:t>i trong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rPr>
              <a:t>i văn miêu tả đồ vật</a:t>
            </a:r>
            <a:r>
              <a:rPr lang="vi-VN" altLang="en-US" sz="2800" b="1" dirty="0">
                <a:solidFill>
                  <a:srgbClr val="FF0000"/>
                </a:solidFill>
                <a:latin typeface="Times New Roman" panose="02020603050405020304" pitchFamily="18" charset="0"/>
              </a:rPr>
              <a:t> (10)</a:t>
            </a:r>
            <a:endParaRPr lang="vi-VN" altLang="en-US"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5"/>
                                        </p:tgtEl>
                                        <p:attrNameLst>
                                          <p:attrName>style.visibility</p:attrName>
                                        </p:attrNameLst>
                                      </p:cBhvr>
                                      <p:to>
                                        <p:strVal val="visible"/>
                                      </p:to>
                                    </p:set>
                                    <p:anim calcmode="discrete" valueType="clr">
                                      <p:cBhvr override="childStyle">
                                        <p:cTn id="7" dur="80"/>
                                        <p:tgtEl>
                                          <p:spTgt spid="133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5"/>
                                        </p:tgtEl>
                                        <p:attrNameLst>
                                          <p:attrName>fillcolor</p:attrName>
                                        </p:attrNameLst>
                                      </p:cBhvr>
                                      <p:tavLst>
                                        <p:tav tm="0">
                                          <p:val>
                                            <p:clrVal>
                                              <a:schemeClr val="accent2"/>
                                            </p:clrVal>
                                          </p:val>
                                        </p:tav>
                                        <p:tav tm="50000">
                                          <p:val>
                                            <p:clrVal>
                                              <a:schemeClr val="hlink"/>
                                            </p:clrVal>
                                          </p:val>
                                        </p:tav>
                                      </p:tavLst>
                                    </p:anim>
                                    <p:set>
                                      <p:cBhvr>
                                        <p:cTn id="9" dur="80"/>
                                        <p:tgtEl>
                                          <p:spTgt spid="133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5"/>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5" name="Picture 4"/>
          <p:cNvPicPr>
            <a:picLocks noChangeAspect="1"/>
          </p:cNvPicPr>
          <p:nvPr/>
        </p:nvPicPr>
        <p:blipFill>
          <a:blip r:embed="rId2"/>
          <a:stretch>
            <a:fillRect/>
          </a:stretch>
        </p:blipFill>
        <p:spPr>
          <a:xfrm>
            <a:off x="-338137" y="-133350"/>
            <a:ext cx="9820275" cy="5276850"/>
          </a:xfrm>
          <a:prstGeom prst="rect">
            <a:avLst/>
          </a:prstGeom>
          <a:effectLst>
            <a:outerShdw blurRad="50800" dist="50800" dir="5400000" algn="ctr" rotWithShape="0">
              <a:srgbClr val="000000">
                <a:alpha val="34000"/>
              </a:srgbClr>
            </a:outerShdw>
          </a:effectLst>
        </p:spPr>
      </p:pic>
      <p:sp>
        <p:nvSpPr>
          <p:cNvPr id="35853" name="Text Box 13"/>
          <p:cNvSpPr txBox="1"/>
          <p:nvPr/>
        </p:nvSpPr>
        <p:spPr>
          <a:xfrm>
            <a:off x="3352800" y="1352550"/>
            <a:ext cx="3200400" cy="457200"/>
          </a:xfrm>
          <a:prstGeom prst="rect">
            <a:avLst/>
          </a:prstGeom>
          <a:noFill/>
          <a:ln w="9525">
            <a:noFill/>
          </a:ln>
        </p:spPr>
        <p:txBody>
          <a:bodyPr lIns="71799" tIns="35899" rIns="71799" bIns="35899" anchor="t" anchorCtr="0">
            <a:spAutoFit/>
          </a:bodyPr>
          <a:p>
            <a:r>
              <a:rPr lang="en-US" altLang="en-US" sz="2500" b="1" dirty="0">
                <a:solidFill>
                  <a:srgbClr val="FF0000"/>
                </a:solidFill>
                <a:latin typeface="Times New Roman" panose="02020603050405020304" pitchFamily="18" charset="0"/>
              </a:rPr>
              <a:t>YÊU CẦU CẦN ĐẠT</a:t>
            </a:r>
            <a:endParaRPr lang="en-US" altLang="en-US" sz="2500" b="1" dirty="0">
              <a:solidFill>
                <a:srgbClr val="FF0000"/>
              </a:solidFill>
              <a:latin typeface="Times New Roman" panose="02020603050405020304" pitchFamily="18" charset="0"/>
              <a:ea typeface="Times New Roman" panose="02020603050405020304" pitchFamily="18" charset="0"/>
            </a:endParaRPr>
          </a:p>
        </p:txBody>
      </p:sp>
      <p:sp>
        <p:nvSpPr>
          <p:cNvPr id="35854" name="Text Box 14"/>
          <p:cNvSpPr txBox="1"/>
          <p:nvPr/>
        </p:nvSpPr>
        <p:spPr>
          <a:xfrm>
            <a:off x="1331913" y="2009775"/>
            <a:ext cx="6705600" cy="781050"/>
          </a:xfrm>
          <a:prstGeom prst="rect">
            <a:avLst/>
          </a:prstGeom>
          <a:solidFill>
            <a:srgbClr val="C6D9F1"/>
          </a:solidFill>
          <a:ln w="12700" cap="flat" cmpd="sng">
            <a:solidFill>
              <a:srgbClr val="0070C0"/>
            </a:solidFill>
            <a:prstDash val="solid"/>
            <a:miter/>
            <a:headEnd type="none" w="med" len="med"/>
            <a:tailEnd type="none" w="med" len="med"/>
          </a:ln>
        </p:spPr>
        <p:txBody>
          <a:bodyPr lIns="71799" tIns="35899" rIns="71799" bIns="35899" anchor="t" anchorCtr="0">
            <a:spAutoFit/>
          </a:bodyPr>
          <a:p>
            <a:pPr algn="ctr"/>
            <a:r>
              <a:rPr lang="en-US" altLang="en-US" sz="2300" dirty="0">
                <a:solidFill>
                  <a:srgbClr val="0000FF"/>
                </a:solidFill>
                <a:latin typeface="Times New Roman" panose="02020603050405020304" pitchFamily="18" charset="0"/>
              </a:rPr>
              <a:t>Nắm vững hai cách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gián tiếp v</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trực tiếp) trong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văn miêu tả đồ vật.</a:t>
            </a:r>
            <a:endParaRPr lang="en-US" altLang="en-US" sz="2300" dirty="0">
              <a:latin typeface="Times New Roman" panose="02020603050405020304" pitchFamily="18" charset="0"/>
              <a:ea typeface="Times New Roman" panose="02020603050405020304" pitchFamily="18" charset="0"/>
            </a:endParaRPr>
          </a:p>
        </p:txBody>
      </p:sp>
      <p:sp>
        <p:nvSpPr>
          <p:cNvPr id="6" name="Text Box 14"/>
          <p:cNvSpPr txBox="1"/>
          <p:nvPr/>
        </p:nvSpPr>
        <p:spPr>
          <a:xfrm>
            <a:off x="1341438" y="3057525"/>
            <a:ext cx="6705600" cy="781050"/>
          </a:xfrm>
          <a:prstGeom prst="rect">
            <a:avLst/>
          </a:prstGeom>
          <a:solidFill>
            <a:srgbClr val="C6D9F1"/>
          </a:solidFill>
          <a:ln w="12700" cap="flat" cmpd="sng">
            <a:solidFill>
              <a:srgbClr val="0070C0"/>
            </a:solidFill>
            <a:prstDash val="solid"/>
            <a:miter/>
            <a:headEnd type="none" w="med" len="med"/>
            <a:tailEnd type="none" w="med" len="med"/>
          </a:ln>
        </p:spPr>
        <p:txBody>
          <a:bodyPr lIns="71799" tIns="35899" rIns="71799" bIns="35899" anchor="t" anchorCtr="0">
            <a:spAutoFit/>
          </a:bodyPr>
          <a:p>
            <a:pPr algn="ctr"/>
            <a:r>
              <a:rPr lang="en-US" altLang="en-US" sz="2300" dirty="0">
                <a:solidFill>
                  <a:srgbClr val="0000FF"/>
                </a:solidFill>
                <a:latin typeface="Times New Roman" panose="02020603050405020304" pitchFamily="18" charset="0"/>
              </a:rPr>
              <a:t>Viết được đoạn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cho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văn miêu tả đồ vật theo hai cách đã học.</a:t>
            </a:r>
            <a:endParaRPr lang="en-US" altLang="en-US" sz="23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3"/>
                                        </p:tgtEl>
                                        <p:attrNameLst>
                                          <p:attrName>style.visibility</p:attrName>
                                        </p:attrNameLst>
                                      </p:cBhvr>
                                      <p:to>
                                        <p:strVal val="visible"/>
                                      </p:to>
                                    </p:set>
                                    <p:anim calcmode="discrete" valueType="clr">
                                      <p:cBhvr override="childStyle">
                                        <p:cTn id="7" dur="80"/>
                                        <p:tgtEl>
                                          <p:spTgt spid="358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3"/>
                                        </p:tgtEl>
                                        <p:attrNameLst>
                                          <p:attrName>fillcolor</p:attrName>
                                        </p:attrNameLst>
                                      </p:cBhvr>
                                      <p:tavLst>
                                        <p:tav tm="0">
                                          <p:val>
                                            <p:clrVal>
                                              <a:schemeClr val="accent2"/>
                                            </p:clrVal>
                                          </p:val>
                                        </p:tav>
                                        <p:tav tm="50000">
                                          <p:val>
                                            <p:clrVal>
                                              <a:schemeClr val="hlink"/>
                                            </p:clrVal>
                                          </p:val>
                                        </p:tav>
                                      </p:tavLst>
                                    </p:anim>
                                    <p:set>
                                      <p:cBhvr>
                                        <p:cTn id="9" dur="80"/>
                                        <p:tgtEl>
                                          <p:spTgt spid="3585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5854"/>
                                        </p:tgtEl>
                                        <p:attrNameLst>
                                          <p:attrName>style.visibility</p:attrName>
                                        </p:attrNameLst>
                                      </p:cBhvr>
                                      <p:to>
                                        <p:strVal val="visible"/>
                                      </p:to>
                                    </p:set>
                                    <p:anim calcmode="discrete" valueType="clr">
                                      <p:cBhvr override="childStyle">
                                        <p:cTn id="14" dur="80"/>
                                        <p:tgtEl>
                                          <p:spTgt spid="358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854"/>
                                        </p:tgtEl>
                                        <p:attrNameLst>
                                          <p:attrName>fillcolor</p:attrName>
                                        </p:attrNameLst>
                                      </p:cBhvr>
                                      <p:tavLst>
                                        <p:tav tm="0">
                                          <p:val>
                                            <p:clrVal>
                                              <a:schemeClr val="accent2"/>
                                            </p:clrVal>
                                          </p:val>
                                        </p:tav>
                                        <p:tav tm="50000">
                                          <p:val>
                                            <p:clrVal>
                                              <a:schemeClr val="hlink"/>
                                            </p:clrVal>
                                          </p:val>
                                        </p:tav>
                                      </p:tavLst>
                                    </p:anim>
                                    <p:set>
                                      <p:cBhvr>
                                        <p:cTn id="16" dur="80"/>
                                        <p:tgtEl>
                                          <p:spTgt spid="3585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5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99"/>
          <p:cNvPicPr/>
          <p:nvPr/>
        </p:nvPicPr>
        <p:blipFill>
          <a:blip r:embed="rId1">
            <a:clrChange>
              <a:clrFrom>
                <a:srgbClr val="FEFCFF"/>
              </a:clrFrom>
              <a:clrTo>
                <a:srgbClr val="FEFCFF">
                  <a:alpha val="0"/>
                </a:srgbClr>
              </a:clrTo>
            </a:clrChange>
            <a:lum contrast="-6000"/>
          </a:blip>
          <a:stretch>
            <a:fillRect/>
          </a:stretch>
        </p:blipFill>
        <p:spPr>
          <a:xfrm>
            <a:off x="7396163" y="3817938"/>
            <a:ext cx="1820862" cy="1176337"/>
          </a:xfrm>
          <a:prstGeom prst="rect">
            <a:avLst/>
          </a:prstGeom>
          <a:noFill/>
          <a:ln w="9525">
            <a:noFill/>
          </a:ln>
        </p:spPr>
      </p:pic>
      <p:sp>
        <p:nvSpPr>
          <p:cNvPr id="11266" name="TextBox 7"/>
          <p:cNvSpPr txBox="1"/>
          <p:nvPr/>
        </p:nvSpPr>
        <p:spPr>
          <a:xfrm>
            <a:off x="76200" y="2513013"/>
            <a:ext cx="8839200" cy="703262"/>
          </a:xfrm>
          <a:prstGeom prst="rect">
            <a:avLst/>
          </a:prstGeom>
          <a:noFill/>
          <a:ln w="9525">
            <a:noFill/>
          </a:ln>
        </p:spPr>
        <p:txBody>
          <a:bodyPr lIns="71799" tIns="35899" rIns="71799" bIns="35899" anchor="t" anchorCtr="0">
            <a:spAutoFit/>
          </a:bodyPr>
          <a:p>
            <a:pPr marL="268605" indent="-268605" algn="ctr"/>
            <a:endParaRPr lang="en-US" altLang="en-US" sz="900" b="1" dirty="0">
              <a:solidFill>
                <a:srgbClr val="0000FF"/>
              </a:solidFill>
              <a:latin typeface="Times New Roman" panose="02020603050405020304" pitchFamily="18" charset="0"/>
            </a:endParaRPr>
          </a:p>
          <a:p>
            <a:pPr marL="268605" indent="-268605"/>
            <a:r>
              <a:rPr lang="en-US" altLang="en-US" sz="3200" b="1" dirty="0">
                <a:solidFill>
                  <a:srgbClr val="0000FF"/>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11267" name="Text Box 11"/>
          <p:cNvSpPr txBox="1"/>
          <p:nvPr/>
        </p:nvSpPr>
        <p:spPr>
          <a:xfrm>
            <a:off x="228600" y="57150"/>
            <a:ext cx="8897938" cy="809625"/>
          </a:xfrm>
          <a:prstGeom prst="rect">
            <a:avLst/>
          </a:prstGeom>
          <a:noFill/>
          <a:ln w="9525">
            <a:noFill/>
          </a:ln>
        </p:spPr>
        <p:txBody>
          <a:bodyPr lIns="71799" tIns="35899" rIns="71799" bIns="35899" anchor="t" anchorCtr="0">
            <a:spAutoFit/>
          </a:bodyPr>
          <a:p>
            <a:pPr marL="268605" indent="-268605"/>
            <a:r>
              <a:rPr lang="en-US" altLang="en-US" sz="2400" b="1" dirty="0">
                <a:solidFill>
                  <a:srgbClr val="FF0000"/>
                </a:solidFill>
                <a:latin typeface="Times New Roman" panose="02020603050405020304" pitchFamily="18" charset="0"/>
              </a:rPr>
              <a:t>1. Dưới đây l</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rPr>
              <a:t> một số đoạn mở b</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rPr>
              <a:t>i cho b</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rPr>
              <a:t>i văn miêu tả cái cặp sách. Các đoạn ấy có gì giống v</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rPr>
              <a:t> có gì khác nhau?</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1276" name="Text Box 12"/>
          <p:cNvSpPr txBox="1"/>
          <p:nvPr/>
        </p:nvSpPr>
        <p:spPr>
          <a:xfrm>
            <a:off x="609600" y="895350"/>
            <a:ext cx="7924800" cy="809625"/>
          </a:xfrm>
          <a:prstGeom prst="rect">
            <a:avLst/>
          </a:prstGeom>
          <a:noFill/>
          <a:ln w="9525">
            <a:noFill/>
          </a:ln>
        </p:spPr>
        <p:txBody>
          <a:bodyPr lIns="71799" tIns="35899" rIns="71799" bIns="35899" anchor="t" anchorCtr="0">
            <a:spAutoFit/>
          </a:bodyPr>
          <a:p>
            <a:pPr marL="268605" indent="-268605" algn="just"/>
            <a:r>
              <a:rPr lang="en-US" altLang="en-US" sz="2400" dirty="0">
                <a:solidFill>
                  <a:srgbClr val="7030A0"/>
                </a:solidFill>
                <a:latin typeface="Times New Roman" panose="02020603050405020304" pitchFamily="18" charset="0"/>
              </a:rPr>
              <a:t>a. V</a:t>
            </a:r>
            <a:r>
              <a:rPr lang="en-US" altLang="en-US" sz="2400" dirty="0">
                <a:solidFill>
                  <a:srgbClr val="7030A0"/>
                </a:solidFill>
                <a:latin typeface="Times New Roman" panose="02020603050405020304" pitchFamily="18" charset="0"/>
                <a:ea typeface="Times New Roman" panose="02020603050405020304" pitchFamily="18" charset="0"/>
              </a:rPr>
              <a:t>à</a:t>
            </a:r>
            <a:r>
              <a:rPr lang="en-US" altLang="en-US" sz="2400" dirty="0">
                <a:solidFill>
                  <a:srgbClr val="7030A0"/>
                </a:solidFill>
                <a:latin typeface="Times New Roman" panose="02020603050405020304" pitchFamily="18" charset="0"/>
              </a:rPr>
              <a:t>o ng</a:t>
            </a:r>
            <a:r>
              <a:rPr lang="en-US" altLang="en-US" sz="2400" dirty="0">
                <a:solidFill>
                  <a:srgbClr val="7030A0"/>
                </a:solidFill>
                <a:latin typeface="Times New Roman" panose="02020603050405020304" pitchFamily="18" charset="0"/>
                <a:ea typeface="Times New Roman" panose="02020603050405020304" pitchFamily="18" charset="0"/>
              </a:rPr>
              <a:t>à</a:t>
            </a:r>
            <a:r>
              <a:rPr lang="en-US" altLang="en-US" sz="2400" dirty="0">
                <a:solidFill>
                  <a:srgbClr val="7030A0"/>
                </a:solidFill>
                <a:latin typeface="Times New Roman" panose="02020603050405020304" pitchFamily="18" charset="0"/>
              </a:rPr>
              <a:t>y khai trường, bố em mua cho em một cái cặp sách rất đẹp.</a:t>
            </a:r>
            <a:endParaRPr lang="en-US" altLang="en-US" sz="2400" dirty="0">
              <a:solidFill>
                <a:srgbClr val="7030A0"/>
              </a:solidFill>
              <a:latin typeface="Times New Roman" panose="02020603050405020304" pitchFamily="18" charset="0"/>
              <a:ea typeface="Times New Roman" panose="02020603050405020304" pitchFamily="18" charset="0"/>
            </a:endParaRPr>
          </a:p>
        </p:txBody>
      </p:sp>
      <p:sp>
        <p:nvSpPr>
          <p:cNvPr id="11277" name="Text Box 13"/>
          <p:cNvSpPr txBox="1"/>
          <p:nvPr/>
        </p:nvSpPr>
        <p:spPr>
          <a:xfrm>
            <a:off x="647700" y="1657350"/>
            <a:ext cx="7848600" cy="841375"/>
          </a:xfrm>
          <a:prstGeom prst="rect">
            <a:avLst/>
          </a:prstGeom>
          <a:noFill/>
          <a:ln w="9525">
            <a:noFill/>
          </a:ln>
        </p:spPr>
        <p:txBody>
          <a:bodyPr lIns="71799" tIns="35899" rIns="71799" bIns="35899" anchor="t" anchorCtr="0">
            <a:spAutoFit/>
          </a:bodyPr>
          <a:p>
            <a:pPr algn="just"/>
            <a:r>
              <a:rPr lang="en-US" altLang="en-US" sz="2400" dirty="0">
                <a:solidFill>
                  <a:srgbClr val="D60093"/>
                </a:solidFill>
                <a:latin typeface="Times New Roman" panose="02020603050405020304" pitchFamily="18" charset="0"/>
              </a:rPr>
              <a:t>b. Ai l</a:t>
            </a:r>
            <a:r>
              <a:rPr lang="en-US" altLang="en-US" sz="2400" dirty="0">
                <a:solidFill>
                  <a:srgbClr val="D60093"/>
                </a:solidFill>
                <a:latin typeface="Times New Roman" panose="02020603050405020304" pitchFamily="18" charset="0"/>
                <a:ea typeface="Times New Roman" panose="02020603050405020304" pitchFamily="18" charset="0"/>
              </a:rPr>
              <a:t>à</a:t>
            </a:r>
            <a:r>
              <a:rPr lang="en-US" altLang="en-US" sz="2400" dirty="0">
                <a:solidFill>
                  <a:srgbClr val="D60093"/>
                </a:solidFill>
                <a:latin typeface="Times New Roman" panose="02020603050405020304" pitchFamily="18" charset="0"/>
              </a:rPr>
              <a:t> học sinh m</a:t>
            </a:r>
            <a:r>
              <a:rPr lang="en-US" altLang="en-US" sz="2400" dirty="0">
                <a:solidFill>
                  <a:srgbClr val="D60093"/>
                </a:solidFill>
                <a:latin typeface="Times New Roman" panose="02020603050405020304" pitchFamily="18" charset="0"/>
                <a:ea typeface="Times New Roman" panose="02020603050405020304" pitchFamily="18" charset="0"/>
              </a:rPr>
              <a:t>à</a:t>
            </a:r>
            <a:r>
              <a:rPr lang="en-US" altLang="en-US" sz="2400" dirty="0">
                <a:solidFill>
                  <a:srgbClr val="D60093"/>
                </a:solidFill>
                <a:latin typeface="Times New Roman" panose="02020603050405020304" pitchFamily="18" charset="0"/>
              </a:rPr>
              <a:t> chẳng có cặp sách! Thế m</a:t>
            </a:r>
            <a:r>
              <a:rPr lang="en-US" altLang="en-US" sz="2400" dirty="0">
                <a:solidFill>
                  <a:srgbClr val="D60093"/>
                </a:solidFill>
                <a:latin typeface="Times New Roman" panose="02020603050405020304" pitchFamily="18" charset="0"/>
                <a:ea typeface="Times New Roman" panose="02020603050405020304" pitchFamily="18" charset="0"/>
              </a:rPr>
              <a:t>à</a:t>
            </a:r>
            <a:r>
              <a:rPr lang="en-US" altLang="en-US" sz="2400" dirty="0">
                <a:solidFill>
                  <a:srgbClr val="D60093"/>
                </a:solidFill>
                <a:latin typeface="Times New Roman" panose="02020603050405020304" pitchFamily="18" charset="0"/>
              </a:rPr>
              <a:t> suốt mấy năm nay em chỉ có một chiếc túi vải đơn sơ mang đến trường.</a:t>
            </a:r>
            <a:endParaRPr lang="en-US" altLang="en-US" sz="2400" dirty="0">
              <a:solidFill>
                <a:srgbClr val="D60093"/>
              </a:solidFill>
              <a:latin typeface="Times New Roman" panose="02020603050405020304" pitchFamily="18" charset="0"/>
              <a:ea typeface="Times New Roman" panose="02020603050405020304" pitchFamily="18" charset="0"/>
            </a:endParaRPr>
          </a:p>
        </p:txBody>
      </p:sp>
      <p:sp>
        <p:nvSpPr>
          <p:cNvPr id="11278" name="Text Box 14"/>
          <p:cNvSpPr txBox="1"/>
          <p:nvPr/>
        </p:nvSpPr>
        <p:spPr>
          <a:xfrm>
            <a:off x="604838" y="2495550"/>
            <a:ext cx="8077200" cy="1611313"/>
          </a:xfrm>
          <a:prstGeom prst="rect">
            <a:avLst/>
          </a:prstGeom>
          <a:noFill/>
          <a:ln w="9525">
            <a:noFill/>
          </a:ln>
        </p:spPr>
        <p:txBody>
          <a:bodyPr lIns="71799" tIns="35899" rIns="71799" bIns="35899" anchor="t" anchorCtr="0">
            <a:spAutoFit/>
          </a:bodyPr>
          <a:p>
            <a:pPr algn="just"/>
            <a:r>
              <a:rPr lang="en-US" altLang="en-US" sz="2400" dirty="0">
                <a:latin typeface="Times New Roman" panose="02020603050405020304" pitchFamily="18" charset="0"/>
              </a:rPr>
              <a:t>c. Chủ nhật vừa qua mưa nặng hạt, em không đi thăm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ngoại được, ba bảo em giúp ba sắp xếp lại cái tủ ở trong buồng. Giữa đống đồ đạc cũ ba dỡ từ trên nóc tủ xuống, chợt em gặp lại chiếc cặp nhỏ đã theo em đi học suốt hai năm lớp 1, lớp 2.</a:t>
            </a:r>
            <a:endParaRPr lang="en-US" altLang="en-US" sz="2400" dirty="0">
              <a:latin typeface="Times New Roman" panose="02020603050405020304" pitchFamily="18" charset="0"/>
              <a:ea typeface="Times New Roman" panose="02020603050405020304" pitchFamily="18" charset="0"/>
            </a:endParaRPr>
          </a:p>
        </p:txBody>
      </p:sp>
      <p:pic>
        <p:nvPicPr>
          <p:cNvPr id="11271" name="Picture 100"/>
          <p:cNvPicPr/>
          <p:nvPr/>
        </p:nvPicPr>
        <p:blipFill>
          <a:blip r:embed="rId2">
            <a:clrChange>
              <a:clrFrom>
                <a:srgbClr val="E9EAEE"/>
              </a:clrFrom>
              <a:clrTo>
                <a:srgbClr val="E9EAEE">
                  <a:alpha val="0"/>
                </a:srgbClr>
              </a:clrTo>
            </a:clrChange>
            <a:lum contrast="-17999"/>
          </a:blip>
          <a:stretch>
            <a:fillRect/>
          </a:stretch>
        </p:blipFill>
        <p:spPr>
          <a:xfrm>
            <a:off x="6019800" y="4060825"/>
            <a:ext cx="2025650" cy="1093788"/>
          </a:xfrm>
          <a:prstGeom prst="rect">
            <a:avLst/>
          </a:prstGeom>
          <a:noFill/>
          <a:ln w="9525">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6"/>
                                        </p:tgtEl>
                                        <p:attrNameLst>
                                          <p:attrName>style.visibility</p:attrName>
                                        </p:attrNameLst>
                                      </p:cBhvr>
                                      <p:to>
                                        <p:strVal val="visible"/>
                                      </p:to>
                                    </p:set>
                                    <p:anim calcmode="discrete" valueType="clr">
                                      <p:cBhvr override="childStyle">
                                        <p:cTn id="7" dur="80"/>
                                        <p:tgtEl>
                                          <p:spTgt spid="112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6"/>
                                        </p:tgtEl>
                                        <p:attrNameLst>
                                          <p:attrName>fillcolor</p:attrName>
                                        </p:attrNameLst>
                                      </p:cBhvr>
                                      <p:tavLst>
                                        <p:tav tm="0">
                                          <p:val>
                                            <p:clrVal>
                                              <a:schemeClr val="accent2"/>
                                            </p:clrVal>
                                          </p:val>
                                        </p:tav>
                                        <p:tav tm="50000">
                                          <p:val>
                                            <p:clrVal>
                                              <a:schemeClr val="hlink"/>
                                            </p:clrVal>
                                          </p:val>
                                        </p:tav>
                                      </p:tavLst>
                                    </p:anim>
                                    <p:set>
                                      <p:cBhvr>
                                        <p:cTn id="9" dur="80"/>
                                        <p:tgtEl>
                                          <p:spTgt spid="1127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77"/>
                                        </p:tgtEl>
                                        <p:attrNameLst>
                                          <p:attrName>style.visibility</p:attrName>
                                        </p:attrNameLst>
                                      </p:cBhvr>
                                      <p:to>
                                        <p:strVal val="visible"/>
                                      </p:to>
                                    </p:set>
                                    <p:anim calcmode="discrete" valueType="clr">
                                      <p:cBhvr override="childStyle">
                                        <p:cTn id="14" dur="80"/>
                                        <p:tgtEl>
                                          <p:spTgt spid="1127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7"/>
                                        </p:tgtEl>
                                        <p:attrNameLst>
                                          <p:attrName>fillcolor</p:attrName>
                                        </p:attrNameLst>
                                      </p:cBhvr>
                                      <p:tavLst>
                                        <p:tav tm="0">
                                          <p:val>
                                            <p:clrVal>
                                              <a:schemeClr val="accent2"/>
                                            </p:clrVal>
                                          </p:val>
                                        </p:tav>
                                        <p:tav tm="50000">
                                          <p:val>
                                            <p:clrVal>
                                              <a:schemeClr val="hlink"/>
                                            </p:clrVal>
                                          </p:val>
                                        </p:tav>
                                      </p:tavLst>
                                    </p:anim>
                                    <p:set>
                                      <p:cBhvr>
                                        <p:cTn id="16" dur="80"/>
                                        <p:tgtEl>
                                          <p:spTgt spid="1127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278"/>
                                        </p:tgtEl>
                                        <p:attrNameLst>
                                          <p:attrName>style.visibility</p:attrName>
                                        </p:attrNameLst>
                                      </p:cBhvr>
                                      <p:to>
                                        <p:strVal val="visible"/>
                                      </p:to>
                                    </p:set>
                                    <p:anim calcmode="discrete" valueType="clr">
                                      <p:cBhvr override="childStyle">
                                        <p:cTn id="21" dur="80"/>
                                        <p:tgtEl>
                                          <p:spTgt spid="1127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78"/>
                                        </p:tgtEl>
                                        <p:attrNameLst>
                                          <p:attrName>fillcolor</p:attrName>
                                        </p:attrNameLst>
                                      </p:cBhvr>
                                      <p:tavLst>
                                        <p:tav tm="0">
                                          <p:val>
                                            <p:clrVal>
                                              <a:schemeClr val="accent2"/>
                                            </p:clrVal>
                                          </p:val>
                                        </p:tav>
                                        <p:tav tm="50000">
                                          <p:val>
                                            <p:clrVal>
                                              <a:schemeClr val="hlink"/>
                                            </p:clrVal>
                                          </p:val>
                                        </p:tav>
                                      </p:tavLst>
                                    </p:anim>
                                    <p:set>
                                      <p:cBhvr>
                                        <p:cTn id="23" dur="80"/>
                                        <p:tgtEl>
                                          <p:spTgt spid="112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p:bldP spid="112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Rounded Rectangle 16"/>
          <p:cNvSpPr/>
          <p:nvPr/>
        </p:nvSpPr>
        <p:spPr>
          <a:xfrm>
            <a:off x="152400" y="1543050"/>
            <a:ext cx="8677275" cy="2628900"/>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799" tIns="35899" rIns="71799" bIns="3589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1" name="Straight Connector 20"/>
          <p:cNvCxnSpPr/>
          <p:nvPr/>
        </p:nvCxnSpPr>
        <p:spPr>
          <a:xfrm>
            <a:off x="3733800" y="2967038"/>
            <a:ext cx="50974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397125" y="2857500"/>
            <a:ext cx="262731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420" name="TextBox 27"/>
          <p:cNvSpPr txBox="1"/>
          <p:nvPr/>
        </p:nvSpPr>
        <p:spPr>
          <a:xfrm>
            <a:off x="666750" y="1581150"/>
            <a:ext cx="2762250" cy="411163"/>
          </a:xfrm>
          <a:prstGeom prst="rect">
            <a:avLst/>
          </a:prstGeom>
          <a:noFill/>
          <a:ln w="9525">
            <a:noFill/>
          </a:ln>
        </p:spPr>
        <p:txBody>
          <a:bodyPr lIns="71799" tIns="35899" rIns="71799" bIns="35899" anchor="t" anchorCtr="0">
            <a:spAutoFit/>
          </a:bodyPr>
          <a:p>
            <a:r>
              <a:rPr lang="en-US" altLang="en-US" sz="2200" b="1" dirty="0">
                <a:solidFill>
                  <a:srgbClr val="D60093"/>
                </a:solidFill>
                <a:latin typeface="Times New Roman" panose="02020603050405020304" pitchFamily="18" charset="0"/>
              </a:rPr>
              <a:t>Giống nhau</a:t>
            </a:r>
            <a:endParaRPr lang="en-US" altLang="en-US" sz="2200" b="1" dirty="0">
              <a:solidFill>
                <a:srgbClr val="D60093"/>
              </a:solidFill>
              <a:latin typeface="Times New Roman" panose="02020603050405020304" pitchFamily="18" charset="0"/>
              <a:ea typeface="Times New Roman" panose="02020603050405020304" pitchFamily="18" charset="0"/>
            </a:endParaRPr>
          </a:p>
        </p:txBody>
      </p:sp>
      <p:sp>
        <p:nvSpPr>
          <p:cNvPr id="17421" name="TextBox 28"/>
          <p:cNvSpPr txBox="1"/>
          <p:nvPr/>
        </p:nvSpPr>
        <p:spPr>
          <a:xfrm>
            <a:off x="5048250" y="1581150"/>
            <a:ext cx="2762250" cy="411163"/>
          </a:xfrm>
          <a:prstGeom prst="rect">
            <a:avLst/>
          </a:prstGeom>
          <a:noFill/>
          <a:ln w="9525">
            <a:noFill/>
          </a:ln>
        </p:spPr>
        <p:txBody>
          <a:bodyPr lIns="71799" tIns="35899" rIns="71799" bIns="35899" anchor="t" anchorCtr="0">
            <a:spAutoFit/>
          </a:bodyPr>
          <a:p>
            <a:r>
              <a:rPr lang="en-US" altLang="en-US" sz="2200" b="1" dirty="0">
                <a:solidFill>
                  <a:srgbClr val="D60093"/>
                </a:solidFill>
                <a:latin typeface="Times New Roman" panose="02020603050405020304" pitchFamily="18" charset="0"/>
              </a:rPr>
              <a:t>Khác nhau</a:t>
            </a:r>
            <a:endParaRPr lang="en-US" altLang="en-US" sz="2200" b="1" dirty="0">
              <a:solidFill>
                <a:srgbClr val="D60093"/>
              </a:solidFill>
              <a:latin typeface="Times New Roman" panose="02020603050405020304" pitchFamily="18" charset="0"/>
              <a:ea typeface="Times New Roman" panose="02020603050405020304" pitchFamily="18" charset="0"/>
            </a:endParaRPr>
          </a:p>
        </p:txBody>
      </p:sp>
      <p:sp>
        <p:nvSpPr>
          <p:cNvPr id="17413" name="TextBox 29"/>
          <p:cNvSpPr txBox="1"/>
          <p:nvPr/>
        </p:nvSpPr>
        <p:spPr>
          <a:xfrm>
            <a:off x="104775" y="2122488"/>
            <a:ext cx="3582988" cy="1085850"/>
          </a:xfrm>
          <a:prstGeom prst="rect">
            <a:avLst/>
          </a:prstGeom>
          <a:noFill/>
          <a:ln w="9525">
            <a:noFill/>
          </a:ln>
        </p:spPr>
        <p:txBody>
          <a:bodyPr lIns="71799" tIns="35899" rIns="71799" bIns="35899" anchor="t" anchorCtr="0">
            <a:spAutoFit/>
          </a:bodyPr>
          <a:p>
            <a:r>
              <a:rPr lang="vi-VN" altLang="en-US" sz="2200" dirty="0">
                <a:solidFill>
                  <a:srgbClr val="0000FF"/>
                </a:solidFill>
                <a:latin typeface="Times New Roman" panose="02020603050405020304" pitchFamily="18" charset="0"/>
              </a:rPr>
              <a:t> </a:t>
            </a:r>
            <a:r>
              <a:rPr lang="en-US" altLang="en-US" sz="2200" dirty="0">
                <a:solidFill>
                  <a:srgbClr val="0000FF"/>
                </a:solidFill>
                <a:latin typeface="Times New Roman" panose="02020603050405020304" pitchFamily="18" charset="0"/>
              </a:rPr>
              <a:t> Các đoạn mở b</a:t>
            </a:r>
            <a:r>
              <a:rPr lang="en-US" altLang="en-US" sz="2200" dirty="0">
                <a:solidFill>
                  <a:srgbClr val="0000FF"/>
                </a:solidFill>
                <a:latin typeface="Times New Roman" panose="02020603050405020304" pitchFamily="18" charset="0"/>
                <a:ea typeface="Times New Roman" panose="02020603050405020304" pitchFamily="18" charset="0"/>
              </a:rPr>
              <a:t>à</a:t>
            </a:r>
            <a:r>
              <a:rPr lang="en-US" altLang="en-US" sz="2200" dirty="0">
                <a:solidFill>
                  <a:srgbClr val="0000FF"/>
                </a:solidFill>
                <a:latin typeface="Times New Roman" panose="02020603050405020304" pitchFamily="18" charset="0"/>
              </a:rPr>
              <a:t>i trên đều có mục đích giới thiệu đồ vật cần tả l</a:t>
            </a:r>
            <a:r>
              <a:rPr lang="en-US" altLang="en-US" sz="2200" dirty="0">
                <a:solidFill>
                  <a:srgbClr val="0000FF"/>
                </a:solidFill>
                <a:latin typeface="Times New Roman" panose="02020603050405020304" pitchFamily="18" charset="0"/>
                <a:ea typeface="Times New Roman" panose="02020603050405020304" pitchFamily="18" charset="0"/>
              </a:rPr>
              <a:t>à</a:t>
            </a:r>
            <a:r>
              <a:rPr lang="en-US" altLang="en-US" sz="2200" dirty="0">
                <a:solidFill>
                  <a:srgbClr val="0000FF"/>
                </a:solidFill>
                <a:latin typeface="Times New Roman" panose="02020603050405020304" pitchFamily="18" charset="0"/>
              </a:rPr>
              <a:t> chiếc cặp sách.</a:t>
            </a:r>
            <a:endParaRPr lang="en-US" altLang="en-US" sz="2200" dirty="0">
              <a:solidFill>
                <a:srgbClr val="0000FF"/>
              </a:solidFill>
              <a:latin typeface="Times New Roman" panose="02020603050405020304" pitchFamily="18" charset="0"/>
              <a:ea typeface="Times New Roman" panose="02020603050405020304" pitchFamily="18" charset="0"/>
            </a:endParaRPr>
          </a:p>
        </p:txBody>
      </p:sp>
      <p:sp>
        <p:nvSpPr>
          <p:cNvPr id="32" name="TextBox 31"/>
          <p:cNvSpPr txBox="1"/>
          <p:nvPr/>
        </p:nvSpPr>
        <p:spPr>
          <a:xfrm>
            <a:off x="3695700" y="2039938"/>
            <a:ext cx="5021263" cy="409575"/>
          </a:xfrm>
          <a:prstGeom prst="rect">
            <a:avLst/>
          </a:prstGeom>
          <a:noFill/>
          <a:ln w="9525">
            <a:noFill/>
          </a:ln>
        </p:spPr>
        <p:txBody>
          <a:bodyPr lIns="71799" tIns="35899" rIns="71799" bIns="35899" anchor="t" anchorCtr="0">
            <a:spAutoFit/>
          </a:bodyPr>
          <a:p>
            <a:r>
              <a:rPr lang="vi-VN" altLang="en-US" sz="2200" dirty="0">
                <a:solidFill>
                  <a:srgbClr val="0000FF"/>
                </a:solidFill>
                <a:latin typeface="Times New Roman" panose="02020603050405020304" pitchFamily="18" charset="0"/>
              </a:rPr>
              <a:t> </a:t>
            </a:r>
            <a:r>
              <a:rPr lang="en-US" altLang="en-US" sz="2200" dirty="0">
                <a:solidFill>
                  <a:srgbClr val="0000FF"/>
                </a:solidFill>
                <a:latin typeface="Times New Roman" panose="02020603050405020304" pitchFamily="18" charset="0"/>
              </a:rPr>
              <a:t> Đoạn a, b: Giới thiệu ngay đồ vật cần tả. </a:t>
            </a:r>
            <a:endParaRPr lang="en-US" altLang="en-US" sz="2200" dirty="0">
              <a:solidFill>
                <a:srgbClr val="0000FF"/>
              </a:solidFill>
              <a:latin typeface="Times New Roman" panose="02020603050405020304" pitchFamily="18" charset="0"/>
              <a:ea typeface="Times New Roman" panose="02020603050405020304" pitchFamily="18" charset="0"/>
            </a:endParaRPr>
          </a:p>
        </p:txBody>
      </p:sp>
      <p:sp>
        <p:nvSpPr>
          <p:cNvPr id="12296" name="Text Box 18"/>
          <p:cNvSpPr txBox="1"/>
          <p:nvPr/>
        </p:nvSpPr>
        <p:spPr>
          <a:xfrm>
            <a:off x="228600" y="438150"/>
            <a:ext cx="9144000" cy="841375"/>
          </a:xfrm>
          <a:prstGeom prst="rect">
            <a:avLst/>
          </a:prstGeom>
          <a:noFill/>
          <a:ln w="9525">
            <a:noFill/>
          </a:ln>
        </p:spPr>
        <p:txBody>
          <a:bodyPr lIns="71799" tIns="35899" rIns="71799" bIns="35899" anchor="t" anchorCtr="0">
            <a:spAutoFit/>
          </a:bodyPr>
          <a:p>
            <a:pPr marL="268605" indent="-268605"/>
            <a:r>
              <a:rPr lang="en-US" altLang="en-US" sz="2500" b="1" dirty="0">
                <a:solidFill>
                  <a:srgbClr val="0000FF"/>
                </a:solidFill>
                <a:latin typeface="Times New Roman" panose="02020603050405020304" pitchFamily="18" charset="0"/>
              </a:rPr>
              <a:t>1. Dưới đây l</a:t>
            </a:r>
            <a:r>
              <a:rPr lang="en-US" altLang="en-US" sz="2500" b="1" dirty="0">
                <a:solidFill>
                  <a:srgbClr val="0000FF"/>
                </a:solidFill>
                <a:latin typeface="Times New Roman" panose="02020603050405020304" pitchFamily="18" charset="0"/>
                <a:ea typeface="Times New Roman" panose="02020603050405020304" pitchFamily="18" charset="0"/>
              </a:rPr>
              <a:t>à</a:t>
            </a:r>
            <a:r>
              <a:rPr lang="en-US" altLang="en-US" sz="2500" b="1" dirty="0">
                <a:solidFill>
                  <a:srgbClr val="0000FF"/>
                </a:solidFill>
                <a:latin typeface="Times New Roman" panose="02020603050405020304" pitchFamily="18" charset="0"/>
              </a:rPr>
              <a:t> một số đoạn mở b</a:t>
            </a:r>
            <a:r>
              <a:rPr lang="en-US" altLang="en-US" sz="2500" b="1" dirty="0">
                <a:solidFill>
                  <a:srgbClr val="0000FF"/>
                </a:solidFill>
                <a:latin typeface="Times New Roman" panose="02020603050405020304" pitchFamily="18" charset="0"/>
                <a:ea typeface="Times New Roman" panose="02020603050405020304" pitchFamily="18" charset="0"/>
              </a:rPr>
              <a:t>à</a:t>
            </a:r>
            <a:r>
              <a:rPr lang="en-US" altLang="en-US" sz="2500" b="1" dirty="0">
                <a:solidFill>
                  <a:srgbClr val="0000FF"/>
                </a:solidFill>
                <a:latin typeface="Times New Roman" panose="02020603050405020304" pitchFamily="18" charset="0"/>
              </a:rPr>
              <a:t>i cho b</a:t>
            </a:r>
            <a:r>
              <a:rPr lang="en-US" altLang="en-US" sz="2500" b="1" dirty="0">
                <a:solidFill>
                  <a:srgbClr val="0000FF"/>
                </a:solidFill>
                <a:latin typeface="Times New Roman" panose="02020603050405020304" pitchFamily="18" charset="0"/>
                <a:ea typeface="Times New Roman" panose="02020603050405020304" pitchFamily="18" charset="0"/>
              </a:rPr>
              <a:t>à</a:t>
            </a:r>
            <a:r>
              <a:rPr lang="en-US" altLang="en-US" sz="2500" b="1" dirty="0">
                <a:solidFill>
                  <a:srgbClr val="0000FF"/>
                </a:solidFill>
                <a:latin typeface="Times New Roman" panose="02020603050405020304" pitchFamily="18" charset="0"/>
              </a:rPr>
              <a:t>i văn miêu tả cái cặp sách. Các đoạn ấy có gì giống v</a:t>
            </a:r>
            <a:r>
              <a:rPr lang="en-US" altLang="en-US" sz="2500" b="1" dirty="0">
                <a:solidFill>
                  <a:srgbClr val="0000FF"/>
                </a:solidFill>
                <a:latin typeface="Times New Roman" panose="02020603050405020304" pitchFamily="18" charset="0"/>
                <a:ea typeface="Times New Roman" panose="02020603050405020304" pitchFamily="18" charset="0"/>
              </a:rPr>
              <a:t>à</a:t>
            </a:r>
            <a:r>
              <a:rPr lang="en-US" altLang="en-US" sz="2500" b="1" dirty="0">
                <a:solidFill>
                  <a:srgbClr val="0000FF"/>
                </a:solidFill>
                <a:latin typeface="Times New Roman" panose="02020603050405020304" pitchFamily="18" charset="0"/>
              </a:rPr>
              <a:t> có gì khác nhau?</a:t>
            </a:r>
            <a:endParaRPr lang="en-US" altLang="en-US" sz="2500" dirty="0">
              <a:solidFill>
                <a:srgbClr val="0000FF"/>
              </a:solidFill>
              <a:latin typeface="Times New Roman" panose="02020603050405020304" pitchFamily="18" charset="0"/>
              <a:ea typeface="Times New Roman" panose="02020603050405020304" pitchFamily="18" charset="0"/>
            </a:endParaRPr>
          </a:p>
        </p:txBody>
      </p:sp>
      <p:sp>
        <p:nvSpPr>
          <p:cNvPr id="17427" name="Text Box 19"/>
          <p:cNvSpPr txBox="1"/>
          <p:nvPr/>
        </p:nvSpPr>
        <p:spPr>
          <a:xfrm>
            <a:off x="3811588" y="3057525"/>
            <a:ext cx="4941887" cy="747713"/>
          </a:xfrm>
          <a:prstGeom prst="rect">
            <a:avLst/>
          </a:prstGeom>
          <a:noFill/>
          <a:ln w="9525">
            <a:noFill/>
          </a:ln>
        </p:spPr>
        <p:txBody>
          <a:bodyPr lIns="71799" tIns="35899" rIns="71799" bIns="35899" anchor="t" anchorCtr="0">
            <a:spAutoFit/>
          </a:bodyPr>
          <a:p>
            <a:r>
              <a:rPr lang="en-US" altLang="en-US" sz="2200" dirty="0">
                <a:solidFill>
                  <a:srgbClr val="0000FF"/>
                </a:solidFill>
                <a:latin typeface="Times New Roman" panose="02020603050405020304" pitchFamily="18" charset="0"/>
              </a:rPr>
              <a:t> Đoạn c: nói chuyện khác để dẫn v</a:t>
            </a:r>
            <a:r>
              <a:rPr lang="en-US" altLang="en-US" sz="2200" dirty="0">
                <a:solidFill>
                  <a:srgbClr val="0000FF"/>
                </a:solidFill>
                <a:latin typeface="Times New Roman" panose="02020603050405020304" pitchFamily="18" charset="0"/>
                <a:ea typeface="Times New Roman" panose="02020603050405020304" pitchFamily="18" charset="0"/>
              </a:rPr>
              <a:t>à</a:t>
            </a:r>
            <a:r>
              <a:rPr lang="en-US" altLang="en-US" sz="2200" dirty="0">
                <a:solidFill>
                  <a:srgbClr val="0000FF"/>
                </a:solidFill>
                <a:latin typeface="Times New Roman" panose="02020603050405020304" pitchFamily="18" charset="0"/>
              </a:rPr>
              <a:t>o giới thiệu đồ vật định tả.</a:t>
            </a:r>
            <a:endParaRPr lang="en-US" altLang="en-US" sz="2200" dirty="0">
              <a:solidFill>
                <a:srgbClr val="0000FF"/>
              </a:solidFill>
              <a:latin typeface="Times New Roman" panose="02020603050405020304" pitchFamily="18" charset="0"/>
              <a:ea typeface="Times New Roman" panose="02020603050405020304" pitchFamily="18" charset="0"/>
            </a:endParaRPr>
          </a:p>
        </p:txBody>
      </p:sp>
      <p:sp>
        <p:nvSpPr>
          <p:cNvPr id="17428" name="Text Box 20"/>
          <p:cNvSpPr txBox="1"/>
          <p:nvPr/>
        </p:nvSpPr>
        <p:spPr>
          <a:xfrm>
            <a:off x="3733800" y="3752850"/>
            <a:ext cx="5410200" cy="411163"/>
          </a:xfrm>
          <a:prstGeom prst="rect">
            <a:avLst/>
          </a:prstGeom>
          <a:noFill/>
          <a:ln w="9525">
            <a:noFill/>
          </a:ln>
        </p:spPr>
        <p:txBody>
          <a:bodyPr lIns="71799" tIns="35899" rIns="71799" bIns="35899" anchor="t" anchorCtr="0">
            <a:spAutoFit/>
          </a:bodyPr>
          <a:p>
            <a:r>
              <a:rPr lang="en-US" altLang="en-US" sz="2200" b="1" dirty="0">
                <a:solidFill>
                  <a:srgbClr val="008000"/>
                </a:solidFill>
                <a:latin typeface="Times New Roman" panose="02020603050405020304" pitchFamily="18" charset="0"/>
              </a:rPr>
              <a:t>=&gt; mở b</a:t>
            </a:r>
            <a:r>
              <a:rPr lang="en-US" altLang="en-US" sz="2200" b="1" dirty="0">
                <a:solidFill>
                  <a:srgbClr val="008000"/>
                </a:solidFill>
                <a:latin typeface="Times New Roman" panose="02020603050405020304" pitchFamily="18" charset="0"/>
                <a:ea typeface="Times New Roman" panose="02020603050405020304" pitchFamily="18" charset="0"/>
              </a:rPr>
              <a:t>à</a:t>
            </a:r>
            <a:r>
              <a:rPr lang="en-US" altLang="en-US" sz="2200" b="1" dirty="0">
                <a:solidFill>
                  <a:srgbClr val="008000"/>
                </a:solidFill>
                <a:latin typeface="Times New Roman" panose="02020603050405020304" pitchFamily="18" charset="0"/>
              </a:rPr>
              <a:t>i gián tiếp</a:t>
            </a:r>
            <a:endParaRPr lang="en-US" altLang="en-US" sz="2200" dirty="0">
              <a:latin typeface="Times New Roman" panose="02020603050405020304" pitchFamily="18" charset="0"/>
              <a:ea typeface="Times New Roman" panose="02020603050405020304" pitchFamily="18" charset="0"/>
            </a:endParaRPr>
          </a:p>
        </p:txBody>
      </p:sp>
      <p:sp>
        <p:nvSpPr>
          <p:cNvPr id="17429" name="Text Box 21"/>
          <p:cNvSpPr txBox="1"/>
          <p:nvPr/>
        </p:nvSpPr>
        <p:spPr>
          <a:xfrm>
            <a:off x="3733800" y="2465388"/>
            <a:ext cx="5334000" cy="411162"/>
          </a:xfrm>
          <a:prstGeom prst="rect">
            <a:avLst/>
          </a:prstGeom>
          <a:noFill/>
          <a:ln w="9525">
            <a:noFill/>
          </a:ln>
        </p:spPr>
        <p:txBody>
          <a:bodyPr lIns="71799" tIns="35899" rIns="71799" bIns="35899" anchor="t" anchorCtr="0">
            <a:spAutoFit/>
          </a:bodyPr>
          <a:p>
            <a:r>
              <a:rPr lang="en-US" altLang="en-US" sz="2200" b="1" dirty="0">
                <a:solidFill>
                  <a:srgbClr val="008000"/>
                </a:solidFill>
                <a:latin typeface="Times New Roman" panose="02020603050405020304" pitchFamily="18" charset="0"/>
              </a:rPr>
              <a:t>=&gt; mở b</a:t>
            </a:r>
            <a:r>
              <a:rPr lang="en-US" altLang="en-US" sz="2200" b="1" dirty="0">
                <a:solidFill>
                  <a:srgbClr val="008000"/>
                </a:solidFill>
                <a:latin typeface="Times New Roman" panose="02020603050405020304" pitchFamily="18" charset="0"/>
                <a:ea typeface="Times New Roman" panose="02020603050405020304" pitchFamily="18" charset="0"/>
              </a:rPr>
              <a:t>à</a:t>
            </a:r>
            <a:r>
              <a:rPr lang="en-US" altLang="en-US" sz="2200" b="1" dirty="0">
                <a:solidFill>
                  <a:srgbClr val="008000"/>
                </a:solidFill>
                <a:latin typeface="Times New Roman" panose="02020603050405020304" pitchFamily="18" charset="0"/>
              </a:rPr>
              <a:t>i trực tiếp</a:t>
            </a:r>
            <a:r>
              <a:rPr lang="en-US" altLang="en-US" sz="2200" b="1" dirty="0">
                <a:solidFill>
                  <a:srgbClr val="0000FF"/>
                </a:solidFill>
                <a:latin typeface="Times New Roman" panose="02020603050405020304" pitchFamily="18" charset="0"/>
              </a:rPr>
              <a:t>  </a:t>
            </a:r>
            <a:endParaRPr lang="en-US" altLang="en-US" sz="2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7413"/>
                                        </p:tgtEl>
                                        <p:attrNameLst>
                                          <p:attrName>style.visibility</p:attrName>
                                        </p:attrNameLst>
                                      </p:cBhvr>
                                      <p:to>
                                        <p:strVal val="visible"/>
                                      </p:to>
                                    </p:set>
                                    <p:anim calcmode="discrete" valueType="clr">
                                      <p:cBhvr override="childStyle">
                                        <p:cTn id="25"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413"/>
                                        </p:tgtEl>
                                        <p:attrNameLst>
                                          <p:attrName>fillcolor</p:attrName>
                                        </p:attrNameLst>
                                      </p:cBhvr>
                                      <p:tavLst>
                                        <p:tav tm="0">
                                          <p:val>
                                            <p:clrVal>
                                              <a:schemeClr val="accent2"/>
                                            </p:clrVal>
                                          </p:val>
                                        </p:tav>
                                        <p:tav tm="50000">
                                          <p:val>
                                            <p:clrVal>
                                              <a:schemeClr val="hlink"/>
                                            </p:clrVal>
                                          </p:val>
                                        </p:tav>
                                      </p:tavLst>
                                    </p:anim>
                                    <p:set>
                                      <p:cBhvr>
                                        <p:cTn id="27" dur="80"/>
                                        <p:tgtEl>
                                          <p:spTgt spid="174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7421"/>
                                        </p:tgtEl>
                                        <p:attrNameLst>
                                          <p:attrName>style.visibility</p:attrName>
                                        </p:attrNameLst>
                                      </p:cBhvr>
                                      <p:to>
                                        <p:strVal val="visible"/>
                                      </p:to>
                                    </p:set>
                                    <p:anim calcmode="discrete" valueType="clr">
                                      <p:cBhvr override="childStyle">
                                        <p:cTn id="32"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7421"/>
                                        </p:tgtEl>
                                        <p:attrNameLst>
                                          <p:attrName>fillcolor</p:attrName>
                                        </p:attrNameLst>
                                      </p:cBhvr>
                                      <p:tavLst>
                                        <p:tav tm="0">
                                          <p:val>
                                            <p:clrVal>
                                              <a:schemeClr val="accent2"/>
                                            </p:clrVal>
                                          </p:val>
                                        </p:tav>
                                        <p:tav tm="50000">
                                          <p:val>
                                            <p:clrVal>
                                              <a:schemeClr val="hlink"/>
                                            </p:clrVal>
                                          </p:val>
                                        </p:tav>
                                      </p:tavLst>
                                    </p:anim>
                                    <p:set>
                                      <p:cBhvr>
                                        <p:cTn id="34" dur="80"/>
                                        <p:tgtEl>
                                          <p:spTgt spid="17421"/>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2"/>
                                        </p:tgtEl>
                                        <p:attrNameLst>
                                          <p:attrName>style.visibility</p:attrName>
                                        </p:attrNameLst>
                                      </p:cBhvr>
                                      <p:to>
                                        <p:strVal val="visible"/>
                                      </p:to>
                                    </p:set>
                                    <p:anim calcmode="discrete" valueType="clr">
                                      <p:cBhvr override="childStyle">
                                        <p:cTn id="39"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2"/>
                                        </p:tgtEl>
                                        <p:attrNameLst>
                                          <p:attrName>fillcolor</p:attrName>
                                        </p:attrNameLst>
                                      </p:cBhvr>
                                      <p:tavLst>
                                        <p:tav tm="0">
                                          <p:val>
                                            <p:clrVal>
                                              <a:schemeClr val="accent2"/>
                                            </p:clrVal>
                                          </p:val>
                                        </p:tav>
                                        <p:tav tm="50000">
                                          <p:val>
                                            <p:clrVal>
                                              <a:schemeClr val="hlink"/>
                                            </p:clrVal>
                                          </p:val>
                                        </p:tav>
                                      </p:tavLst>
                                    </p:anim>
                                    <p:set>
                                      <p:cBhvr>
                                        <p:cTn id="41" dur="80"/>
                                        <p:tgtEl>
                                          <p:spTgt spid="32"/>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7429"/>
                                        </p:tgtEl>
                                        <p:attrNameLst>
                                          <p:attrName>style.visibility</p:attrName>
                                        </p:attrNameLst>
                                      </p:cBhvr>
                                      <p:to>
                                        <p:strVal val="visible"/>
                                      </p:to>
                                    </p:set>
                                    <p:anim calcmode="discrete" valueType="clr">
                                      <p:cBhvr override="childStyle">
                                        <p:cTn id="46" dur="80"/>
                                        <p:tgtEl>
                                          <p:spTgt spid="1742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429"/>
                                        </p:tgtEl>
                                        <p:attrNameLst>
                                          <p:attrName>fillcolor</p:attrName>
                                        </p:attrNameLst>
                                      </p:cBhvr>
                                      <p:tavLst>
                                        <p:tav tm="0">
                                          <p:val>
                                            <p:clrVal>
                                              <a:schemeClr val="accent2"/>
                                            </p:clrVal>
                                          </p:val>
                                        </p:tav>
                                        <p:tav tm="50000">
                                          <p:val>
                                            <p:clrVal>
                                              <a:schemeClr val="hlink"/>
                                            </p:clrVal>
                                          </p:val>
                                        </p:tav>
                                      </p:tavLst>
                                    </p:anim>
                                    <p:set>
                                      <p:cBhvr>
                                        <p:cTn id="48" dur="80"/>
                                        <p:tgtEl>
                                          <p:spTgt spid="17429"/>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7427"/>
                                        </p:tgtEl>
                                        <p:attrNameLst>
                                          <p:attrName>style.visibility</p:attrName>
                                        </p:attrNameLst>
                                      </p:cBhvr>
                                      <p:to>
                                        <p:strVal val="visible"/>
                                      </p:to>
                                    </p:set>
                                    <p:anim calcmode="discrete" valueType="clr">
                                      <p:cBhvr override="childStyle">
                                        <p:cTn id="53"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7427"/>
                                        </p:tgtEl>
                                        <p:attrNameLst>
                                          <p:attrName>fillcolor</p:attrName>
                                        </p:attrNameLst>
                                      </p:cBhvr>
                                      <p:tavLst>
                                        <p:tav tm="0">
                                          <p:val>
                                            <p:clrVal>
                                              <a:schemeClr val="accent2"/>
                                            </p:clrVal>
                                          </p:val>
                                        </p:tav>
                                        <p:tav tm="50000">
                                          <p:val>
                                            <p:clrVal>
                                              <a:schemeClr val="hlink"/>
                                            </p:clrVal>
                                          </p:val>
                                        </p:tav>
                                      </p:tavLst>
                                    </p:anim>
                                    <p:set>
                                      <p:cBhvr>
                                        <p:cTn id="55" dur="80"/>
                                        <p:tgtEl>
                                          <p:spTgt spid="17427"/>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7428"/>
                                        </p:tgtEl>
                                        <p:attrNameLst>
                                          <p:attrName>style.visibility</p:attrName>
                                        </p:attrNameLst>
                                      </p:cBhvr>
                                      <p:to>
                                        <p:strVal val="visible"/>
                                      </p:to>
                                    </p:set>
                                    <p:anim calcmode="discrete" valueType="clr">
                                      <p:cBhvr override="childStyle">
                                        <p:cTn id="60"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7428"/>
                                        </p:tgtEl>
                                        <p:attrNameLst>
                                          <p:attrName>fillcolor</p:attrName>
                                        </p:attrNameLst>
                                      </p:cBhvr>
                                      <p:tavLst>
                                        <p:tav tm="0">
                                          <p:val>
                                            <p:clrVal>
                                              <a:schemeClr val="accent2"/>
                                            </p:clrVal>
                                          </p:val>
                                        </p:tav>
                                        <p:tav tm="50000">
                                          <p:val>
                                            <p:clrVal>
                                              <a:schemeClr val="hlink"/>
                                            </p:clrVal>
                                          </p:val>
                                        </p:tav>
                                      </p:tavLst>
                                    </p:anim>
                                    <p:set>
                                      <p:cBhvr>
                                        <p:cTn id="62" dur="80"/>
                                        <p:tgtEl>
                                          <p:spTgt spid="17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420" grpId="0"/>
      <p:bldP spid="17421" grpId="0"/>
      <p:bldP spid="17413" grpId="0"/>
      <p:bldP spid="32" grpId="0"/>
      <p:bldP spid="17427" grpId="0"/>
      <p:bldP spid="17428" grpId="0"/>
      <p:bldP spid="174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Picture 3"/>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1" name="Right Arrow 10"/>
          <p:cNvSpPr/>
          <p:nvPr/>
        </p:nvSpPr>
        <p:spPr>
          <a:xfrm rot="1455899" flipV="1">
            <a:off x="1495425" y="2630488"/>
            <a:ext cx="563563" cy="1905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71799" tIns="35899" rIns="71799" bIns="3589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ight Arrow 18"/>
          <p:cNvSpPr/>
          <p:nvPr/>
        </p:nvSpPr>
        <p:spPr>
          <a:xfrm rot="19836130" flipV="1">
            <a:off x="1473200" y="1958975"/>
            <a:ext cx="565150" cy="1889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71799" tIns="35899" rIns="71799" bIns="3589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8"/>
          <p:cNvSpPr/>
          <p:nvPr/>
        </p:nvSpPr>
        <p:spPr>
          <a:xfrm>
            <a:off x="381000" y="1924050"/>
            <a:ext cx="1066800" cy="857250"/>
          </a:xfrm>
          <a:prstGeom prst="roundRect">
            <a:avLst/>
          </a:prstGeom>
        </p:spPr>
        <p:style>
          <a:lnRef idx="2">
            <a:schemeClr val="accent6"/>
          </a:lnRef>
          <a:fillRef idx="1">
            <a:schemeClr val="lt1"/>
          </a:fillRef>
          <a:effectRef idx="0">
            <a:schemeClr val="accent6"/>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2400" b="1" i="0" u="none" strike="noStrike" kern="1200" cap="none" spc="0" normalizeH="0" baseline="0" noProof="1" dirty="0">
                <a:solidFill>
                  <a:srgbClr val="BC1604"/>
                </a:solidFill>
                <a:latin typeface="Times New Roman" panose="02020603050405020304" pitchFamily="18" charset="0"/>
                <a:ea typeface="+mn-ea"/>
                <a:cs typeface="Times New Roman" panose="02020603050405020304" pitchFamily="18" charset="0"/>
              </a:rPr>
              <a:t>Mở b</a:t>
            </a:r>
            <a:r>
              <a:rPr kumimoji="0" lang="en-US" altLang="x-none" sz="2400" b="1" i="0" u="none" strike="noStrike" kern="1200" cap="none" spc="0" normalizeH="0" baseline="0" noProof="1" dirty="0">
                <a:solidFill>
                  <a:srgbClr val="BC1604"/>
                </a:solidFill>
                <a:latin typeface="Times New Roman" panose="02020603050405020304" pitchFamily="18" charset="0"/>
                <a:ea typeface="Times New Roman" panose="02020603050405020304" pitchFamily="18" charset="0"/>
                <a:cs typeface="+mn-cs"/>
              </a:rPr>
              <a:t>à</a:t>
            </a:r>
            <a:r>
              <a:rPr kumimoji="0" lang="en-US" altLang="x-none" sz="2400" b="1" i="0" u="none" strike="noStrike" kern="1200" cap="none" spc="0" normalizeH="0" baseline="0" noProof="1" dirty="0">
                <a:solidFill>
                  <a:srgbClr val="BC1604"/>
                </a:solidFill>
                <a:latin typeface="Times New Roman" panose="02020603050405020304" pitchFamily="18" charset="0"/>
                <a:ea typeface="+mn-ea"/>
                <a:cs typeface="Times New Roman" panose="02020603050405020304" pitchFamily="18" charset="0"/>
              </a:rPr>
              <a:t>i</a:t>
            </a:r>
            <a:endParaRPr kumimoji="0" lang="en-US" altLang="x-none" sz="2400" b="1" i="0" u="none" strike="noStrike" kern="1200" cap="none" spc="0" normalizeH="0" baseline="0" noProof="1" dirty="0">
              <a:solidFill>
                <a:srgbClr val="BC1604"/>
              </a:solidFill>
              <a:latin typeface="Times New Roman" panose="02020603050405020304" pitchFamily="18" charset="0"/>
              <a:ea typeface="Times New Roman" panose="02020603050405020304" pitchFamily="18" charset="0"/>
              <a:cs typeface="+mn-cs"/>
            </a:endParaRPr>
          </a:p>
        </p:txBody>
      </p:sp>
      <p:sp>
        <p:nvSpPr>
          <p:cNvPr id="16" name="Flowchart: Process 15"/>
          <p:cNvSpPr/>
          <p:nvPr/>
        </p:nvSpPr>
        <p:spPr>
          <a:xfrm>
            <a:off x="2133600" y="1181100"/>
            <a:ext cx="1143000" cy="971550"/>
          </a:xfrm>
          <a:prstGeom prst="flowChartProcess">
            <a:avLst/>
          </a:prstGeom>
        </p:spPr>
        <p:style>
          <a:lnRef idx="2">
            <a:schemeClr val="accent6"/>
          </a:lnRef>
          <a:fillRef idx="1">
            <a:schemeClr val="lt1"/>
          </a:fillRef>
          <a:effectRef idx="0">
            <a:schemeClr val="accent6"/>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2400" b="1" i="0" u="none" strike="noStrike" kern="1200" cap="none" spc="0" normalizeH="0" baseline="0" noProof="1" dirty="0">
                <a:solidFill>
                  <a:srgbClr val="0000FF"/>
                </a:solidFill>
                <a:latin typeface="Times New Roman" panose="02020603050405020304" pitchFamily="18" charset="0"/>
                <a:ea typeface="+mn-ea"/>
                <a:cs typeface="Times New Roman" panose="02020603050405020304" pitchFamily="18" charset="0"/>
              </a:rPr>
              <a:t>Trực tiếp</a:t>
            </a:r>
            <a:endParaRPr kumimoji="0" lang="en-US" altLang="x-none" sz="2400" b="1" i="0" u="none" strike="noStrike" kern="1200" cap="none" spc="0" normalizeH="0" baseline="0" noProof="1" dirty="0">
              <a:solidFill>
                <a:srgbClr val="0000FF"/>
              </a:solidFill>
              <a:latin typeface="+mn-lt"/>
              <a:ea typeface="+mn-ea"/>
              <a:cs typeface="+mn-cs"/>
            </a:endParaRPr>
          </a:p>
        </p:txBody>
      </p:sp>
      <p:sp>
        <p:nvSpPr>
          <p:cNvPr id="17" name="Flowchart: Process 16"/>
          <p:cNvSpPr/>
          <p:nvPr/>
        </p:nvSpPr>
        <p:spPr>
          <a:xfrm>
            <a:off x="2133600" y="2552700"/>
            <a:ext cx="1143000" cy="1028700"/>
          </a:xfrm>
          <a:prstGeom prst="flowChartProcess">
            <a:avLst/>
          </a:prstGeom>
        </p:spPr>
        <p:style>
          <a:lnRef idx="2">
            <a:schemeClr val="accent6"/>
          </a:lnRef>
          <a:fillRef idx="1">
            <a:schemeClr val="lt1"/>
          </a:fillRef>
          <a:effectRef idx="0">
            <a:schemeClr val="accent6"/>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x-none" sz="2400" b="1" i="0" u="none" strike="noStrike" kern="1200" cap="none" spc="0" normalizeH="0" baseline="0" noProof="1" dirty="0">
                <a:solidFill>
                  <a:srgbClr val="0000FF"/>
                </a:solidFill>
                <a:latin typeface="Times New Roman" panose="02020603050405020304" pitchFamily="18" charset="0"/>
                <a:ea typeface="+mn-ea"/>
                <a:cs typeface="Times New Roman" panose="02020603050405020304" pitchFamily="18" charset="0"/>
              </a:rPr>
              <a:t>Gián tiếp</a:t>
            </a:r>
            <a:endParaRPr kumimoji="0" lang="en-US" altLang="x-none" sz="2400" b="1" i="0" u="none" strike="noStrike" kern="1200" cap="none" spc="0" normalizeH="0" baseline="0" noProof="1" dirty="0">
              <a:solidFill>
                <a:srgbClr val="0000FF"/>
              </a:solidFill>
              <a:latin typeface="+mn-lt"/>
              <a:ea typeface="+mn-ea"/>
              <a:cs typeface="+mn-cs"/>
            </a:endParaRPr>
          </a:p>
        </p:txBody>
      </p:sp>
      <p:sp>
        <p:nvSpPr>
          <p:cNvPr id="20" name="Right Arrow 19"/>
          <p:cNvSpPr/>
          <p:nvPr/>
        </p:nvSpPr>
        <p:spPr>
          <a:xfrm flipV="1">
            <a:off x="3276600" y="1581150"/>
            <a:ext cx="563563" cy="1905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71799" tIns="35899" rIns="71799" bIns="3589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Right Arrow 20"/>
          <p:cNvSpPr/>
          <p:nvPr/>
        </p:nvSpPr>
        <p:spPr>
          <a:xfrm flipV="1">
            <a:off x="3276600" y="3009900"/>
            <a:ext cx="563563" cy="1905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71799" tIns="35899" rIns="71799" bIns="3589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Rectangle 21"/>
          <p:cNvSpPr/>
          <p:nvPr/>
        </p:nvSpPr>
        <p:spPr>
          <a:xfrm>
            <a:off x="3963988" y="1181100"/>
            <a:ext cx="4037013" cy="914400"/>
          </a:xfrm>
          <a:prstGeom prst="rect">
            <a:avLst/>
          </a:prstGeom>
        </p:spPr>
        <p:style>
          <a:lnRef idx="2">
            <a:schemeClr val="accent6"/>
          </a:lnRef>
          <a:fillRef idx="1">
            <a:schemeClr val="lt1"/>
          </a:fillRef>
          <a:effectRef idx="0">
            <a:schemeClr val="accent6"/>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x-none" sz="2200" b="1" i="0" u="none" strike="noStrike" kern="1200" cap="none" spc="0" normalizeH="0" baseline="0" noProof="1" dirty="0">
                <a:solidFill>
                  <a:srgbClr val="008000"/>
                </a:solidFill>
                <a:latin typeface="Times New Roman" panose="02020603050405020304" pitchFamily="18" charset="0"/>
                <a:ea typeface="+mn-ea"/>
                <a:cs typeface="Times New Roman" panose="02020603050405020304" pitchFamily="18" charset="0"/>
              </a:rPr>
              <a:t>Giới thiệu ngay đồ vật định tả.</a:t>
            </a:r>
            <a:endParaRPr kumimoji="0" lang="en-US" altLang="x-none" sz="2200" b="1" i="0" u="none" strike="noStrike" kern="1200" cap="none" spc="0" normalizeH="0" baseline="0" noProof="1" dirty="0">
              <a:solidFill>
                <a:srgbClr val="008000"/>
              </a:solidFill>
              <a:latin typeface="Times New Roman" panose="02020603050405020304" pitchFamily="18" charset="0"/>
              <a:ea typeface="Times New Roman" panose="02020603050405020304" pitchFamily="18" charset="0"/>
              <a:cs typeface="+mn-cs"/>
            </a:endParaRPr>
          </a:p>
        </p:txBody>
      </p:sp>
      <p:sp>
        <p:nvSpPr>
          <p:cNvPr id="23" name="Rectangle 22"/>
          <p:cNvSpPr/>
          <p:nvPr/>
        </p:nvSpPr>
        <p:spPr>
          <a:xfrm>
            <a:off x="3963988" y="2495550"/>
            <a:ext cx="4799013" cy="1143000"/>
          </a:xfrm>
          <a:prstGeom prst="rect">
            <a:avLst/>
          </a:prstGeom>
        </p:spPr>
        <p:style>
          <a:lnRef idx="2">
            <a:schemeClr val="accent6"/>
          </a:lnRef>
          <a:fillRef idx="1">
            <a:schemeClr val="lt1"/>
          </a:fillRef>
          <a:effectRef idx="0">
            <a:schemeClr val="accent6"/>
          </a:effectRef>
          <a:fontRef idx="minor">
            <a:schemeClr val="dk1"/>
          </a:fontRef>
        </p:style>
        <p:txBody>
          <a:bodyPr lIns="71799" tIns="35899" rIns="71799" bIns="35899" anchor="ctr"/>
          <a:lstStyle>
            <a:lvl1pPr marL="268605" indent="-268605"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1pPr>
            <a:lvl2pPr marL="582930" indent="-22415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897255" indent="-17970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256030"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1614805" indent="-179705"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x-none" sz="2200" b="1" i="0" u="none" strike="noStrike" kern="1200" cap="none" spc="0" normalizeH="0" baseline="0" noProof="1" dirty="0">
                <a:solidFill>
                  <a:srgbClr val="008000"/>
                </a:solidFill>
                <a:latin typeface="Times New Roman" panose="02020603050405020304" pitchFamily="18" charset="0"/>
                <a:ea typeface="+mn-ea"/>
                <a:cs typeface="Times New Roman" panose="02020603050405020304" pitchFamily="18" charset="0"/>
              </a:rPr>
              <a:t>Nói chuyện khác có liên quan rồi dẫn v</a:t>
            </a:r>
            <a:r>
              <a:rPr kumimoji="0" lang="en-US" altLang="x-none" sz="2200" b="1" i="0" u="none" strike="noStrike" kern="1200" cap="none" spc="0" normalizeH="0" baseline="0" noProof="1" dirty="0">
                <a:solidFill>
                  <a:srgbClr val="008000"/>
                </a:solidFill>
                <a:latin typeface="Times New Roman" panose="02020603050405020304" pitchFamily="18" charset="0"/>
                <a:ea typeface="Times New Roman" panose="02020603050405020304" pitchFamily="18" charset="0"/>
                <a:cs typeface="+mn-cs"/>
              </a:rPr>
              <a:t>à</a:t>
            </a:r>
            <a:r>
              <a:rPr kumimoji="0" lang="en-US" altLang="x-none" sz="2200" b="1" i="0" u="none" strike="noStrike" kern="1200" cap="none" spc="0" normalizeH="0" baseline="0" noProof="1" dirty="0">
                <a:solidFill>
                  <a:srgbClr val="008000"/>
                </a:solidFill>
                <a:latin typeface="Times New Roman" panose="02020603050405020304" pitchFamily="18" charset="0"/>
                <a:ea typeface="+mn-ea"/>
                <a:cs typeface="Times New Roman" panose="02020603050405020304" pitchFamily="18" charset="0"/>
              </a:rPr>
              <a:t>o giới thiệu đồ vật định tả.</a:t>
            </a:r>
            <a:endParaRPr kumimoji="0" lang="en-US" altLang="x-none" sz="2200" b="1" i="0" u="none" strike="noStrike" kern="1200" cap="none" spc="0" normalizeH="0" baseline="0" noProof="1" dirty="0">
              <a:solidFill>
                <a:srgbClr val="008000"/>
              </a:solidFill>
              <a:latin typeface="Times New Roman" panose="02020603050405020304" pitchFamily="18" charset="0"/>
              <a:ea typeface="Times New Roman" panose="02020603050405020304" pitchFamily="18"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p:stCondLst>
                              <p:cond delay="79"/>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p:stCondLst>
                              <p:cond delay="79"/>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p:stCondLst>
                              <p:cond delay="79"/>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5"/>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5" name="Picture 4"/>
          <p:cNvPicPr>
            <a:picLocks noChangeAspect="1"/>
          </p:cNvPicPr>
          <p:nvPr/>
        </p:nvPicPr>
        <p:blipFill>
          <a:blip r:embed="rId2"/>
          <a:stretch>
            <a:fillRect/>
          </a:stretch>
        </p:blipFill>
        <p:spPr>
          <a:xfrm>
            <a:off x="-338137" y="-133350"/>
            <a:ext cx="9820275" cy="5276850"/>
          </a:xfrm>
          <a:prstGeom prst="rect">
            <a:avLst/>
          </a:prstGeom>
          <a:effectLst>
            <a:outerShdw blurRad="50800" dist="50800" dir="5400000" algn="ctr" rotWithShape="0">
              <a:srgbClr val="000000">
                <a:alpha val="34000"/>
              </a:srgbClr>
            </a:outerShdw>
          </a:effectLst>
        </p:spPr>
      </p:pic>
      <p:sp>
        <p:nvSpPr>
          <p:cNvPr id="14339" name="Text Box 13"/>
          <p:cNvSpPr txBox="1"/>
          <p:nvPr/>
        </p:nvSpPr>
        <p:spPr>
          <a:xfrm>
            <a:off x="3352800" y="1352550"/>
            <a:ext cx="3200400" cy="457200"/>
          </a:xfrm>
          <a:prstGeom prst="rect">
            <a:avLst/>
          </a:prstGeom>
          <a:noFill/>
          <a:ln w="9525">
            <a:noFill/>
          </a:ln>
        </p:spPr>
        <p:txBody>
          <a:bodyPr lIns="71799" tIns="35899" rIns="71799" bIns="35899" anchor="t" anchorCtr="0">
            <a:spAutoFit/>
          </a:bodyPr>
          <a:p>
            <a:r>
              <a:rPr lang="en-US" altLang="en-US" sz="2500" b="1" dirty="0">
                <a:solidFill>
                  <a:srgbClr val="FF0000"/>
                </a:solidFill>
                <a:latin typeface="Times New Roman" panose="02020603050405020304" pitchFamily="18" charset="0"/>
              </a:rPr>
              <a:t>YÊU CẦU CẦN ĐẠT</a:t>
            </a:r>
            <a:endParaRPr lang="en-US" altLang="en-US" sz="2500" b="1" dirty="0">
              <a:solidFill>
                <a:srgbClr val="FF0000"/>
              </a:solidFill>
              <a:latin typeface="Times New Roman" panose="02020603050405020304" pitchFamily="18" charset="0"/>
              <a:ea typeface="Times New Roman" panose="02020603050405020304" pitchFamily="18" charset="0"/>
            </a:endParaRPr>
          </a:p>
        </p:txBody>
      </p:sp>
      <p:sp>
        <p:nvSpPr>
          <p:cNvPr id="14340" name="Text Box 14"/>
          <p:cNvSpPr txBox="1"/>
          <p:nvPr/>
        </p:nvSpPr>
        <p:spPr>
          <a:xfrm>
            <a:off x="1331913" y="2009775"/>
            <a:ext cx="6705600" cy="781050"/>
          </a:xfrm>
          <a:prstGeom prst="rect">
            <a:avLst/>
          </a:prstGeom>
          <a:solidFill>
            <a:srgbClr val="C6D9F1"/>
          </a:solidFill>
          <a:ln w="12700" cap="flat" cmpd="sng">
            <a:solidFill>
              <a:srgbClr val="0070C0"/>
            </a:solidFill>
            <a:prstDash val="solid"/>
            <a:miter/>
            <a:headEnd type="none" w="med" len="med"/>
            <a:tailEnd type="none" w="med" len="med"/>
          </a:ln>
        </p:spPr>
        <p:txBody>
          <a:bodyPr lIns="71799" tIns="35899" rIns="71799" bIns="35899" anchor="t" anchorCtr="0">
            <a:spAutoFit/>
          </a:bodyPr>
          <a:p>
            <a:pPr algn="ctr"/>
            <a:r>
              <a:rPr lang="en-US" altLang="en-US" sz="2300" dirty="0">
                <a:solidFill>
                  <a:srgbClr val="0000FF"/>
                </a:solidFill>
                <a:latin typeface="Times New Roman" panose="02020603050405020304" pitchFamily="18" charset="0"/>
              </a:rPr>
              <a:t>Nắm vững hai cách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gián tiếp v</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trực tiếp) trong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văn miêu tả đồ vật.</a:t>
            </a:r>
            <a:endParaRPr lang="en-US" altLang="en-US" sz="2300" dirty="0">
              <a:latin typeface="Times New Roman" panose="02020603050405020304" pitchFamily="18" charset="0"/>
              <a:ea typeface="Times New Roman" panose="02020603050405020304" pitchFamily="18" charset="0"/>
            </a:endParaRPr>
          </a:p>
        </p:txBody>
      </p:sp>
      <p:sp>
        <p:nvSpPr>
          <p:cNvPr id="14341" name="Text Box 14"/>
          <p:cNvSpPr txBox="1"/>
          <p:nvPr/>
        </p:nvSpPr>
        <p:spPr>
          <a:xfrm>
            <a:off x="1341438" y="3057525"/>
            <a:ext cx="6705600" cy="781050"/>
          </a:xfrm>
          <a:prstGeom prst="rect">
            <a:avLst/>
          </a:prstGeom>
          <a:solidFill>
            <a:srgbClr val="C6D9F1"/>
          </a:solidFill>
          <a:ln w="12700" cap="flat" cmpd="sng">
            <a:solidFill>
              <a:srgbClr val="0070C0"/>
            </a:solidFill>
            <a:prstDash val="solid"/>
            <a:miter/>
            <a:headEnd type="none" w="med" len="med"/>
            <a:tailEnd type="none" w="med" len="med"/>
          </a:ln>
        </p:spPr>
        <p:txBody>
          <a:bodyPr lIns="71799" tIns="35899" rIns="71799" bIns="35899" anchor="t" anchorCtr="0">
            <a:spAutoFit/>
          </a:bodyPr>
          <a:p>
            <a:pPr algn="ctr"/>
            <a:r>
              <a:rPr lang="en-US" altLang="en-US" sz="2300" dirty="0">
                <a:solidFill>
                  <a:srgbClr val="0000FF"/>
                </a:solidFill>
                <a:latin typeface="Times New Roman" panose="02020603050405020304" pitchFamily="18" charset="0"/>
              </a:rPr>
              <a:t>Viết được đoạn mở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cho b</a:t>
            </a:r>
            <a:r>
              <a:rPr lang="en-US" altLang="en-US" sz="2300" dirty="0">
                <a:solidFill>
                  <a:srgbClr val="0000FF"/>
                </a:solidFill>
                <a:latin typeface="Times New Roman" panose="02020603050405020304" pitchFamily="18" charset="0"/>
                <a:ea typeface="Times New Roman" panose="02020603050405020304" pitchFamily="18" charset="0"/>
              </a:rPr>
              <a:t>à</a:t>
            </a:r>
            <a:r>
              <a:rPr lang="en-US" altLang="en-US" sz="2300" dirty="0">
                <a:solidFill>
                  <a:srgbClr val="0000FF"/>
                </a:solidFill>
                <a:latin typeface="Times New Roman" panose="02020603050405020304" pitchFamily="18" charset="0"/>
              </a:rPr>
              <a:t>i văn miêu tả đồ vật theo hai cách đã học.</a:t>
            </a:r>
            <a:endParaRPr lang="en-US" altLang="en-US" sz="2300" dirty="0">
              <a:latin typeface="Times New Roman" panose="02020603050405020304" pitchFamily="18" charset="0"/>
              <a:ea typeface="Times New Roman" panose="02020603050405020304" pitchFamily="18" charset="0"/>
            </a:endParaRPr>
          </a:p>
        </p:txBody>
      </p:sp>
      <p:pic>
        <p:nvPicPr>
          <p:cNvPr id="2" name="Picture 1" descr="Capture"/>
          <p:cNvPicPr>
            <a:picLocks noChangeAspect="1"/>
          </p:cNvPicPr>
          <p:nvPr/>
        </p:nvPicPr>
        <p:blipFill>
          <a:blip r:embed="rId3">
            <a:clrChange>
              <a:clrFrom>
                <a:srgbClr val="FFFFFF"/>
              </a:clrFrom>
              <a:clrTo>
                <a:srgbClr val="FFFFFF">
                  <a:alpha val="0"/>
                </a:srgbClr>
              </a:clrTo>
            </a:clrChange>
          </a:blip>
          <a:stretch>
            <a:fillRect/>
          </a:stretch>
        </p:blipFill>
        <p:spPr>
          <a:xfrm>
            <a:off x="7467600" y="1657350"/>
            <a:ext cx="1127125" cy="14938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3059</Words>
  <Application>WPS Presentation</Application>
  <PresentationFormat/>
  <Paragraphs>124</Paragraphs>
  <Slides>16</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16</vt:i4>
      </vt:variant>
    </vt:vector>
  </HeadingPairs>
  <TitlesOfParts>
    <vt:vector size="25" baseType="lpstr">
      <vt:lpstr>Arial</vt:lpstr>
      <vt:lpstr>SimSun</vt:lpstr>
      <vt:lpstr>Wingdings</vt:lpstr>
      <vt:lpstr>Calibri</vt:lpstr>
      <vt:lpstr>Times New Roman</vt:lpstr>
      <vt:lpstr>Microsoft YaHei</vt:lpstr>
      <vt:lpstr>Arial Unicode MS</vt:lpstr>
      <vt:lpstr>Chủ đề của Office</vt:lpstr>
      <vt:lpstr>1_Chủ đề của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HELLO</dc:creator>
  <cp:lastModifiedBy>asus</cp:lastModifiedBy>
  <cp:revision>127</cp:revision>
  <dcterms:created xsi:type="dcterms:W3CDTF">2011-12-18T15:53:07Z</dcterms:created>
  <dcterms:modified xsi:type="dcterms:W3CDTF">2022-01-13T08:34:08Z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6580C8CDA71F473183B11B63ECE55361</vt:lpwstr>
  </property>
  <property fmtid="{D5CDD505-2E9C-101B-9397-08002B2CF9AE}" pid="3" name="KSOProductBuildVer">
    <vt:lpwstr>1033-11.2.0.10443</vt:lpwstr>
  </property>
</Properties>
</file>