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20" r:id="rId4"/>
    <p:sldMasterId id="2147483732" r:id="rId5"/>
    <p:sldMasterId id="2147483744" r:id="rId6"/>
    <p:sldMasterId id="2147483768" r:id="rId7"/>
    <p:sldMasterId id="2147483780" r:id="rId8"/>
    <p:sldMasterId id="2147483816" r:id="rId9"/>
    <p:sldMasterId id="2147483830" r:id="rId10"/>
    <p:sldMasterId id="2147483842" r:id="rId11"/>
    <p:sldMasterId id="2147483854" r:id="rId12"/>
    <p:sldMasterId id="2147483866" r:id="rId13"/>
    <p:sldMasterId id="2147483880" r:id="rId14"/>
  </p:sldMasterIdLst>
  <p:notesMasterIdLst>
    <p:notesMasterId r:id="rId49"/>
  </p:notesMasterIdLst>
  <p:sldIdLst>
    <p:sldId id="311" r:id="rId15"/>
    <p:sldId id="313" r:id="rId16"/>
    <p:sldId id="310" r:id="rId17"/>
    <p:sldId id="314" r:id="rId18"/>
    <p:sldId id="259" r:id="rId19"/>
    <p:sldId id="262" r:id="rId20"/>
    <p:sldId id="271" r:id="rId21"/>
    <p:sldId id="267" r:id="rId22"/>
    <p:sldId id="268" r:id="rId23"/>
    <p:sldId id="266" r:id="rId24"/>
    <p:sldId id="296" r:id="rId25"/>
    <p:sldId id="300" r:id="rId26"/>
    <p:sldId id="269" r:id="rId27"/>
    <p:sldId id="270" r:id="rId28"/>
    <p:sldId id="272" r:id="rId29"/>
    <p:sldId id="278" r:id="rId30"/>
    <p:sldId id="280" r:id="rId31"/>
    <p:sldId id="305" r:id="rId32"/>
    <p:sldId id="275" r:id="rId33"/>
    <p:sldId id="276" r:id="rId34"/>
    <p:sldId id="306" r:id="rId35"/>
    <p:sldId id="307" r:id="rId36"/>
    <p:sldId id="308" r:id="rId37"/>
    <p:sldId id="277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312" r:id="rId46"/>
    <p:sldId id="302" r:id="rId47"/>
    <p:sldId id="315" r:id="rId48"/>
  </p:sldIdLst>
  <p:sldSz cx="12344400" cy="7772400"/>
  <p:notesSz cx="6858000" cy="9144000"/>
  <p:defaultTextStyle>
    <a:defPPr>
      <a:defRPr lang="en-US"/>
    </a:defPPr>
    <a:lvl1pPr marL="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FFFF66"/>
    <a:srgbClr val="FF7C80"/>
    <a:srgbClr val="FF66CC"/>
    <a:srgbClr val="00CCFF"/>
    <a:srgbClr val="99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86377" autoAdjust="0"/>
  </p:normalViewPr>
  <p:slideViewPr>
    <p:cSldViewPr>
      <p:cViewPr varScale="1">
        <p:scale>
          <a:sx n="65" d="100"/>
          <a:sy n="65" d="100"/>
        </p:scale>
        <p:origin x="756" y="72"/>
      </p:cViewPr>
      <p:guideLst>
        <p:guide orient="horz" pos="2160"/>
        <p:guide pos="2880"/>
        <p:guide orient="horz" pos="2448"/>
        <p:guide pos="3888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1B99B-5F45-477D-B312-2FB54D744A35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685800"/>
            <a:ext cx="5445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CA48D-8723-46C9-91B1-7A5B34532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0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685800"/>
            <a:ext cx="5445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A48D-8723-46C9-91B1-7A5B34532BE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7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F85E5A8-7C40-4248-853F-90B77AC620AB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6438" y="685800"/>
            <a:ext cx="5445125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8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707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0817" indent="0" algn="ctr">
              <a:buNone/>
              <a:defRPr/>
            </a:lvl2pPr>
            <a:lvl3pPr marL="1121634" indent="0" algn="ctr">
              <a:buNone/>
              <a:defRPr/>
            </a:lvl3pPr>
            <a:lvl4pPr marL="1682450" indent="0" algn="ctr">
              <a:buNone/>
              <a:defRPr/>
            </a:lvl4pPr>
            <a:lvl5pPr marL="2243267" indent="0" algn="ctr">
              <a:buNone/>
              <a:defRPr/>
            </a:lvl5pPr>
            <a:lvl6pPr marL="2804089" indent="0" algn="ctr">
              <a:buNone/>
              <a:defRPr/>
            </a:lvl6pPr>
            <a:lvl7pPr marL="3364902" indent="0" algn="ctr">
              <a:buNone/>
              <a:defRPr/>
            </a:lvl7pPr>
            <a:lvl8pPr marL="3925716" indent="0" algn="ctr">
              <a:buNone/>
              <a:defRPr/>
            </a:lvl8pPr>
            <a:lvl9pPr marL="448653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939F8EC5-3714-43B2-805B-44A508F98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9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CC59436-10AC-4C5D-B2B6-99C832E34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78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41763-9EA3-425F-902F-7C27CFE557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40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7220" y="311280"/>
            <a:ext cx="11109960" cy="663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17670" y="7077922"/>
            <a:ext cx="39090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68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fld id="{0B228F82-933F-4DDB-95E6-184647D8D6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63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088" indent="0" algn="ctr">
              <a:buNone/>
              <a:defRPr/>
            </a:lvl2pPr>
            <a:lvl3pPr marL="764165" indent="0" algn="ctr">
              <a:buNone/>
              <a:defRPr/>
            </a:lvl3pPr>
            <a:lvl4pPr marL="1146275" indent="0" algn="ctr">
              <a:buNone/>
              <a:defRPr/>
            </a:lvl4pPr>
            <a:lvl5pPr marL="1528351" indent="0" algn="ctr">
              <a:buNone/>
              <a:defRPr/>
            </a:lvl5pPr>
            <a:lvl6pPr marL="1910439" indent="0" algn="ctr">
              <a:buNone/>
              <a:defRPr/>
            </a:lvl6pPr>
            <a:lvl7pPr marL="2292532" indent="0" algn="ctr">
              <a:buNone/>
              <a:defRPr/>
            </a:lvl7pPr>
            <a:lvl8pPr marL="2674612" indent="0" algn="ctr">
              <a:buNone/>
              <a:defRPr/>
            </a:lvl8pPr>
            <a:lvl9pPr marL="30567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377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2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088" indent="0">
              <a:buNone/>
              <a:defRPr sz="1500"/>
            </a:lvl2pPr>
            <a:lvl3pPr marL="764165" indent="0">
              <a:buNone/>
              <a:defRPr sz="1400"/>
            </a:lvl3pPr>
            <a:lvl4pPr marL="1146275" indent="0">
              <a:buNone/>
              <a:defRPr sz="1100"/>
            </a:lvl4pPr>
            <a:lvl5pPr marL="1528351" indent="0">
              <a:buNone/>
              <a:defRPr sz="1100"/>
            </a:lvl5pPr>
            <a:lvl6pPr marL="1910439" indent="0">
              <a:buNone/>
              <a:defRPr sz="1100"/>
            </a:lvl6pPr>
            <a:lvl7pPr marL="2292532" indent="0">
              <a:buNone/>
              <a:defRPr sz="1100"/>
            </a:lvl7pPr>
            <a:lvl8pPr marL="2674612" indent="0">
              <a:buNone/>
              <a:defRPr sz="1100"/>
            </a:lvl8pPr>
            <a:lvl9pPr marL="305670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637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2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238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643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335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899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4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FEE2FF66-C68D-43D4-9BC3-8157550C6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815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088" indent="0">
              <a:buNone/>
              <a:defRPr sz="2400"/>
            </a:lvl2pPr>
            <a:lvl3pPr marL="764165" indent="0">
              <a:buNone/>
              <a:defRPr sz="2000"/>
            </a:lvl3pPr>
            <a:lvl4pPr marL="1146275" indent="0">
              <a:buNone/>
              <a:defRPr sz="1600"/>
            </a:lvl4pPr>
            <a:lvl5pPr marL="1528351" indent="0">
              <a:buNone/>
              <a:defRPr sz="1600"/>
            </a:lvl5pPr>
            <a:lvl6pPr marL="1910439" indent="0">
              <a:buNone/>
              <a:defRPr sz="1600"/>
            </a:lvl6pPr>
            <a:lvl7pPr marL="2292532" indent="0">
              <a:buNone/>
              <a:defRPr sz="1600"/>
            </a:lvl7pPr>
            <a:lvl8pPr marL="2674612" indent="0">
              <a:buNone/>
              <a:defRPr sz="1600"/>
            </a:lvl8pPr>
            <a:lvl9pPr marL="3056704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9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740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08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918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0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748" indent="0" algn="ctr">
              <a:buNone/>
              <a:defRPr/>
            </a:lvl2pPr>
            <a:lvl3pPr marL="765493" indent="0" algn="ctr">
              <a:buNone/>
              <a:defRPr/>
            </a:lvl3pPr>
            <a:lvl4pPr marL="1148264" indent="0" algn="ctr">
              <a:buNone/>
              <a:defRPr/>
            </a:lvl4pPr>
            <a:lvl5pPr marL="1531006" indent="0" algn="ctr">
              <a:buNone/>
              <a:defRPr/>
            </a:lvl5pPr>
            <a:lvl6pPr marL="1913759" indent="0" algn="ctr">
              <a:buNone/>
              <a:defRPr/>
            </a:lvl6pPr>
            <a:lvl7pPr marL="2296511" indent="0" algn="ctr">
              <a:buNone/>
              <a:defRPr/>
            </a:lvl7pPr>
            <a:lvl8pPr marL="2679257" indent="0" algn="ctr">
              <a:buNone/>
              <a:defRPr/>
            </a:lvl8pPr>
            <a:lvl9pPr marL="30620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749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006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748" indent="0">
              <a:buNone/>
              <a:defRPr sz="1500"/>
            </a:lvl2pPr>
            <a:lvl3pPr marL="765493" indent="0">
              <a:buNone/>
              <a:defRPr sz="1400"/>
            </a:lvl3pPr>
            <a:lvl4pPr marL="1148264" indent="0">
              <a:buNone/>
              <a:defRPr sz="1100"/>
            </a:lvl4pPr>
            <a:lvl5pPr marL="1531006" indent="0">
              <a:buNone/>
              <a:defRPr sz="1100"/>
            </a:lvl5pPr>
            <a:lvl6pPr marL="1913759" indent="0">
              <a:buNone/>
              <a:defRPr sz="1100"/>
            </a:lvl6pPr>
            <a:lvl7pPr marL="2296511" indent="0">
              <a:buNone/>
              <a:defRPr sz="1100"/>
            </a:lvl7pPr>
            <a:lvl8pPr marL="2679257" indent="0">
              <a:buNone/>
              <a:defRPr sz="1100"/>
            </a:lvl8pPr>
            <a:lvl9pPr marL="30620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305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09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099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936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755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4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752" indent="0" algn="ctr">
              <a:buNone/>
              <a:defRPr/>
            </a:lvl2pPr>
            <a:lvl3pPr marL="755417" indent="0" algn="ctr">
              <a:buNone/>
              <a:defRPr/>
            </a:lvl3pPr>
            <a:lvl4pPr marL="1133134" indent="0" algn="ctr">
              <a:buNone/>
              <a:defRPr/>
            </a:lvl4pPr>
            <a:lvl5pPr marL="1510842" indent="0" algn="ctr">
              <a:buNone/>
              <a:defRPr/>
            </a:lvl5pPr>
            <a:lvl6pPr marL="1888550" indent="0" algn="ctr">
              <a:buNone/>
              <a:defRPr/>
            </a:lvl6pPr>
            <a:lvl7pPr marL="2266265" indent="0" algn="ctr">
              <a:buNone/>
              <a:defRPr/>
            </a:lvl7pPr>
            <a:lvl8pPr marL="2643967" indent="0" algn="ctr">
              <a:buNone/>
              <a:defRPr/>
            </a:lvl8pPr>
            <a:lvl9pPr marL="30216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458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752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748" indent="0">
              <a:buNone/>
              <a:defRPr sz="2400"/>
            </a:lvl2pPr>
            <a:lvl3pPr marL="765493" indent="0">
              <a:buNone/>
              <a:defRPr sz="2000"/>
            </a:lvl3pPr>
            <a:lvl4pPr marL="1148264" indent="0">
              <a:buNone/>
              <a:defRPr sz="1600"/>
            </a:lvl4pPr>
            <a:lvl5pPr marL="1531006" indent="0">
              <a:buNone/>
              <a:defRPr sz="1600"/>
            </a:lvl5pPr>
            <a:lvl6pPr marL="1913759" indent="0">
              <a:buNone/>
              <a:defRPr sz="1600"/>
            </a:lvl6pPr>
            <a:lvl7pPr marL="2296511" indent="0">
              <a:buNone/>
              <a:defRPr sz="1600"/>
            </a:lvl7pPr>
            <a:lvl8pPr marL="2679257" indent="0">
              <a:buNone/>
              <a:defRPr sz="1600"/>
            </a:lvl8pPr>
            <a:lvl9pPr marL="30620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79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005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938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470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3461" indent="0" algn="ctr">
              <a:buNone/>
              <a:defRPr/>
            </a:lvl2pPr>
            <a:lvl3pPr marL="766923" indent="0" algn="ctr">
              <a:buNone/>
              <a:defRPr/>
            </a:lvl3pPr>
            <a:lvl4pPr marL="1150397" indent="0" algn="ctr">
              <a:buNone/>
              <a:defRPr/>
            </a:lvl4pPr>
            <a:lvl5pPr marL="1533853" indent="0" algn="ctr">
              <a:buNone/>
              <a:defRPr/>
            </a:lvl5pPr>
            <a:lvl6pPr marL="1917320" indent="0" algn="ctr">
              <a:buNone/>
              <a:defRPr/>
            </a:lvl6pPr>
            <a:lvl7pPr marL="2300782" indent="0" algn="ctr">
              <a:buNone/>
              <a:defRPr/>
            </a:lvl7pPr>
            <a:lvl8pPr marL="2684240" indent="0" algn="ctr">
              <a:buNone/>
              <a:defRPr/>
            </a:lvl8pPr>
            <a:lvl9pPr marL="3067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484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86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3461" indent="0">
              <a:buNone/>
              <a:defRPr sz="1500"/>
            </a:lvl2pPr>
            <a:lvl3pPr marL="766923" indent="0">
              <a:buNone/>
              <a:defRPr sz="1400"/>
            </a:lvl3pPr>
            <a:lvl4pPr marL="1150397" indent="0">
              <a:buNone/>
              <a:defRPr sz="1100"/>
            </a:lvl4pPr>
            <a:lvl5pPr marL="1533853" indent="0">
              <a:buNone/>
              <a:defRPr sz="1100"/>
            </a:lvl5pPr>
            <a:lvl6pPr marL="1917320" indent="0">
              <a:buNone/>
              <a:defRPr sz="1100"/>
            </a:lvl6pPr>
            <a:lvl7pPr marL="2300782" indent="0">
              <a:buNone/>
              <a:defRPr sz="1100"/>
            </a:lvl7pPr>
            <a:lvl8pPr marL="2684240" indent="0">
              <a:buNone/>
              <a:defRPr sz="1100"/>
            </a:lvl8pPr>
            <a:lvl9pPr marL="3067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69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89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658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579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9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43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559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2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1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329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3461" indent="0">
              <a:buNone/>
              <a:defRPr sz="2400"/>
            </a:lvl2pPr>
            <a:lvl3pPr marL="766923" indent="0">
              <a:buNone/>
              <a:defRPr sz="2000"/>
            </a:lvl3pPr>
            <a:lvl4pPr marL="1150397" indent="0">
              <a:buNone/>
              <a:defRPr sz="1600"/>
            </a:lvl4pPr>
            <a:lvl5pPr marL="1533853" indent="0">
              <a:buNone/>
              <a:defRPr sz="1600"/>
            </a:lvl5pPr>
            <a:lvl6pPr marL="1917320" indent="0">
              <a:buNone/>
              <a:defRPr sz="1600"/>
            </a:lvl6pPr>
            <a:lvl7pPr marL="2300782" indent="0">
              <a:buNone/>
              <a:defRPr sz="1600"/>
            </a:lvl7pPr>
            <a:lvl8pPr marL="2684240" indent="0">
              <a:buNone/>
              <a:defRPr sz="1600"/>
            </a:lvl8pPr>
            <a:lvl9pPr marL="3067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62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490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735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555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562"/>
            <a:ext cx="10492740" cy="1666028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9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8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8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5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830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421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  <a:prstGeom prst="rect">
            <a:avLst/>
          </a:prstGeom>
        </p:spPr>
        <p:txBody>
          <a:bodyPr lIns="113957" tIns="56960" rIns="113957" bIns="56960"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978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395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93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79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489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18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988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582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001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292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56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752" indent="0">
              <a:buNone/>
              <a:defRPr sz="1500"/>
            </a:lvl2pPr>
            <a:lvl3pPr marL="755417" indent="0">
              <a:buNone/>
              <a:defRPr sz="1400"/>
            </a:lvl3pPr>
            <a:lvl4pPr marL="1133134" indent="0">
              <a:buNone/>
              <a:defRPr sz="1100"/>
            </a:lvl4pPr>
            <a:lvl5pPr marL="1510842" indent="0">
              <a:buNone/>
              <a:defRPr sz="1100"/>
            </a:lvl5pPr>
            <a:lvl6pPr marL="1888550" indent="0">
              <a:buNone/>
              <a:defRPr sz="1100"/>
            </a:lvl6pPr>
            <a:lvl7pPr marL="2266265" indent="0">
              <a:buNone/>
              <a:defRPr sz="1100"/>
            </a:lvl7pPr>
            <a:lvl8pPr marL="2643967" indent="0">
              <a:buNone/>
              <a:defRPr sz="1100"/>
            </a:lvl8pPr>
            <a:lvl9pPr marL="302168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624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706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379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45" y="309457"/>
            <a:ext cx="4061223" cy="1316990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7245" y="1626472"/>
            <a:ext cx="4061223" cy="5316538"/>
          </a:xfrm>
          <a:prstGeom prst="rect">
            <a:avLst/>
          </a:prstGeom>
        </p:spPr>
        <p:txBody>
          <a:bodyPr lIns="113957" tIns="56960" rIns="113957" bIns="56960"/>
          <a:lstStyle>
            <a:lvl1pPr marL="0" marR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 dirty="0"/>
              <a:t>A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endParaRPr lang="en-US" dirty="0"/>
          </a:p>
          <a:p>
            <a:pPr lvl="0"/>
            <a:r>
              <a:rPr lang="en-US" dirty="0"/>
              <a:t>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  <a:p>
            <a:pPr lvl="0"/>
            <a:r>
              <a:rPr lang="en-US" dirty="0"/>
              <a:t>II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III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Nội-Trung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, </a:t>
            </a:r>
            <a:r>
              <a:rPr lang="en-US" dirty="0" err="1"/>
              <a:t>khoa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  <a:p>
            <a:pPr marL="0" marR="0" lvl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B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265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4000"/>
            </a:lvl1pPr>
            <a:lvl2pPr marL="569789" indent="0">
              <a:buNone/>
              <a:defRPr sz="3500"/>
            </a:lvl2pPr>
            <a:lvl3pPr marL="1139557" indent="0">
              <a:buNone/>
              <a:defRPr sz="3000"/>
            </a:lvl3pPr>
            <a:lvl4pPr marL="1709345" indent="0">
              <a:buNone/>
              <a:defRPr sz="2500"/>
            </a:lvl4pPr>
            <a:lvl5pPr marL="2279129" indent="0">
              <a:buNone/>
              <a:defRPr sz="2500"/>
            </a:lvl5pPr>
            <a:lvl6pPr marL="2848913" indent="0">
              <a:buNone/>
              <a:defRPr sz="2500"/>
            </a:lvl6pPr>
            <a:lvl7pPr marL="3418697" indent="0">
              <a:buNone/>
              <a:defRPr sz="2500"/>
            </a:lvl7pPr>
            <a:lvl8pPr marL="3988482" indent="0">
              <a:buNone/>
              <a:defRPr sz="2500"/>
            </a:lvl8pPr>
            <a:lvl9pPr marL="4558258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180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719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59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509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867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4225" indent="0" algn="ctr">
              <a:buNone/>
              <a:defRPr/>
            </a:lvl2pPr>
            <a:lvl3pPr marL="768449" indent="0" algn="ctr">
              <a:buNone/>
              <a:defRPr/>
            </a:lvl3pPr>
            <a:lvl4pPr marL="1152675" indent="0" algn="ctr">
              <a:buNone/>
              <a:defRPr/>
            </a:lvl4pPr>
            <a:lvl5pPr marL="1536898" indent="0" algn="ctr">
              <a:buNone/>
              <a:defRPr/>
            </a:lvl5pPr>
            <a:lvl6pPr marL="1921124" indent="0" algn="ctr">
              <a:buNone/>
              <a:defRPr/>
            </a:lvl6pPr>
            <a:lvl7pPr marL="2305348" indent="0" algn="ctr">
              <a:buNone/>
              <a:defRPr/>
            </a:lvl7pPr>
            <a:lvl8pPr marL="2689568" indent="0" algn="ctr">
              <a:buNone/>
              <a:defRPr/>
            </a:lvl8pPr>
            <a:lvl9pPr marL="307379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424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165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4225" indent="0">
              <a:buNone/>
              <a:defRPr sz="1500"/>
            </a:lvl2pPr>
            <a:lvl3pPr marL="768449" indent="0">
              <a:buNone/>
              <a:defRPr sz="1400"/>
            </a:lvl3pPr>
            <a:lvl4pPr marL="1152675" indent="0">
              <a:buNone/>
              <a:defRPr sz="1100"/>
            </a:lvl4pPr>
            <a:lvl5pPr marL="1536898" indent="0">
              <a:buNone/>
              <a:defRPr sz="1100"/>
            </a:lvl5pPr>
            <a:lvl6pPr marL="1921124" indent="0">
              <a:buNone/>
              <a:defRPr sz="1100"/>
            </a:lvl6pPr>
            <a:lvl7pPr marL="2305348" indent="0">
              <a:buNone/>
              <a:defRPr sz="1100"/>
            </a:lvl7pPr>
            <a:lvl8pPr marL="2689568" indent="0">
              <a:buNone/>
              <a:defRPr sz="1100"/>
            </a:lvl8pPr>
            <a:lvl9pPr marL="30737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57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1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529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67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640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495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020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378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169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4225" indent="0">
              <a:buNone/>
              <a:defRPr sz="2400"/>
            </a:lvl2pPr>
            <a:lvl3pPr marL="768449" indent="0">
              <a:buNone/>
              <a:defRPr sz="2000"/>
            </a:lvl3pPr>
            <a:lvl4pPr marL="1152675" indent="0">
              <a:buNone/>
              <a:defRPr sz="1600"/>
            </a:lvl4pPr>
            <a:lvl5pPr marL="1536898" indent="0">
              <a:buNone/>
              <a:defRPr sz="1600"/>
            </a:lvl5pPr>
            <a:lvl6pPr marL="1921124" indent="0">
              <a:buNone/>
              <a:defRPr sz="1600"/>
            </a:lvl6pPr>
            <a:lvl7pPr marL="2305348" indent="0">
              <a:buNone/>
              <a:defRPr sz="1600"/>
            </a:lvl7pPr>
            <a:lvl8pPr marL="2689568" indent="0">
              <a:buNone/>
              <a:defRPr sz="1600"/>
            </a:lvl8pPr>
            <a:lvl9pPr marL="3073796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4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146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480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25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26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5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83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E675736-D0E7-4016-A6F9-712C17C88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752" indent="0">
              <a:buNone/>
              <a:defRPr sz="2400"/>
            </a:lvl2pPr>
            <a:lvl3pPr marL="755417" indent="0">
              <a:buNone/>
              <a:defRPr sz="2000"/>
            </a:lvl3pPr>
            <a:lvl4pPr marL="1133134" indent="0">
              <a:buNone/>
              <a:defRPr sz="1600"/>
            </a:lvl4pPr>
            <a:lvl5pPr marL="1510842" indent="0">
              <a:buNone/>
              <a:defRPr sz="1600"/>
            </a:lvl5pPr>
            <a:lvl6pPr marL="1888550" indent="0">
              <a:buNone/>
              <a:defRPr sz="1600"/>
            </a:lvl6pPr>
            <a:lvl7pPr marL="2266265" indent="0">
              <a:buNone/>
              <a:defRPr sz="1600"/>
            </a:lvl7pPr>
            <a:lvl8pPr marL="2643967" indent="0">
              <a:buNone/>
              <a:defRPr sz="1600"/>
            </a:lvl8pPr>
            <a:lvl9pPr marL="302168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20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04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62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24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892" indent="0" algn="ctr">
              <a:buNone/>
              <a:defRPr/>
            </a:lvl2pPr>
            <a:lvl3pPr marL="755696" indent="0" algn="ctr">
              <a:buNone/>
              <a:defRPr/>
            </a:lvl3pPr>
            <a:lvl4pPr marL="1133556" indent="0" algn="ctr">
              <a:buNone/>
              <a:defRPr/>
            </a:lvl4pPr>
            <a:lvl5pPr marL="1511404" indent="0" algn="ctr">
              <a:buNone/>
              <a:defRPr/>
            </a:lvl5pPr>
            <a:lvl6pPr marL="1889252" indent="0" algn="ctr">
              <a:buNone/>
              <a:defRPr/>
            </a:lvl6pPr>
            <a:lvl7pPr marL="2267108" indent="0" algn="ctr">
              <a:buNone/>
              <a:defRPr/>
            </a:lvl7pPr>
            <a:lvl8pPr marL="2644948" indent="0" algn="ctr">
              <a:buNone/>
              <a:defRPr/>
            </a:lvl8pPr>
            <a:lvl9pPr marL="3022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29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15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892" indent="0">
              <a:buNone/>
              <a:defRPr sz="1500"/>
            </a:lvl2pPr>
            <a:lvl3pPr marL="755696" indent="0">
              <a:buNone/>
              <a:defRPr sz="1400"/>
            </a:lvl3pPr>
            <a:lvl4pPr marL="1133556" indent="0">
              <a:buNone/>
              <a:defRPr sz="1100"/>
            </a:lvl4pPr>
            <a:lvl5pPr marL="1511404" indent="0">
              <a:buNone/>
              <a:defRPr sz="1100"/>
            </a:lvl5pPr>
            <a:lvl6pPr marL="1889252" indent="0">
              <a:buNone/>
              <a:defRPr sz="1100"/>
            </a:lvl6pPr>
            <a:lvl7pPr marL="2267108" indent="0">
              <a:buNone/>
              <a:defRPr sz="1100"/>
            </a:lvl7pPr>
            <a:lvl8pPr marL="2644948" indent="0">
              <a:buNone/>
              <a:defRPr sz="1100"/>
            </a:lvl8pPr>
            <a:lvl9pPr marL="30228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2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0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68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74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40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6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0817" indent="0">
              <a:buNone/>
              <a:defRPr sz="2300"/>
            </a:lvl2pPr>
            <a:lvl3pPr marL="1121634" indent="0">
              <a:buNone/>
              <a:defRPr sz="2000"/>
            </a:lvl3pPr>
            <a:lvl4pPr marL="1682450" indent="0">
              <a:buNone/>
              <a:defRPr sz="1800"/>
            </a:lvl4pPr>
            <a:lvl5pPr marL="2243267" indent="0">
              <a:buNone/>
              <a:defRPr sz="1800"/>
            </a:lvl5pPr>
            <a:lvl6pPr marL="2804089" indent="0">
              <a:buNone/>
              <a:defRPr sz="1800"/>
            </a:lvl6pPr>
            <a:lvl7pPr marL="3364902" indent="0">
              <a:buNone/>
              <a:defRPr sz="1800"/>
            </a:lvl7pPr>
            <a:lvl8pPr marL="3925716" indent="0">
              <a:buNone/>
              <a:defRPr sz="1800"/>
            </a:lvl8pPr>
            <a:lvl9pPr marL="448653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E930D81-1D97-4B05-A38A-09A0978F5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5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97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892" indent="0">
              <a:buNone/>
              <a:defRPr sz="2400"/>
            </a:lvl2pPr>
            <a:lvl3pPr marL="755696" indent="0">
              <a:buNone/>
              <a:defRPr sz="2000"/>
            </a:lvl3pPr>
            <a:lvl4pPr marL="1133556" indent="0">
              <a:buNone/>
              <a:defRPr sz="1600"/>
            </a:lvl4pPr>
            <a:lvl5pPr marL="1511404" indent="0">
              <a:buNone/>
              <a:defRPr sz="1600"/>
            </a:lvl5pPr>
            <a:lvl6pPr marL="1889252" indent="0">
              <a:buNone/>
              <a:defRPr sz="1600"/>
            </a:lvl6pPr>
            <a:lvl7pPr marL="2267108" indent="0">
              <a:buNone/>
              <a:defRPr sz="1600"/>
            </a:lvl7pPr>
            <a:lvl8pPr marL="2644948" indent="0">
              <a:buNone/>
              <a:defRPr sz="1600"/>
            </a:lvl8pPr>
            <a:lvl9pPr marL="3022809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97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37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13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88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589" indent="0" algn="ctr">
              <a:buNone/>
              <a:defRPr/>
            </a:lvl2pPr>
            <a:lvl3pPr marL="757096" indent="0" algn="ctr">
              <a:buNone/>
              <a:defRPr/>
            </a:lvl3pPr>
            <a:lvl4pPr marL="1135667" indent="0" algn="ctr">
              <a:buNone/>
              <a:defRPr/>
            </a:lvl4pPr>
            <a:lvl5pPr marL="1514215" indent="0" algn="ctr">
              <a:buNone/>
              <a:defRPr/>
            </a:lvl5pPr>
            <a:lvl6pPr marL="1892766" indent="0" algn="ctr">
              <a:buNone/>
              <a:defRPr/>
            </a:lvl6pPr>
            <a:lvl7pPr marL="2271326" indent="0" algn="ctr">
              <a:buNone/>
              <a:defRPr/>
            </a:lvl7pPr>
            <a:lvl8pPr marL="2649870" indent="0" algn="ctr">
              <a:buNone/>
              <a:defRPr/>
            </a:lvl8pPr>
            <a:lvl9pPr marL="3028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67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36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589" indent="0">
              <a:buNone/>
              <a:defRPr sz="1500"/>
            </a:lvl2pPr>
            <a:lvl3pPr marL="757096" indent="0">
              <a:buNone/>
              <a:defRPr sz="1400"/>
            </a:lvl3pPr>
            <a:lvl4pPr marL="1135667" indent="0">
              <a:buNone/>
              <a:defRPr sz="1100"/>
            </a:lvl4pPr>
            <a:lvl5pPr marL="1514215" indent="0">
              <a:buNone/>
              <a:defRPr sz="1100"/>
            </a:lvl5pPr>
            <a:lvl6pPr marL="1892766" indent="0">
              <a:buNone/>
              <a:defRPr sz="1100"/>
            </a:lvl6pPr>
            <a:lvl7pPr marL="2271326" indent="0">
              <a:buNone/>
              <a:defRPr sz="1100"/>
            </a:lvl7pPr>
            <a:lvl8pPr marL="2649870" indent="0">
              <a:buNone/>
              <a:defRPr sz="1100"/>
            </a:lvl8pPr>
            <a:lvl9pPr marL="30284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13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15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94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76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B40C13DD-801C-49AA-AD15-F76758B98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49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17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76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589" indent="0">
              <a:buNone/>
              <a:defRPr sz="2400"/>
            </a:lvl2pPr>
            <a:lvl3pPr marL="757096" indent="0">
              <a:buNone/>
              <a:defRPr sz="2000"/>
            </a:lvl3pPr>
            <a:lvl4pPr marL="1135667" indent="0">
              <a:buNone/>
              <a:defRPr sz="1600"/>
            </a:lvl4pPr>
            <a:lvl5pPr marL="1514215" indent="0">
              <a:buNone/>
              <a:defRPr sz="1600"/>
            </a:lvl5pPr>
            <a:lvl6pPr marL="1892766" indent="0">
              <a:buNone/>
              <a:defRPr sz="1600"/>
            </a:lvl6pPr>
            <a:lvl7pPr marL="2271326" indent="0">
              <a:buNone/>
              <a:defRPr sz="1600"/>
            </a:lvl7pPr>
            <a:lvl8pPr marL="2649870" indent="0">
              <a:buNone/>
              <a:defRPr sz="1600"/>
            </a:lvl8pPr>
            <a:lvl9pPr marL="302843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8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29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000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58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870" indent="0" algn="ctr">
              <a:buNone/>
              <a:defRPr/>
            </a:lvl2pPr>
            <a:lvl3pPr marL="757659" indent="0" algn="ctr">
              <a:buNone/>
              <a:defRPr/>
            </a:lvl3pPr>
            <a:lvl4pPr marL="1136511" indent="0" algn="ctr">
              <a:buNone/>
              <a:defRPr/>
            </a:lvl4pPr>
            <a:lvl5pPr marL="1515341" indent="0" algn="ctr">
              <a:buNone/>
              <a:defRPr/>
            </a:lvl5pPr>
            <a:lvl6pPr marL="1894174" indent="0" algn="ctr">
              <a:buNone/>
              <a:defRPr/>
            </a:lvl6pPr>
            <a:lvl7pPr marL="2273015" indent="0" algn="ctr">
              <a:buNone/>
              <a:defRPr/>
            </a:lvl7pPr>
            <a:lvl8pPr marL="2651840" indent="0" algn="ctr">
              <a:buNone/>
              <a:defRPr/>
            </a:lvl8pPr>
            <a:lvl9pPr marL="303068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30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26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870" indent="0">
              <a:buNone/>
              <a:defRPr sz="1500"/>
            </a:lvl2pPr>
            <a:lvl3pPr marL="757659" indent="0">
              <a:buNone/>
              <a:defRPr sz="1400"/>
            </a:lvl3pPr>
            <a:lvl4pPr marL="1136511" indent="0">
              <a:buNone/>
              <a:defRPr sz="1100"/>
            </a:lvl4pPr>
            <a:lvl5pPr marL="1515341" indent="0">
              <a:buNone/>
              <a:defRPr sz="1100"/>
            </a:lvl5pPr>
            <a:lvl6pPr marL="1894174" indent="0">
              <a:buNone/>
              <a:defRPr sz="1100"/>
            </a:lvl6pPr>
            <a:lvl7pPr marL="2273015" indent="0">
              <a:buNone/>
              <a:defRPr sz="1100"/>
            </a:lvl7pPr>
            <a:lvl8pPr marL="2651840" indent="0">
              <a:buNone/>
              <a:defRPr sz="1100"/>
            </a:lvl8pPr>
            <a:lvl9pPr marL="30306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1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24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8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327EAC5D-19E7-4A13-8764-BC1A6F092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28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29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84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95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870" indent="0">
              <a:buNone/>
              <a:defRPr sz="2400"/>
            </a:lvl2pPr>
            <a:lvl3pPr marL="757659" indent="0">
              <a:buNone/>
              <a:defRPr sz="2000"/>
            </a:lvl3pPr>
            <a:lvl4pPr marL="1136511" indent="0">
              <a:buNone/>
              <a:defRPr sz="1600"/>
            </a:lvl4pPr>
            <a:lvl5pPr marL="1515341" indent="0">
              <a:buNone/>
              <a:defRPr sz="1600"/>
            </a:lvl5pPr>
            <a:lvl6pPr marL="1894174" indent="0">
              <a:buNone/>
              <a:defRPr sz="1600"/>
            </a:lvl6pPr>
            <a:lvl7pPr marL="2273015" indent="0">
              <a:buNone/>
              <a:defRPr sz="1600"/>
            </a:lvl7pPr>
            <a:lvl8pPr marL="2651840" indent="0">
              <a:buNone/>
              <a:defRPr sz="1600"/>
            </a:lvl8pPr>
            <a:lvl9pPr marL="3030682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7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4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30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29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195" indent="0" algn="ctr">
              <a:buNone/>
              <a:defRPr/>
            </a:lvl2pPr>
            <a:lvl3pPr marL="758317" indent="0" algn="ctr">
              <a:buNone/>
              <a:defRPr/>
            </a:lvl3pPr>
            <a:lvl4pPr marL="1137497" indent="0" algn="ctr">
              <a:buNone/>
              <a:defRPr/>
            </a:lvl4pPr>
            <a:lvl5pPr marL="1516656" indent="0" algn="ctr">
              <a:buNone/>
              <a:defRPr/>
            </a:lvl5pPr>
            <a:lvl6pPr marL="1895820" indent="0" algn="ctr">
              <a:buNone/>
              <a:defRPr/>
            </a:lvl6pPr>
            <a:lvl7pPr marL="2274986" indent="0" algn="ctr">
              <a:buNone/>
              <a:defRPr/>
            </a:lvl7pPr>
            <a:lvl8pPr marL="2654139" indent="0" algn="ctr">
              <a:buNone/>
              <a:defRPr/>
            </a:lvl8pPr>
            <a:lvl9pPr marL="30333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516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94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195" indent="0">
              <a:buNone/>
              <a:defRPr sz="1500"/>
            </a:lvl2pPr>
            <a:lvl3pPr marL="758317" indent="0">
              <a:buNone/>
              <a:defRPr sz="1400"/>
            </a:lvl3pPr>
            <a:lvl4pPr marL="1137497" indent="0">
              <a:buNone/>
              <a:defRPr sz="1100"/>
            </a:lvl4pPr>
            <a:lvl5pPr marL="1516656" indent="0">
              <a:buNone/>
              <a:defRPr sz="1100"/>
            </a:lvl5pPr>
            <a:lvl6pPr marL="1895820" indent="0">
              <a:buNone/>
              <a:defRPr sz="1100"/>
            </a:lvl6pPr>
            <a:lvl7pPr marL="2274986" indent="0">
              <a:buNone/>
              <a:defRPr sz="1100"/>
            </a:lvl7pPr>
            <a:lvl8pPr marL="2654139" indent="0">
              <a:buNone/>
              <a:defRPr sz="1100"/>
            </a:lvl8pPr>
            <a:lvl9pPr marL="30333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88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05CE5A8A-C879-4BA4-8827-B47A16F79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46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9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1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65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195" indent="0">
              <a:buNone/>
              <a:defRPr sz="2400"/>
            </a:lvl2pPr>
            <a:lvl3pPr marL="758317" indent="0">
              <a:buNone/>
              <a:defRPr sz="2000"/>
            </a:lvl3pPr>
            <a:lvl4pPr marL="1137497" indent="0">
              <a:buNone/>
              <a:defRPr sz="1600"/>
            </a:lvl4pPr>
            <a:lvl5pPr marL="1516656" indent="0">
              <a:buNone/>
              <a:defRPr sz="1600"/>
            </a:lvl5pPr>
            <a:lvl6pPr marL="1895820" indent="0">
              <a:buNone/>
              <a:defRPr sz="1600"/>
            </a:lvl6pPr>
            <a:lvl7pPr marL="2274986" indent="0">
              <a:buNone/>
              <a:defRPr sz="1600"/>
            </a:lvl7pPr>
            <a:lvl8pPr marL="2654139" indent="0">
              <a:buNone/>
              <a:defRPr sz="1600"/>
            </a:lvl8pPr>
            <a:lvl9pPr marL="30333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6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655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726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95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987" indent="0" algn="ctr">
              <a:buNone/>
              <a:defRPr/>
            </a:lvl2pPr>
            <a:lvl3pPr marL="759918" indent="0" algn="ctr">
              <a:buNone/>
              <a:defRPr/>
            </a:lvl3pPr>
            <a:lvl4pPr marL="1139892" indent="0" algn="ctr">
              <a:buNone/>
              <a:defRPr/>
            </a:lvl4pPr>
            <a:lvl5pPr marL="1519857" indent="0" algn="ctr">
              <a:buNone/>
              <a:defRPr/>
            </a:lvl5pPr>
            <a:lvl6pPr marL="1899816" indent="0" algn="ctr">
              <a:buNone/>
              <a:defRPr/>
            </a:lvl6pPr>
            <a:lvl7pPr marL="2279781" indent="0" algn="ctr">
              <a:buNone/>
              <a:defRPr/>
            </a:lvl7pPr>
            <a:lvl8pPr marL="2659737" indent="0" algn="ctr">
              <a:buNone/>
              <a:defRPr/>
            </a:lvl8pPr>
            <a:lvl9pPr marL="3039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90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36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987" indent="0">
              <a:buNone/>
              <a:defRPr sz="1500"/>
            </a:lvl2pPr>
            <a:lvl3pPr marL="759918" indent="0">
              <a:buNone/>
              <a:defRPr sz="1400"/>
            </a:lvl3pPr>
            <a:lvl4pPr marL="1139892" indent="0">
              <a:buNone/>
              <a:defRPr sz="1100"/>
            </a:lvl4pPr>
            <a:lvl5pPr marL="1519857" indent="0">
              <a:buNone/>
              <a:defRPr sz="1100"/>
            </a:lvl5pPr>
            <a:lvl6pPr marL="1899816" indent="0">
              <a:buNone/>
              <a:defRPr sz="1100"/>
            </a:lvl6pPr>
            <a:lvl7pPr marL="2279781" indent="0">
              <a:buNone/>
              <a:defRPr sz="1100"/>
            </a:lvl7pPr>
            <a:lvl8pPr marL="2659737" indent="0">
              <a:buNone/>
              <a:defRPr sz="1100"/>
            </a:lvl8pPr>
            <a:lvl9pPr marL="3039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4E58C542-7D07-4469-9728-DF48E2764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646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356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901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24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431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356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987" indent="0">
              <a:buNone/>
              <a:defRPr sz="2400"/>
            </a:lvl2pPr>
            <a:lvl3pPr marL="759918" indent="0">
              <a:buNone/>
              <a:defRPr sz="2000"/>
            </a:lvl3pPr>
            <a:lvl4pPr marL="1139892" indent="0">
              <a:buNone/>
              <a:defRPr sz="1600"/>
            </a:lvl4pPr>
            <a:lvl5pPr marL="1519857" indent="0">
              <a:buNone/>
              <a:defRPr sz="1600"/>
            </a:lvl5pPr>
            <a:lvl6pPr marL="1899816" indent="0">
              <a:buNone/>
              <a:defRPr sz="1600"/>
            </a:lvl6pPr>
            <a:lvl7pPr marL="2279781" indent="0">
              <a:buNone/>
              <a:defRPr sz="1600"/>
            </a:lvl7pPr>
            <a:lvl8pPr marL="2659737" indent="0">
              <a:buNone/>
              <a:defRPr sz="1600"/>
            </a:lvl8pPr>
            <a:lvl9pPr marL="3039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46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895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92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08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0453" indent="0" algn="ctr">
              <a:buNone/>
              <a:defRPr/>
            </a:lvl2pPr>
            <a:lvl3pPr marL="760861" indent="0" algn="ctr">
              <a:buNone/>
              <a:defRPr/>
            </a:lvl3pPr>
            <a:lvl4pPr marL="1141309" indent="0" algn="ctr">
              <a:buNone/>
              <a:defRPr/>
            </a:lvl4pPr>
            <a:lvl5pPr marL="1521742" indent="0" algn="ctr">
              <a:buNone/>
              <a:defRPr/>
            </a:lvl5pPr>
            <a:lvl6pPr marL="1902171" indent="0" algn="ctr">
              <a:buNone/>
              <a:defRPr/>
            </a:lvl6pPr>
            <a:lvl7pPr marL="2282609" indent="0" algn="ctr">
              <a:buNone/>
              <a:defRPr/>
            </a:lvl7pPr>
            <a:lvl8pPr marL="2663037" indent="0" algn="ctr">
              <a:buNone/>
              <a:defRPr/>
            </a:lvl8pPr>
            <a:lvl9pPr marL="304347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771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2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1FF68CC-0997-4A41-9EED-263DA00E6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97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0453" indent="0">
              <a:buNone/>
              <a:defRPr sz="1500"/>
            </a:lvl2pPr>
            <a:lvl3pPr marL="760861" indent="0">
              <a:buNone/>
              <a:defRPr sz="1400"/>
            </a:lvl3pPr>
            <a:lvl4pPr marL="1141309" indent="0">
              <a:buNone/>
              <a:defRPr sz="1100"/>
            </a:lvl4pPr>
            <a:lvl5pPr marL="1521742" indent="0">
              <a:buNone/>
              <a:defRPr sz="1100"/>
            </a:lvl5pPr>
            <a:lvl6pPr marL="1902171" indent="0">
              <a:buNone/>
              <a:defRPr sz="1100"/>
            </a:lvl6pPr>
            <a:lvl7pPr marL="2282609" indent="0">
              <a:buNone/>
              <a:defRPr sz="1100"/>
            </a:lvl7pPr>
            <a:lvl8pPr marL="2663037" indent="0">
              <a:buNone/>
              <a:defRPr sz="1100"/>
            </a:lvl8pPr>
            <a:lvl9pPr marL="304347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27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539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290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683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162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277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0453" indent="0">
              <a:buNone/>
              <a:defRPr sz="2400"/>
            </a:lvl2pPr>
            <a:lvl3pPr marL="760861" indent="0">
              <a:buNone/>
              <a:defRPr sz="2000"/>
            </a:lvl3pPr>
            <a:lvl4pPr marL="1141309" indent="0">
              <a:buNone/>
              <a:defRPr sz="1600"/>
            </a:lvl4pPr>
            <a:lvl5pPr marL="1521742" indent="0">
              <a:buNone/>
              <a:defRPr sz="1600"/>
            </a:lvl5pPr>
            <a:lvl6pPr marL="1902171" indent="0">
              <a:buNone/>
              <a:defRPr sz="1600"/>
            </a:lvl6pPr>
            <a:lvl7pPr marL="2282609" indent="0">
              <a:buNone/>
              <a:defRPr sz="1600"/>
            </a:lvl7pPr>
            <a:lvl8pPr marL="2663037" indent="0">
              <a:buNone/>
              <a:defRPr sz="1600"/>
            </a:lvl8pPr>
            <a:lvl9pPr marL="304347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3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544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000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724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7220" y="1813580"/>
            <a:ext cx="11109960" cy="51294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C664A-98C4-4EB4-9021-D25D94E5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5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0817" indent="0">
              <a:buNone/>
              <a:defRPr sz="3500"/>
            </a:lvl2pPr>
            <a:lvl3pPr marL="1121634" indent="0">
              <a:buNone/>
              <a:defRPr sz="3000"/>
            </a:lvl3pPr>
            <a:lvl4pPr marL="1682450" indent="0">
              <a:buNone/>
              <a:defRPr sz="2500"/>
            </a:lvl4pPr>
            <a:lvl5pPr marL="2243267" indent="0">
              <a:buNone/>
              <a:defRPr sz="2500"/>
            </a:lvl5pPr>
            <a:lvl6pPr marL="2804089" indent="0">
              <a:buNone/>
              <a:defRPr sz="2500"/>
            </a:lvl6pPr>
            <a:lvl7pPr marL="3364902" indent="0">
              <a:buNone/>
              <a:defRPr sz="2500"/>
            </a:lvl7pPr>
            <a:lvl8pPr marL="3925716" indent="0">
              <a:buNone/>
              <a:defRPr sz="2500"/>
            </a:lvl8pPr>
            <a:lvl9pPr marL="4486535" indent="0">
              <a:buNone/>
              <a:defRPr sz="2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2FFF896-E86B-45A0-9D62-8C13D815A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148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608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6903" indent="0" algn="ctr">
              <a:buNone/>
              <a:defRPr/>
            </a:lvl2pPr>
            <a:lvl3pPr marL="1133785" indent="0" algn="ctr">
              <a:buNone/>
              <a:defRPr/>
            </a:lvl3pPr>
            <a:lvl4pPr marL="1700682" indent="0" algn="ctr">
              <a:buNone/>
              <a:defRPr/>
            </a:lvl4pPr>
            <a:lvl5pPr marL="2267582" indent="0" algn="ctr">
              <a:buNone/>
              <a:defRPr/>
            </a:lvl5pPr>
            <a:lvl6pPr marL="2834483" indent="0" algn="ctr">
              <a:buNone/>
              <a:defRPr/>
            </a:lvl6pPr>
            <a:lvl7pPr marL="3401374" indent="0" algn="ctr">
              <a:buNone/>
              <a:defRPr/>
            </a:lvl7pPr>
            <a:lvl8pPr marL="3968267" indent="0" algn="ctr">
              <a:buNone/>
              <a:defRPr/>
            </a:lvl8pPr>
            <a:lvl9pPr marL="453516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70FB5-47C5-4F37-97CB-F02D8C6E40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714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106E5-464E-401C-85F9-35DCA1BF75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751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6903" indent="0">
              <a:buNone/>
              <a:defRPr sz="2300"/>
            </a:lvl2pPr>
            <a:lvl3pPr marL="1133785" indent="0">
              <a:buNone/>
              <a:defRPr sz="2000"/>
            </a:lvl3pPr>
            <a:lvl4pPr marL="1700682" indent="0">
              <a:buNone/>
              <a:defRPr sz="1800"/>
            </a:lvl4pPr>
            <a:lvl5pPr marL="2267582" indent="0">
              <a:buNone/>
              <a:defRPr sz="1800"/>
            </a:lvl5pPr>
            <a:lvl6pPr marL="2834483" indent="0">
              <a:buNone/>
              <a:defRPr sz="1800"/>
            </a:lvl6pPr>
            <a:lvl7pPr marL="3401374" indent="0">
              <a:buNone/>
              <a:defRPr sz="1800"/>
            </a:lvl7pPr>
            <a:lvl8pPr marL="3968267" indent="0">
              <a:buNone/>
              <a:defRPr sz="1800"/>
            </a:lvl8pPr>
            <a:lvl9pPr marL="453516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98F1E-BC27-43D3-A3C3-9725C6CEA5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967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15E3F-8CCA-4525-826A-0D26CBDF61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229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268AB-2C59-4064-AB46-7498BB3CEF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462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D14D7-73A3-430D-B878-E6B9608E8E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184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475E2-4A03-441F-B000-D2F4DE899B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47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44399-9CC9-4ED7-AC35-D7845BF819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892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6903" indent="0">
              <a:buNone/>
              <a:defRPr sz="3500"/>
            </a:lvl2pPr>
            <a:lvl3pPr marL="1133785" indent="0">
              <a:buNone/>
              <a:defRPr sz="3000"/>
            </a:lvl3pPr>
            <a:lvl4pPr marL="1700682" indent="0">
              <a:buNone/>
              <a:defRPr sz="2500"/>
            </a:lvl4pPr>
            <a:lvl5pPr marL="2267582" indent="0">
              <a:buNone/>
              <a:defRPr sz="2500"/>
            </a:lvl5pPr>
            <a:lvl6pPr marL="2834483" indent="0">
              <a:buNone/>
              <a:defRPr sz="2500"/>
            </a:lvl6pPr>
            <a:lvl7pPr marL="3401374" indent="0">
              <a:buNone/>
              <a:defRPr sz="2500"/>
            </a:lvl7pPr>
            <a:lvl8pPr marL="3968267" indent="0">
              <a:buNone/>
              <a:defRPr sz="2500"/>
            </a:lvl8pPr>
            <a:lvl9pPr marL="453516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72D5F-7400-4303-8849-4E106CA427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72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B483-65D6-4DA6-95C5-59C9A460D1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7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18" Type="http://schemas.openxmlformats.org/officeDocument/2006/relationships/slide" Target="../slides/slide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" Target="../slides/slide24.xml"/><Relationship Id="rId2" Type="http://schemas.openxmlformats.org/officeDocument/2006/relationships/slideLayout" Target="../slideLayouts/slideLayout136.xml"/><Relationship Id="rId16" Type="http://schemas.openxmlformats.org/officeDocument/2006/relationships/slide" Target="../slides/slide29.xml"/><Relationship Id="rId20" Type="http://schemas.openxmlformats.org/officeDocument/2006/relationships/slide" Target="../slides/slide3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" Target="../slides/slide30.xml"/><Relationship Id="rId10" Type="http://schemas.openxmlformats.org/officeDocument/2006/relationships/slideLayout" Target="../slideLayouts/slideLayout144.xml"/><Relationship Id="rId19" Type="http://schemas.openxmlformats.org/officeDocument/2006/relationships/slide" Target="../slides/slide5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1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ct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A3141-A337-4762-A313-350F83FE73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9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560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112163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68245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224326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617" indent="-420617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330" indent="-350506" algn="l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2055" indent="-280409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2860" indent="-28040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3679" indent="-280409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084493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45306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06128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766942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081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1634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8245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4326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04089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64902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25716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86535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ct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2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088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416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627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28351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870" indent="-425870" algn="l" defTabSz="113564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2058" indent="-354244" algn="l" defTabSz="113564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9580" indent="-283925" algn="l" defTabSz="113564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7391" indent="-285236" algn="l" defTabSz="113564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388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3597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18071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0149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2242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088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16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627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8351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0439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253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1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6704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3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35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ct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748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5493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8264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1006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6609" indent="-426609" algn="l" defTabSz="113762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3659" indent="-354860" algn="l" defTabSz="113762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2044" indent="-284418" algn="l" defTabSz="113762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0840" indent="-285729" algn="l" defTabSz="113762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832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1075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238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6574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93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748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5493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8264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1006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3759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65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9257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20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ct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1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3461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692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0397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385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7401" indent="-427401" algn="l" defTabSz="113973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5375" indent="-355520" algn="l" defTabSz="113973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4684" indent="-284946" algn="l" defTabSz="113973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4543" indent="-286257" algn="l" defTabSz="113973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308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654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001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1347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96937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461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692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039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385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732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0782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424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770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259" y="492739"/>
            <a:ext cx="1953273" cy="83172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15" action="ppaction://hlinksldjump"/>
          </p:cNvPr>
          <p:cNvSpPr/>
          <p:nvPr userDrawn="1"/>
        </p:nvSpPr>
        <p:spPr>
          <a:xfrm>
            <a:off x="9373" y="4272348"/>
            <a:ext cx="1945179" cy="579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3.Hoạt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 3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7801" y="5156152"/>
            <a:ext cx="2150919" cy="716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III.Trò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chơi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củng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cố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môn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học</a:t>
            </a:r>
            <a:endParaRPr lang="en-US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355" y="336804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2.Hoạt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2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355" y="23317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1.Hoạt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 1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702" y="14681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II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Bài</a:t>
            </a: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mới</a:t>
            </a:r>
            <a:endParaRPr lang="en-US" sz="20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374" y="492712"/>
            <a:ext cx="2150919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I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Kiểm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tra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bài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cũ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7203943"/>
            <a:ext cx="39090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8704" y="39281"/>
            <a:ext cx="12344400" cy="4997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algn="ctr" defTabSz="1139557"/>
            <a:r>
              <a:rPr lang="en-US" sz="2500" dirty="0" err="1">
                <a:solidFill>
                  <a:prstClr val="white"/>
                </a:solidFill>
              </a:rPr>
              <a:t>Thứ</a:t>
            </a:r>
            <a:r>
              <a:rPr lang="en-US" sz="2500" dirty="0">
                <a:solidFill>
                  <a:prstClr val="white"/>
                </a:solidFill>
              </a:rPr>
              <a:t>  </a:t>
            </a:r>
            <a:r>
              <a:rPr lang="en-US" sz="2500" dirty="0" err="1">
                <a:solidFill>
                  <a:prstClr val="white"/>
                </a:solidFill>
              </a:rPr>
              <a:t>Tư</a:t>
            </a:r>
            <a:r>
              <a:rPr lang="en-US" sz="2500" dirty="0">
                <a:solidFill>
                  <a:prstClr val="white"/>
                </a:solidFill>
              </a:rPr>
              <a:t> </a:t>
            </a:r>
            <a:r>
              <a:rPr lang="en-US" sz="2500" dirty="0" err="1">
                <a:solidFill>
                  <a:prstClr val="white"/>
                </a:solidFill>
              </a:rPr>
              <a:t>ngày</a:t>
            </a:r>
            <a:r>
              <a:rPr lang="en-US" sz="2500" dirty="0">
                <a:solidFill>
                  <a:prstClr val="white"/>
                </a:solidFill>
              </a:rPr>
              <a:t> 07 </a:t>
            </a:r>
            <a:r>
              <a:rPr lang="en-US" sz="2500" dirty="0" err="1">
                <a:solidFill>
                  <a:prstClr val="white"/>
                </a:solidFill>
              </a:rPr>
              <a:t>tháng</a:t>
            </a:r>
            <a:r>
              <a:rPr lang="en-US" sz="2500" dirty="0">
                <a:solidFill>
                  <a:prstClr val="white"/>
                </a:solidFill>
              </a:rPr>
              <a:t> 09 </a:t>
            </a:r>
            <a:r>
              <a:rPr lang="en-US" sz="2500" dirty="0" err="1">
                <a:solidFill>
                  <a:prstClr val="white"/>
                </a:solidFill>
              </a:rPr>
              <a:t>năm</a:t>
            </a:r>
            <a:r>
              <a:rPr lang="en-US" sz="2500" dirty="0">
                <a:solidFill>
                  <a:prstClr val="white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91378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ctr" defTabSz="1139557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7334" indent="-427334" algn="l" defTabSz="113955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5897" indent="-356136" algn="l" defTabSz="1139557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4467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4238" indent="-284902" algn="l" defTabSz="1139557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4021" indent="-284902" algn="l" defTabSz="1139557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3806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583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337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315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78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5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9345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7912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48913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869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88482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8258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ct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3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422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8449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267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6898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8246" indent="-428246" algn="l" defTabSz="114200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7212" indent="-356224" algn="l" defTabSz="114200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7500" indent="-285509" algn="l" defTabSz="114200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8501" indent="-286822" algn="l" defTabSz="114200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817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5239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662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2084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05066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22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449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67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89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1124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534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956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3796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ct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0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75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417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134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084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995" indent="-420995" algn="l" defTabSz="1122646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491" indent="-350154" algn="l" defTabSz="1122646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308" indent="-280661" algn="l" defTabSz="1122646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4624" indent="-281963" algn="l" defTabSz="1122646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4633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2342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005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7760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546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75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41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134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084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855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626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396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68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ct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892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69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55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1404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150" indent="-421150" algn="l" defTabSz="1123064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830" indent="-350286" algn="l" defTabSz="1123064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829" indent="-280764" algn="l" defTabSz="1123064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5354" indent="-282068" algn="l" defTabSz="1123064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5572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3421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1277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9118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6969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89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9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55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404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925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710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494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2809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ct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1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589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096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5667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4215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927" indent="-421927" algn="l" defTabSz="1125155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3527" indent="-350945" algn="l" defTabSz="1125155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6432" indent="-281286" algn="l" defTabSz="1125155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9010" indent="-282596" algn="l" defTabSz="1125155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0267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8815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7379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5926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4480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589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09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5667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4215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276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132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987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8431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ct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0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870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659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651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534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240" indent="-422240" algn="l" defTabSz="1125992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206" indent="-351209" algn="l" defTabSz="1125992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7481" indent="-281497" algn="l" defTabSz="1125992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0473" indent="-282807" algn="l" defTabSz="1125992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2146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098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9824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8653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749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87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659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651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534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4174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3015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184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0682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ct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195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831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749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6656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604" indent="-422604" algn="l" defTabSz="112696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998" indent="-351517" algn="l" defTabSz="112696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8704" indent="-281744" algn="l" defTabSz="112696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2181" indent="-283054" algn="l" defTabSz="112696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4341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3505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2679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1838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1002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195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831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749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665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582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498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4139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3311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ct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3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98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9918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9892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985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3496" indent="-423496" algn="l" defTabSz="112934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6927" indent="-352265" algn="l" defTabSz="112934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1674" indent="-282341" algn="l" defTabSz="112934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6341" indent="-283652" algn="l" defTabSz="112934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968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9652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962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9578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9543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98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9918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9892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985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9816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9781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973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970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ct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1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29" r:id="rId12"/>
  </p:sldLayoutIdLst>
  <p:txStyles>
    <p:titleStyle>
      <a:lvl1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80453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60861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41309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21742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4022" indent="-424022" algn="l" defTabSz="113074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8066" indent="-352705" algn="l" defTabSz="113074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3422" indent="-282693" algn="l" defTabSz="113074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8792" indent="-284004" algn="l" defTabSz="113074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42837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2327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0371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84139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64575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453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086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3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1742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217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26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303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347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ct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fld id="{82AAAD21-DD1F-4EB9-8C65-CA6D8FB8A17C}" type="slidenum">
              <a:rPr lang="en-US" smtClean="0">
                <a:solidFill>
                  <a:srgbClr val="000000"/>
                </a:solidFill>
              </a:rPr>
              <a:pPr defTabSz="113378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56690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113378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7006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22675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169" indent="-425169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1207" indent="-354332" algn="l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7251" indent="-283458" algn="l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4134" indent="-283458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1028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11792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8481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5172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81861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0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785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06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448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1374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68267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3516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7714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1981200"/>
            <a:ext cx="4800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LÝ 4</a:t>
            </a:r>
          </a:p>
          <a:p>
            <a:pPr algn="ctr"/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HÀ NỘI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ntitled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222" r="4443" b="2222"/>
          <a:stretch>
            <a:fillRect/>
          </a:stretch>
        </p:blipFill>
        <p:spPr bwMode="auto">
          <a:xfrm>
            <a:off x="1" y="86361"/>
            <a:ext cx="8948887" cy="7513319"/>
          </a:xfrm>
          <a:prstGeom prst="rect">
            <a:avLst/>
          </a:prstGeom>
          <a:noFill/>
          <a:ln w="571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166780" y="304800"/>
            <a:ext cx="3112127" cy="226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489" tIns="56181" rIns="112489" bIns="5618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1600" y="3200400"/>
            <a:ext cx="3395512" cy="3132283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tỉnh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thông:đường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̣,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thủy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sắt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̀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hàng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1853" cy="751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52560" y="2971800"/>
            <a:ext cx="3291840" cy="3132283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Sơn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La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tỉnh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 lvl="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,</a:t>
            </a:r>
          </a:p>
          <a:p>
            <a:pPr lvl="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hàng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thủy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9052560" y="259080"/>
            <a:ext cx="3291840" cy="1839621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La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58475" y="3676912"/>
            <a:ext cx="1157076" cy="470016"/>
          </a:xfrm>
          <a:prstGeom prst="rect">
            <a:avLst/>
          </a:prstGeom>
        </p:spPr>
        <p:txBody>
          <a:bodyPr wrap="none" lIns="114949" tIns="57475" rIns="114949" bIns="57475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Times New Roman" pitchFamily="18" charset="0"/>
              </a:rPr>
              <a:t>Sơn La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7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39" y="16431"/>
            <a:ext cx="9052024" cy="729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73" name="Freeform 13"/>
          <p:cNvSpPr>
            <a:spLocks/>
          </p:cNvSpPr>
          <p:nvPr/>
        </p:nvSpPr>
        <p:spPr bwMode="auto">
          <a:xfrm>
            <a:off x="6063868" y="896732"/>
            <a:ext cx="1178719" cy="796132"/>
          </a:xfrm>
          <a:custGeom>
            <a:avLst/>
            <a:gdLst>
              <a:gd name="T0" fmla="*/ 201 w 550"/>
              <a:gd name="T1" fmla="*/ 439 h 443"/>
              <a:gd name="T2" fmla="*/ 137 w 550"/>
              <a:gd name="T3" fmla="*/ 339 h 443"/>
              <a:gd name="T4" fmla="*/ 119 w 550"/>
              <a:gd name="T5" fmla="*/ 247 h 443"/>
              <a:gd name="T6" fmla="*/ 100 w 550"/>
              <a:gd name="T7" fmla="*/ 229 h 443"/>
              <a:gd name="T8" fmla="*/ 82 w 550"/>
              <a:gd name="T9" fmla="*/ 201 h 443"/>
              <a:gd name="T10" fmla="*/ 45 w 550"/>
              <a:gd name="T11" fmla="*/ 147 h 443"/>
              <a:gd name="T12" fmla="*/ 27 w 550"/>
              <a:gd name="T13" fmla="*/ 46 h 443"/>
              <a:gd name="T14" fmla="*/ 55 w 550"/>
              <a:gd name="T15" fmla="*/ 37 h 443"/>
              <a:gd name="T16" fmla="*/ 164 w 550"/>
              <a:gd name="T17" fmla="*/ 55 h 443"/>
              <a:gd name="T18" fmla="*/ 384 w 550"/>
              <a:gd name="T19" fmla="*/ 73 h 443"/>
              <a:gd name="T20" fmla="*/ 439 w 550"/>
              <a:gd name="T21" fmla="*/ 110 h 443"/>
              <a:gd name="T22" fmla="*/ 493 w 550"/>
              <a:gd name="T23" fmla="*/ 128 h 443"/>
              <a:gd name="T24" fmla="*/ 457 w 550"/>
              <a:gd name="T25" fmla="*/ 247 h 443"/>
              <a:gd name="T26" fmla="*/ 301 w 550"/>
              <a:gd name="T27" fmla="*/ 384 h 443"/>
              <a:gd name="T28" fmla="*/ 201 w 550"/>
              <a:gd name="T29" fmla="*/ 439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0" h="443">
                <a:moveTo>
                  <a:pt x="201" y="439"/>
                </a:moveTo>
                <a:cubicBezTo>
                  <a:pt x="178" y="404"/>
                  <a:pt x="151" y="380"/>
                  <a:pt x="137" y="339"/>
                </a:cubicBezTo>
                <a:cubicBezTo>
                  <a:pt x="136" y="331"/>
                  <a:pt x="130" y="266"/>
                  <a:pt x="119" y="247"/>
                </a:cubicBezTo>
                <a:cubicBezTo>
                  <a:pt x="114" y="240"/>
                  <a:pt x="105" y="236"/>
                  <a:pt x="100" y="229"/>
                </a:cubicBezTo>
                <a:cubicBezTo>
                  <a:pt x="93" y="220"/>
                  <a:pt x="87" y="211"/>
                  <a:pt x="82" y="201"/>
                </a:cubicBezTo>
                <a:cubicBezTo>
                  <a:pt x="57" y="150"/>
                  <a:pt x="96" y="196"/>
                  <a:pt x="45" y="147"/>
                </a:cubicBezTo>
                <a:cubicBezTo>
                  <a:pt x="34" y="112"/>
                  <a:pt x="0" y="86"/>
                  <a:pt x="27" y="46"/>
                </a:cubicBezTo>
                <a:cubicBezTo>
                  <a:pt x="32" y="38"/>
                  <a:pt x="46" y="40"/>
                  <a:pt x="55" y="37"/>
                </a:cubicBezTo>
                <a:cubicBezTo>
                  <a:pt x="110" y="0"/>
                  <a:pt x="95" y="50"/>
                  <a:pt x="164" y="55"/>
                </a:cubicBezTo>
                <a:cubicBezTo>
                  <a:pt x="329" y="66"/>
                  <a:pt x="256" y="59"/>
                  <a:pt x="384" y="73"/>
                </a:cubicBezTo>
                <a:cubicBezTo>
                  <a:pt x="402" y="85"/>
                  <a:pt x="418" y="103"/>
                  <a:pt x="439" y="110"/>
                </a:cubicBezTo>
                <a:cubicBezTo>
                  <a:pt x="457" y="116"/>
                  <a:pt x="493" y="128"/>
                  <a:pt x="493" y="128"/>
                </a:cubicBezTo>
                <a:cubicBezTo>
                  <a:pt x="550" y="185"/>
                  <a:pt x="506" y="210"/>
                  <a:pt x="457" y="247"/>
                </a:cubicBezTo>
                <a:cubicBezTo>
                  <a:pt x="418" y="307"/>
                  <a:pt x="372" y="361"/>
                  <a:pt x="301" y="384"/>
                </a:cubicBezTo>
                <a:cubicBezTo>
                  <a:pt x="243" y="443"/>
                  <a:pt x="277" y="427"/>
                  <a:pt x="201" y="439"/>
                </a:cubicBezTo>
                <a:close/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04" tIns="37752" rIns="75504" bIns="37752"/>
          <a:lstStyle/>
          <a:p>
            <a:pPr defTabSz="755696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0630" y="7254318"/>
            <a:ext cx="5657850" cy="467883"/>
          </a:xfrm>
          <a:prstGeom prst="rect">
            <a:avLst/>
          </a:prstGeom>
          <a:noFill/>
        </p:spPr>
        <p:txBody>
          <a:bodyPr wrap="square" lIns="112932" tIns="56419" rIns="112932" bIns="56419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BẢN ĐỒ ĐỊA LÍ  TỰ NHIÊN VIỆT NAM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350" y="2286847"/>
            <a:ext cx="2468880" cy="1408734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Chỉ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vị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trí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bản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đồ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Việt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41197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3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3" grpId="0" animBg="1"/>
      <p:bldP spid="66573" grpId="1" animBg="1"/>
      <p:bldP spid="66573" grpId="2" animBg="1"/>
      <p:bldP spid="66573" grpId="3" animBg="1"/>
      <p:bldP spid="66573" grpId="4" animBg="1"/>
      <p:bldP spid="66573" grpId="5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4343400" y="1944939"/>
            <a:ext cx="3558870" cy="1063387"/>
            <a:chOff x="1968" y="69"/>
            <a:chExt cx="2016" cy="624"/>
          </a:xfrm>
        </p:grpSpPr>
        <p:sp>
          <p:nvSpPr>
            <p:cNvPr id="40964" name="AutoShape 4"/>
            <p:cNvSpPr>
              <a:spLocks noChangeArrowheads="1"/>
            </p:cNvSpPr>
            <p:nvPr/>
          </p:nvSpPr>
          <p:spPr bwMode="auto">
            <a:xfrm>
              <a:off x="1968" y="69"/>
              <a:ext cx="2016" cy="624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5907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965" name="Text Box 5"/>
            <p:cNvSpPr txBox="1">
              <a:spLocks noChangeArrowheads="1"/>
            </p:cNvSpPr>
            <p:nvPr/>
          </p:nvSpPr>
          <p:spPr bwMode="auto">
            <a:xfrm>
              <a:off x="2203" y="69"/>
              <a:ext cx="1536" cy="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2036763" defTabSz="13589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716213" defTabSz="13589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31734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6306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40878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5450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762000" y="3200400"/>
            <a:ext cx="11109424" cy="2819400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lIns="75856" tIns="37928" rIns="75856" bIns="37928" anchor="ctr"/>
          <a:lstStyle/>
          <a:p>
            <a:pPr defTabSz="75907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706879" y="3584547"/>
            <a:ext cx="9875521" cy="15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779" tIns="56336" rIns="112779" bIns="56336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   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Thủ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đô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nằm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đồng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Bắc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Bộ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nơi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sông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Hồng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chảy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qua,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rất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thuận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lợi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cho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việc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giao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lưu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địa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phương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thế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itchFamily="18" charset="0"/>
              </a:rPr>
              <a:t>giới</a:t>
            </a: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21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54265" y="2418166"/>
            <a:ext cx="9669511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160626" y="2418166"/>
            <a:ext cx="9566374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819573" y="1576370"/>
            <a:ext cx="11215241" cy="11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800" b="1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1290614" y="2855235"/>
            <a:ext cx="8462986" cy="52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1010.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320358" y="3552655"/>
            <a:ext cx="8580856" cy="52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1290614" y="4238455"/>
            <a:ext cx="8462986" cy="52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370203" y="4924255"/>
            <a:ext cx="8580856" cy="52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1457427" y="5610055"/>
            <a:ext cx="8464011" cy="52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nay Hà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1010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530" y="856062"/>
            <a:ext cx="9130070" cy="667938"/>
          </a:xfrm>
          <a:prstGeom prst="rect">
            <a:avLst/>
          </a:prstGeom>
        </p:spPr>
        <p:txBody>
          <a:bodyPr wrap="square" lIns="112932" tIns="56419" rIns="112932" bIns="56419">
            <a:spAutoFit/>
          </a:bodyPr>
          <a:lstStyle/>
          <a:p>
            <a:pPr defTabSz="1129204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6" grpId="0"/>
      <p:bldP spid="41997" grpId="0"/>
      <p:bldP spid="41998" grpId="0"/>
      <p:bldP spid="41999" grpId="0"/>
      <p:bldP spid="42000" grpId="0"/>
      <p:bldP spid="420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325488" y="4724224"/>
            <a:ext cx="11725572" cy="54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</a:rPr>
              <a:t>mới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</a:rPr>
              <a:t>gì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</a:rPr>
              <a:t>khác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1066800" y="5311938"/>
            <a:ext cx="4429005" cy="214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một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số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nhà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cửa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đường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4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12" y="6729"/>
            <a:ext cx="6104024" cy="472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488" y="4180765"/>
            <a:ext cx="5435232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5070" y="7081521"/>
            <a:ext cx="5570249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5402817" cy="397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52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6" grpId="0"/>
      <p:bldP spid="727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939655"/>
              </p:ext>
            </p:extLst>
          </p:nvPr>
        </p:nvGraphicFramePr>
        <p:xfrm>
          <a:off x="392777" y="2504440"/>
          <a:ext cx="11624310" cy="3490384"/>
        </p:xfrm>
        <a:graphic>
          <a:graphicData uri="http://schemas.openxmlformats.org/drawingml/2006/table">
            <a:tbl>
              <a:tblPr/>
              <a:tblGrid>
                <a:gridCol w="493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7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8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 cổ HN</a:t>
                      </a: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 mới HN</a:t>
                      </a: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1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1481" y="172764"/>
            <a:ext cx="11624310" cy="1899531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PHIẾU BÀI TẬP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5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75" name="Group 7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941309"/>
              </p:ext>
            </p:extLst>
          </p:nvPr>
        </p:nvGraphicFramePr>
        <p:xfrm>
          <a:off x="0" y="863630"/>
          <a:ext cx="12344400" cy="6678567"/>
        </p:xfrm>
        <a:graphic>
          <a:graphicData uri="http://schemas.openxmlformats.org/drawingml/2006/table">
            <a:tbl>
              <a:tblPr/>
              <a:tblGrid>
                <a:gridCol w="3216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1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2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Mã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6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tên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buôn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0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nhà cửa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đường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Chật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hẹp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tĩnh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To,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64" name="Rectangle 76"/>
          <p:cNvSpPr>
            <a:spLocks noChangeArrowheads="1"/>
          </p:cNvSpPr>
          <p:nvPr/>
        </p:nvSpPr>
        <p:spPr bwMode="auto">
          <a:xfrm>
            <a:off x="55" y="259133"/>
            <a:ext cx="10189794" cy="54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     MỘT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SỐ ĐẶC ĐIỂM CỦA PHỐ CỔ VÀ PHỐ MỚI CỦA HÀ NỘI LÀ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3354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2590800"/>
            <a:ext cx="10911840" cy="2270508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ngói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chật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fontAlgn="base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295400"/>
            <a:ext cx="3086100" cy="654682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5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5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480" y="1551555"/>
            <a:ext cx="11018520" cy="1099312"/>
          </a:xfrm>
          <a:prstGeom prst="rect">
            <a:avLst/>
          </a:prstGeom>
        </p:spPr>
        <p:txBody>
          <a:bodyPr wrap="square" lIns="113388" tIns="56660" rIns="113388" bIns="56660">
            <a:spAutoFit/>
          </a:bodyPr>
          <a:lstStyle/>
          <a:p>
            <a:pPr defTabSz="1684943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684943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055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752600"/>
            <a:ext cx="6609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rgbClr val="FF0066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</a:rPr>
              <a:t>YÊU CẦU CẦN ĐẠT</a:t>
            </a:r>
            <a:endParaRPr lang="en-US" sz="5400" b="1" cap="none" spc="0" dirty="0">
              <a:ln w="6600">
                <a:solidFill>
                  <a:srgbClr val="FF0066"/>
                </a:solidFill>
                <a:prstDash val="solid"/>
              </a:ln>
              <a:solidFill>
                <a:srgbClr val="FF7C80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76400" y="4041712"/>
            <a:ext cx="8991600" cy="1503434"/>
          </a:xfrm>
          <a:prstGeom prst="roundRect">
            <a:avLst/>
          </a:prstGeom>
          <a:solidFill>
            <a:srgbClr val="FF7C8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xác định được vị trí của thủ đô Hà Nội trên bản đồ Việt Nam. </a:t>
            </a:r>
          </a:p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những đặc điểm tiêu biểu của thủ đô Hà Nội. </a:t>
            </a:r>
          </a:p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một số dấu hiệu thể hiện Hà Nội là thành phố cổ, trung tâm chính trị, kinh tế, văn hoá, khoa học.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2517712"/>
            <a:ext cx="8991600" cy="1292288"/>
          </a:xfrm>
          <a:prstGeom prst="roundRect">
            <a:avLst/>
          </a:prstGeom>
          <a:solidFill>
            <a:srgbClr val="FFFF66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học học sinh hiểu được Thủ đô Hà Nội: </a:t>
            </a:r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lớn ở trung tâm đồng bằng Bắc Bộ. </a:t>
            </a:r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cổ đang ngày càng phát triển. </a:t>
            </a:r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tâm chính trị, kinh tế, văn hoá, khoa học lớn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56951" y="5767026"/>
            <a:ext cx="8991600" cy="1066800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3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" y="345441"/>
            <a:ext cx="12138660" cy="152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2133600"/>
            <a:ext cx="12344400" cy="3561524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PHIẾU BÀI TẬP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:………………………………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:……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………………………..…………………………………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:….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…………………………………………………………..…….</a:t>
            </a:r>
          </a:p>
        </p:txBody>
      </p:sp>
    </p:spTree>
    <p:extLst>
      <p:ext uri="{BB962C8B-B14F-4D97-AF65-F5344CB8AC3E}">
        <p14:creationId xmlns:p14="http://schemas.microsoft.com/office/powerpoint/2010/main" val="226724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0" y="431800"/>
            <a:ext cx="11727180" cy="1039402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chính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trị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Nơi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làm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việc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của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cơ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quan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lãnh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đạo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cao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nhất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cả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468120"/>
            <a:ext cx="11624310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79" y="7004249"/>
            <a:ext cx="4839176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2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922" y="301411"/>
            <a:ext cx="12035790" cy="1670344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hóa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khoa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: Có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Đại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học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tiên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Miếu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Tử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Giám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nghiên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cứu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bảo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tàng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thư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,...</a:t>
            </a:r>
          </a:p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endParaRPr lang="en-US" sz="3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3" y="1640840"/>
            <a:ext cx="6067327" cy="526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92" y="6956327"/>
            <a:ext cx="6256994" cy="78803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053" name="Picture 5" descr="Trang111.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21" y="1640840"/>
            <a:ext cx="5925312" cy="58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8126" y="6990100"/>
            <a:ext cx="5194935" cy="57773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Bảo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tàng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lịch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1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89" y="259081"/>
            <a:ext cx="12014071" cy="977847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kinh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mại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siêu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thị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chợ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ngân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điện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4" y="1640840"/>
            <a:ext cx="6234647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" y="7091568"/>
            <a:ext cx="5452110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89" y="1640841"/>
            <a:ext cx="5843212" cy="595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54537" y="7091567"/>
            <a:ext cx="4834890" cy="654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14949" tIns="57475" rIns="114949" bIns="57475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Lắp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ráp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Line 2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308610" y="2763520"/>
            <a:ext cx="11315700" cy="94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marL="1039310" indent="-1039310" defTabSz="1133785" fontAlgn="base">
              <a:spcBef>
                <a:spcPct val="0"/>
              </a:spcBef>
              <a:spcAft>
                <a:spcPct val="0"/>
              </a:spcAft>
            </a:pPr>
            <a:endParaRPr lang="en-US" sz="3500">
              <a:solidFill>
                <a:srgbClr val="0000FF"/>
              </a:solidFill>
            </a:endParaRP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102870" y="3627120"/>
            <a:ext cx="1543050" cy="103632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23941" name="AutoShape 5"/>
          <p:cNvSpPr>
            <a:spLocks noChangeArrowheads="1"/>
          </p:cNvSpPr>
          <p:nvPr/>
        </p:nvSpPr>
        <p:spPr bwMode="auto">
          <a:xfrm>
            <a:off x="2366010" y="1813560"/>
            <a:ext cx="2571750" cy="1122680"/>
          </a:xfrm>
          <a:prstGeom prst="flowChartProcess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tâm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chính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trị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423944" name="Line 8"/>
          <p:cNvSpPr>
            <a:spLocks noChangeShapeType="1"/>
          </p:cNvSpPr>
          <p:nvPr/>
        </p:nvSpPr>
        <p:spPr bwMode="auto">
          <a:xfrm>
            <a:off x="7303770" y="1986280"/>
            <a:ext cx="92583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5" name="Line 9"/>
          <p:cNvSpPr>
            <a:spLocks noChangeShapeType="1"/>
          </p:cNvSpPr>
          <p:nvPr/>
        </p:nvSpPr>
        <p:spPr bwMode="auto">
          <a:xfrm>
            <a:off x="7612380" y="1899920"/>
            <a:ext cx="205740" cy="863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6" name="Line 10"/>
          <p:cNvSpPr>
            <a:spLocks noChangeShapeType="1"/>
          </p:cNvSpPr>
          <p:nvPr/>
        </p:nvSpPr>
        <p:spPr bwMode="auto">
          <a:xfrm>
            <a:off x="7509510" y="1986280"/>
            <a:ext cx="10287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7" name="Line 11"/>
          <p:cNvSpPr>
            <a:spLocks noChangeShapeType="1"/>
          </p:cNvSpPr>
          <p:nvPr/>
        </p:nvSpPr>
        <p:spPr bwMode="auto">
          <a:xfrm>
            <a:off x="5966460" y="569976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8" name="Line 12"/>
          <p:cNvSpPr>
            <a:spLocks noChangeShapeType="1"/>
          </p:cNvSpPr>
          <p:nvPr/>
        </p:nvSpPr>
        <p:spPr bwMode="auto">
          <a:xfrm>
            <a:off x="4629150" y="5527040"/>
            <a:ext cx="0" cy="34544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9" name="Line 13"/>
          <p:cNvSpPr>
            <a:spLocks noChangeShapeType="1"/>
          </p:cNvSpPr>
          <p:nvPr/>
        </p:nvSpPr>
        <p:spPr bwMode="auto">
          <a:xfrm>
            <a:off x="6480810" y="457708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0" name="Line 14"/>
          <p:cNvSpPr>
            <a:spLocks noChangeShapeType="1"/>
          </p:cNvSpPr>
          <p:nvPr/>
        </p:nvSpPr>
        <p:spPr bwMode="auto">
          <a:xfrm>
            <a:off x="6892290" y="371348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1" name="Line 15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617220" y="4577080"/>
            <a:ext cx="1028700" cy="7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7" name="Text Box 21"/>
          <p:cNvSpPr txBox="1">
            <a:spLocks noChangeArrowheads="1"/>
          </p:cNvSpPr>
          <p:nvPr/>
        </p:nvSpPr>
        <p:spPr bwMode="auto">
          <a:xfrm>
            <a:off x="2057400" y="5620660"/>
            <a:ext cx="288036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kinh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lớn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423958" name="Text Box 22"/>
          <p:cNvSpPr txBox="1">
            <a:spLocks noChangeArrowheads="1"/>
          </p:cNvSpPr>
          <p:nvPr/>
        </p:nvSpPr>
        <p:spPr bwMode="auto">
          <a:xfrm>
            <a:off x="2057400" y="3634380"/>
            <a:ext cx="298323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hóa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khoa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423959" name="Text Box 23"/>
          <p:cNvSpPr txBox="1">
            <a:spLocks noChangeArrowheads="1"/>
          </p:cNvSpPr>
          <p:nvPr/>
        </p:nvSpPr>
        <p:spPr bwMode="auto">
          <a:xfrm>
            <a:off x="5863590" y="1820817"/>
            <a:ext cx="576072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Nơi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việc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lãnh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đạo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cả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nước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423960" name="Text Box 24"/>
          <p:cNvSpPr txBox="1">
            <a:spLocks noChangeArrowheads="1"/>
          </p:cNvSpPr>
          <p:nvPr/>
        </p:nvSpPr>
        <p:spPr bwMode="auto">
          <a:xfrm>
            <a:off x="5863590" y="5552285"/>
            <a:ext cx="5760720" cy="140708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mại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siêu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thị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chợ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ngân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điện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423961" name="Text Box 25"/>
          <p:cNvSpPr txBox="1">
            <a:spLocks noChangeArrowheads="1"/>
          </p:cNvSpPr>
          <p:nvPr/>
        </p:nvSpPr>
        <p:spPr bwMode="auto">
          <a:xfrm>
            <a:off x="5863590" y="3238549"/>
            <a:ext cx="5657850" cy="18379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 Có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Đại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học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tiên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Miếu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Tử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Giám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nghiên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cứu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bảo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tàng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thư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,...</a:t>
            </a:r>
          </a:p>
        </p:txBody>
      </p:sp>
      <p:sp>
        <p:nvSpPr>
          <p:cNvPr id="423962" name="Line 26"/>
          <p:cNvSpPr>
            <a:spLocks noChangeShapeType="1"/>
          </p:cNvSpPr>
          <p:nvPr/>
        </p:nvSpPr>
        <p:spPr bwMode="auto">
          <a:xfrm>
            <a:off x="1748790" y="4058920"/>
            <a:ext cx="30861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3" name="Line 27"/>
          <p:cNvSpPr>
            <a:spLocks noChangeShapeType="1"/>
          </p:cNvSpPr>
          <p:nvPr/>
        </p:nvSpPr>
        <p:spPr bwMode="auto">
          <a:xfrm>
            <a:off x="1645920" y="4663440"/>
            <a:ext cx="822960" cy="94996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4" name="Line 28"/>
          <p:cNvSpPr>
            <a:spLocks noChangeShapeType="1"/>
          </p:cNvSpPr>
          <p:nvPr/>
        </p:nvSpPr>
        <p:spPr bwMode="auto">
          <a:xfrm flipV="1">
            <a:off x="1645920" y="2763520"/>
            <a:ext cx="617220" cy="863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5" name="Line 29"/>
          <p:cNvSpPr>
            <a:spLocks noChangeShapeType="1"/>
          </p:cNvSpPr>
          <p:nvPr/>
        </p:nvSpPr>
        <p:spPr bwMode="auto">
          <a:xfrm>
            <a:off x="4937760" y="2418080"/>
            <a:ext cx="92583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6" name="Line 30"/>
          <p:cNvSpPr>
            <a:spLocks noChangeShapeType="1"/>
          </p:cNvSpPr>
          <p:nvPr/>
        </p:nvSpPr>
        <p:spPr bwMode="auto">
          <a:xfrm>
            <a:off x="5143500" y="4231640"/>
            <a:ext cx="72009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7" name="Line 31"/>
          <p:cNvSpPr>
            <a:spLocks noChangeShapeType="1"/>
          </p:cNvSpPr>
          <p:nvPr/>
        </p:nvSpPr>
        <p:spPr bwMode="auto">
          <a:xfrm>
            <a:off x="5040630" y="6304280"/>
            <a:ext cx="82296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72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9183365" cy="109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3.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hóa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56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2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2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59" grpId="0" animBg="1"/>
      <p:bldP spid="423960" grpId="0" animBg="1"/>
      <p:bldP spid="423961" grpId="0" animBg="1"/>
      <p:bldP spid="423965" grpId="0" animBg="1"/>
      <p:bldP spid="423966" grpId="0" animBg="1"/>
      <p:bldP spid="423967" grpId="0" animBg="1"/>
      <p:bldP spid="4239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6994717" y="2590861"/>
            <a:ext cx="4835426" cy="4839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4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66"/>
                </a:solidFill>
                <a:latin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0066"/>
                </a:solidFill>
                <a:latin typeface="Times New Roman" pitchFamily="18" charset="0"/>
              </a:rPr>
              <a:t> Ba </a:t>
            </a:r>
            <a:r>
              <a:rPr lang="en-US" sz="2400" b="1" dirty="0" err="1">
                <a:solidFill>
                  <a:srgbClr val="CC0066"/>
                </a:solidFill>
                <a:latin typeface="Times New Roman" pitchFamily="18" charset="0"/>
              </a:rPr>
              <a:t>Đình</a:t>
            </a:r>
            <a:endParaRPr lang="en-US" sz="24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08" name="Picture 8" descr="DSC_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98" y="0"/>
            <a:ext cx="6070402" cy="267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514379" y="2504441"/>
            <a:ext cx="4835426" cy="4839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CC0066"/>
                </a:solidFill>
                <a:latin typeface="Times New Roman" pitchFamily="18" charset="0"/>
              </a:rPr>
              <a:t>Trung</a:t>
            </a:r>
            <a:r>
              <a:rPr lang="en-US" sz="24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66"/>
                </a:solidFill>
                <a:latin typeface="Times New Roman" pitchFamily="18" charset="0"/>
              </a:rPr>
              <a:t>tâm</a:t>
            </a:r>
            <a:r>
              <a:rPr lang="en-US" sz="24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4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66"/>
                </a:solidFill>
                <a:latin typeface="Times New Roman" pitchFamily="18" charset="0"/>
              </a:rPr>
              <a:t>nghị</a:t>
            </a:r>
            <a:r>
              <a:rPr lang="en-US" sz="24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66"/>
                </a:solidFill>
                <a:latin typeface="Times New Roman" pitchFamily="18" charset="0"/>
              </a:rPr>
              <a:t>quốc</a:t>
            </a:r>
            <a:r>
              <a:rPr lang="en-US" sz="24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66"/>
                </a:solidFill>
                <a:latin typeface="Times New Roman" pitchFamily="18" charset="0"/>
              </a:rPr>
              <a:t>gia</a:t>
            </a:r>
            <a:endParaRPr lang="en-US" sz="24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11" name="Picture 11" descr="260713_083315dai-su-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238"/>
            <a:ext cx="6273998" cy="31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604134" y="6249016"/>
            <a:ext cx="4835426" cy="4839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CC0066"/>
                </a:solidFill>
                <a:latin typeface="Times New Roman" pitchFamily="18" charset="0"/>
              </a:rPr>
              <a:t>Đại sứ quán Đan Mạch</a:t>
            </a:r>
          </a:p>
        </p:txBody>
      </p:sp>
      <p:pic>
        <p:nvPicPr>
          <p:cNvPr id="76814" name="Picture 14" descr="lang-chu-tich-ho-chi-minh-di-du-lich-ha-noi-di-tich-lich-su-viet-nam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39" y="3123805"/>
            <a:ext cx="6170861" cy="31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6583413" y="6217981"/>
            <a:ext cx="4834085" cy="4839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CC0066"/>
                </a:solidFill>
                <a:latin typeface="Times New Roman" pitchFamily="18" charset="0"/>
              </a:rPr>
              <a:t>Lăng Bác</a:t>
            </a: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294777" y="6934438"/>
            <a:ext cx="822424" cy="690880"/>
          </a:xfrm>
          <a:prstGeom prst="rightArrow">
            <a:avLst>
              <a:gd name="adj1" fmla="val 50000"/>
              <a:gd name="adj2" fmla="val 2998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76384" tIns="38192" rIns="76384" bIns="38192" anchor="ctr"/>
          <a:lstStyle/>
          <a:p>
            <a:pPr defTabSz="764165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1233639" y="6782011"/>
            <a:ext cx="11110763" cy="853236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Hà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Nội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thủ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tâm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trị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Đây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nơi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việc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cơ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lãnh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đạo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cao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nhất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cả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nước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76819" name="Picture 19" descr="65075501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726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8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/>
      <p:bldP spid="76809" grpId="0"/>
      <p:bldP spid="76812" grpId="0"/>
      <p:bldP spid="76815" grpId="0"/>
      <p:bldP spid="76816" grpId="0" animBg="1"/>
      <p:bldP spid="768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2131468934-1-dai-hoc-su-pham-ha-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377137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" y="3022653"/>
            <a:ext cx="6583411" cy="48410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</a:rPr>
              <a:t>Đại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</a:rPr>
              <a:t>sư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</a:rPr>
              <a:t>phạm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6994735" y="3022653"/>
            <a:ext cx="5349776" cy="48410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</a:rPr>
              <a:t>Nhà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</a:rPr>
              <a:t>hát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</a:rPr>
              <a:t>lớn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75787" name="Picture 11" descr="bao%20tang%20dan%20toc%20h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705"/>
            <a:ext cx="6273998" cy="29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1" name="Picture 15" descr="bt-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67" y="3454400"/>
            <a:ext cx="5864126" cy="30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309415" y="6475703"/>
            <a:ext cx="5348435" cy="48410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Bảo tàng dân tộc học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6377254" y="6475703"/>
            <a:ext cx="5349776" cy="48410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Bảo tàng Hồ Chí Minh</a:t>
            </a:r>
          </a:p>
        </p:txBody>
      </p:sp>
      <p:sp>
        <p:nvSpPr>
          <p:cNvPr id="75794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76520" tIns="38260" rIns="76520" bIns="38260" anchor="ctr"/>
          <a:lstStyle/>
          <a:p>
            <a:pPr defTabSz="76549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1130498" y="7081564"/>
            <a:ext cx="8927902" cy="607219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khoa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5797" name="Picture 21" descr="20108121938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0"/>
            <a:ext cx="5760987" cy="30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5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75785" grpId="0" animBg="1"/>
      <p:bldP spid="75792" grpId="0" animBg="1"/>
      <p:bldP spid="75793" grpId="0" animBg="1"/>
      <p:bldP spid="75794" grpId="0" animBg="1"/>
      <p:bldP spid="7579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65128344-large_1427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429375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04120" y="2705540"/>
            <a:ext cx="4835426" cy="484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Chợ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Đồng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Xuân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7834" name="Picture 10" descr="Big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"/>
            <a:ext cx="5760987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6868813" y="2743324"/>
            <a:ext cx="4835426" cy="484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C00000"/>
                </a:solidFill>
                <a:latin typeface="Times New Roman" pitchFamily="18" charset="0"/>
              </a:rPr>
              <a:t>Siêu thị BIG C</a:t>
            </a:r>
          </a:p>
        </p:txBody>
      </p:sp>
      <p:pic>
        <p:nvPicPr>
          <p:cNvPr id="77837" name="Picture 13" descr="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281680"/>
            <a:ext cx="637713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411239" y="6390684"/>
            <a:ext cx="4835426" cy="484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Ngân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hàng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nhà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77840" name="Picture 16" descr="lac-hong-ban-giao-cong-trinh-toa-nha-viettel-vinh-phuc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281680"/>
            <a:ext cx="576098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6994717" y="6390684"/>
            <a:ext cx="4835426" cy="484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C00000"/>
                </a:solidFill>
                <a:latin typeface="Times New Roman" pitchFamily="18" charset="0"/>
              </a:rPr>
              <a:t>Tổng công ty Viettel</a:t>
            </a:r>
          </a:p>
        </p:txBody>
      </p:sp>
      <p:sp>
        <p:nvSpPr>
          <p:cNvPr id="77842" name="AutoShape 18"/>
          <p:cNvSpPr>
            <a:spLocks noChangeArrowheads="1"/>
          </p:cNvSpPr>
          <p:nvPr/>
        </p:nvSpPr>
        <p:spPr bwMode="auto">
          <a:xfrm>
            <a:off x="1130498" y="7090866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76667" tIns="38333" rIns="76667" bIns="38333" anchor="ctr"/>
          <a:lstStyle/>
          <a:p>
            <a:pPr defTabSz="76692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1130498" y="7081559"/>
            <a:ext cx="10699552" cy="607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 -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kinh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tế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cả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nước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4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35" grpId="0"/>
      <p:bldP spid="77838" grpId="0"/>
      <p:bldP spid="77841" grpId="0"/>
      <p:bldP spid="77842" grpId="0" animBg="1"/>
      <p:bldP spid="778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981200"/>
            <a:ext cx="10439400" cy="1099918"/>
          </a:xfrm>
          <a:prstGeom prst="rect">
            <a:avLst/>
          </a:prstGeom>
          <a:noFill/>
        </p:spPr>
        <p:txBody>
          <a:bodyPr wrap="square" lIns="113957" tIns="56960" rIns="113957" bIns="56960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1386840" y="3855720"/>
            <a:ext cx="5090160" cy="1783080"/>
          </a:xfrm>
          <a:prstGeom prst="wedgeEllipseCallou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giới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thiệu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  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mà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47308" y="105821"/>
            <a:ext cx="9130292" cy="5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957" tIns="56960" rIns="113957" bIns="56960">
            <a:spAutoFit/>
          </a:bodyPr>
          <a:lstStyle/>
          <a:p>
            <a:pPr defTabSz="1139557">
              <a:spcBef>
                <a:spcPct val="50000"/>
              </a:spcBef>
            </a:pPr>
            <a:r>
              <a:rPr lang="en-US" sz="3000" b="1" dirty="0">
                <a:solidFill>
                  <a:srgbClr val="CC0066"/>
                </a:solidFill>
                <a:latin typeface="Times New Roman" pitchFamily="18" charset="0"/>
              </a:rPr>
              <a:t>DANH LAM THẮNG CẢNH, DI TÍCH LỊCH SỬ</a:t>
            </a:r>
          </a:p>
        </p:txBody>
      </p:sp>
      <p:pic>
        <p:nvPicPr>
          <p:cNvPr id="6" name="Picture 12" descr="10_lang1472-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62" y="737985"/>
            <a:ext cx="5911898" cy="29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246876" y="3680149"/>
            <a:ext cx="6021324" cy="484364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400" b="1" kern="0" dirty="0" err="1">
                <a:solidFill>
                  <a:srgbClr val="CC0000"/>
                </a:solidFill>
                <a:latin typeface="Times New Roman" pitchFamily="18" charset="0"/>
              </a:rPr>
              <a:t>Lăng</a:t>
            </a:r>
            <a:r>
              <a:rPr lang="en-US" sz="2400" b="1" kern="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C0000"/>
                </a:solidFill>
                <a:latin typeface="Times New Roman" pitchFamily="18" charset="0"/>
              </a:rPr>
              <a:t>Bác</a:t>
            </a:r>
            <a:endParaRPr lang="en-US" sz="2400" b="1" kern="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8" name="Picture 15" descr="new13040524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1" y="712493"/>
            <a:ext cx="5985831" cy="29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98986" y="3680149"/>
            <a:ext cx="5630465" cy="48436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</a:rPr>
              <a:t>miếu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</a:rPr>
              <a:t>Quốc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</a:rPr>
              <a:t>Tử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</a:rPr>
              <a:t>Giám</a:t>
            </a:r>
            <a:endParaRPr lang="en-US" sz="24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0" name="Picture 20" descr="DSC036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" y="4276456"/>
            <a:ext cx="6035778" cy="29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23945" y="7268951"/>
            <a:ext cx="5545957" cy="48436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</a:rPr>
              <a:t>Đền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</a:rPr>
              <a:t>Ngọc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</a:rPr>
              <a:t>Sơn</a:t>
            </a:r>
            <a:endParaRPr lang="en-US" sz="24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2" name="Picture 23" descr="20130127195430x2SuujPKP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237202"/>
            <a:ext cx="6021324" cy="30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5745268" y="7285679"/>
            <a:ext cx="6158653" cy="48436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</a:rPr>
              <a:t>Chùa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</a:rPr>
              <a:t> M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</a:rPr>
              <a:t>ột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</a:rPr>
              <a:t>Cột</a:t>
            </a:r>
            <a:endParaRPr lang="en-US" sz="24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3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1219200" y="1524000"/>
            <a:ext cx="10439400" cy="282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CC0000"/>
                </a:solidFill>
              </a:rPr>
              <a:t>  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ĐBBB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cói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̣ ,…</a:t>
            </a:r>
            <a:endParaRPr lang="en-US" sz="32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762000" y="1524000"/>
            <a:ext cx="10595074" cy="109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</a:rPr>
              <a:t>    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850638" y="2959394"/>
            <a:ext cx="10518726" cy="156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76" tIns="45131" rIns="90076" bIns="4513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FF0000"/>
                </a:solidFill>
              </a:rPr>
              <a:t> 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3484990" y="518160"/>
            <a:ext cx="5452110" cy="863600"/>
          </a:xfrm>
          <a:prstGeom prst="wedgeRoundRectCallout">
            <a:avLst>
              <a:gd name="adj1" fmla="val -19774"/>
              <a:gd name="adj2" fmla="val 3924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73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 build="allAtOnce"/>
      <p:bldP spid="96266" grpId="0"/>
      <p:bldP spid="962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100872" y="2133600"/>
            <a:ext cx="10246832" cy="2553204"/>
            <a:chOff x="301" y="1585"/>
            <a:chExt cx="2988" cy="868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787" y="1585"/>
              <a:ext cx="2016" cy="352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1"/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</a:rPr>
                <a:t>Kết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</a:rPr>
                <a:t>luận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01" y="2051"/>
              <a:ext cx="2988" cy="402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2036763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716213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31734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6306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40878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5450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Hà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Nội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trung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tâm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chính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trị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kinh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tế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văn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hóa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khoa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học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hàng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nước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5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9687" y="2089826"/>
            <a:ext cx="10576513" cy="3592908"/>
          </a:xfrm>
          <a:prstGeom prst="rect">
            <a:avLst/>
          </a:prstGeom>
        </p:spPr>
        <p:txBody>
          <a:bodyPr wrap="square" lIns="113957" tIns="56960" rIns="113957" bIns="56960">
            <a:spAutoFit/>
          </a:bodyPr>
          <a:lstStyle/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chảy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qua,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thuận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lợi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lưu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phố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cổ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Hoàn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Kiếm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mở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rộng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h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n.</a:t>
            </a:r>
          </a:p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hóa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ta.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01" y="381000"/>
            <a:ext cx="7143035" cy="107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3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2057400"/>
            <a:ext cx="4986993" cy="1376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3900" b="1" cap="none" spc="0" dirty="0" smtClean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7C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3900" b="1" cap="none" spc="0" dirty="0">
              <a:ln w="22225">
                <a:solidFill>
                  <a:srgbClr val="FF0066"/>
                </a:solidFill>
                <a:prstDash val="solid"/>
              </a:ln>
              <a:solidFill>
                <a:srgbClr val="FF7C8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3505200"/>
            <a:ext cx="800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Vận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đố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:</a:t>
            </a:r>
          </a:p>
          <a:p>
            <a:pPr marL="342900" indent="-342900">
              <a:buFontTx/>
              <a:buChar char="-"/>
            </a:pPr>
            <a:r>
              <a:rPr lang="en-US" dirty="0" err="1" smtClean="0"/>
              <a:t>Nơi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ở </a:t>
            </a:r>
            <a:r>
              <a:rPr lang="en-US" dirty="0" err="1" smtClean="0"/>
              <a:t>tận</a:t>
            </a:r>
            <a:r>
              <a:rPr lang="en-US" dirty="0" smtClean="0"/>
              <a:t> </a:t>
            </a:r>
            <a:r>
              <a:rPr lang="en-US" dirty="0" err="1" smtClean="0"/>
              <a:t>miền</a:t>
            </a:r>
            <a:r>
              <a:rPr lang="en-US" dirty="0" smtClean="0"/>
              <a:t> </a:t>
            </a:r>
            <a:r>
              <a:rPr lang="en-US" dirty="0" err="1" smtClean="0"/>
              <a:t>Bắc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ta, </a:t>
            </a:r>
            <a:r>
              <a:rPr lang="en-US" dirty="0" err="1" smtClean="0"/>
              <a:t>Thủ</a:t>
            </a:r>
            <a:r>
              <a:rPr lang="en-US" dirty="0" smtClean="0"/>
              <a:t> </a:t>
            </a:r>
            <a:r>
              <a:rPr lang="en-US" dirty="0" err="1" smtClean="0"/>
              <a:t>đô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Việt</a:t>
            </a:r>
            <a:r>
              <a:rPr lang="en-US" dirty="0" smtClean="0"/>
              <a:t>,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Gươm</a:t>
            </a:r>
            <a:r>
              <a:rPr lang="en-US" dirty="0" smtClean="0"/>
              <a:t>?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Ở </a:t>
            </a:r>
            <a:r>
              <a:rPr lang="en-US" dirty="0" err="1" smtClean="0"/>
              <a:t>đâu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cửa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ơi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9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B1A62F-9D48-4F24-8F81-1C6C09B7BA25}"/>
              </a:ext>
            </a:extLst>
          </p:cNvPr>
          <p:cNvSpPr txBox="1"/>
          <p:nvPr/>
        </p:nvSpPr>
        <p:spPr>
          <a:xfrm>
            <a:off x="1905000" y="3352800"/>
            <a:ext cx="906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Up Ribbon 3"/>
          <p:cNvSpPr/>
          <p:nvPr/>
        </p:nvSpPr>
        <p:spPr bwMode="auto">
          <a:xfrm>
            <a:off x="2362200" y="1066800"/>
            <a:ext cx="7543800" cy="1219200"/>
          </a:xfrm>
          <a:prstGeom prst="ribbon2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358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2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143000"/>
            <a:ext cx="952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743200"/>
            <a:ext cx="10668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Thành phố lớn ở trung tâm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ĐBBB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cổ đang được mở rộng và ngày càng phát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trung tâm chính trị, văn hoá, khoa học và kinh tế lớn nhất cả nước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 startAt="2"/>
            </a:pP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cổ Hà Nội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Gần hồ Hoàn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nghề thủ công, buôn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gắn với hoạt động sản xuất.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895600" y="2971800"/>
            <a:ext cx="6324600" cy="1143000"/>
          </a:xfrm>
          <a:prstGeom prst="roundRect">
            <a:avLst/>
          </a:prstGeom>
          <a:solidFill>
            <a:srgbClr val="FF7C8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358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normalizeH="0" baseline="0" dirty="0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9671" y="3081635"/>
            <a:ext cx="3916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rgbClr val="FF0066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60000" endA="900" endPos="60000" dist="29997" dir="5400000" sy="-100000" algn="bl" rotWithShape="0"/>
                </a:effectLst>
              </a:rPr>
              <a:t>KHÁM PHÁ</a:t>
            </a:r>
            <a:endParaRPr lang="en-US" sz="5400" b="1" cap="none" spc="0" dirty="0">
              <a:ln w="6600">
                <a:solidFill>
                  <a:srgbClr val="FF0066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38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9946"/>
            <a:ext cx="5146387" cy="346005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6434"/>
            <a:ext cx="5257800" cy="346005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228600"/>
            <a:ext cx="1989921" cy="544086"/>
          </a:xfrm>
          <a:prstGeom prst="rect">
            <a:avLst/>
          </a:prstGeom>
          <a:noFill/>
        </p:spPr>
        <p:txBody>
          <a:bodyPr wrap="square" lIns="112240" tIns="56052" rIns="112240" bIns="56052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931346"/>
            <a:ext cx="5146387" cy="3688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978070"/>
            <a:ext cx="5254143" cy="348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3342"/>
            <a:ext cx="6067186" cy="105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2286000"/>
            <a:ext cx="10561320" cy="605714"/>
          </a:xfrm>
          <a:prstGeom prst="rect">
            <a:avLst/>
          </a:prstGeom>
        </p:spPr>
        <p:txBody>
          <a:bodyPr wrap="square" lIns="112309" tIns="56088" rIns="112309" bIns="56088">
            <a:spAutoFit/>
          </a:bodyPr>
          <a:lstStyle/>
          <a:p>
            <a:pPr defTabSz="1121810"/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5685953" cy="576607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945870" y="1561373"/>
            <a:ext cx="176349" cy="376844"/>
          </a:xfrm>
          <a:custGeom>
            <a:avLst/>
            <a:gdLst>
              <a:gd name="connsiteX0" fmla="*/ 0 w 130629"/>
              <a:gd name="connsiteY0" fmla="*/ 332509 h 332509"/>
              <a:gd name="connsiteX1" fmla="*/ 59377 w 130629"/>
              <a:gd name="connsiteY1" fmla="*/ 320633 h 332509"/>
              <a:gd name="connsiteX2" fmla="*/ 83127 w 130629"/>
              <a:gd name="connsiteY2" fmla="*/ 249381 h 332509"/>
              <a:gd name="connsiteX3" fmla="*/ 106878 w 130629"/>
              <a:gd name="connsiteY3" fmla="*/ 213756 h 332509"/>
              <a:gd name="connsiteX4" fmla="*/ 130629 w 130629"/>
              <a:gd name="connsiteY4" fmla="*/ 0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629" h="332509">
                <a:moveTo>
                  <a:pt x="0" y="332509"/>
                </a:moveTo>
                <a:cubicBezTo>
                  <a:pt x="19792" y="328550"/>
                  <a:pt x="45105" y="334906"/>
                  <a:pt x="59377" y="320633"/>
                </a:cubicBezTo>
                <a:cubicBezTo>
                  <a:pt x="77080" y="302930"/>
                  <a:pt x="69239" y="270211"/>
                  <a:pt x="83127" y="249381"/>
                </a:cubicBezTo>
                <a:lnTo>
                  <a:pt x="106878" y="213756"/>
                </a:lnTo>
                <a:cubicBezTo>
                  <a:pt x="119082" y="6286"/>
                  <a:pt x="71085" y="59539"/>
                  <a:pt x="130629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748790" y="1237666"/>
            <a:ext cx="5867597" cy="1024256"/>
          </a:xfrm>
          <a:custGeom>
            <a:avLst/>
            <a:gdLst>
              <a:gd name="connsiteX0" fmla="*/ 0 w 4346368"/>
              <a:gd name="connsiteY0" fmla="*/ 71252 h 903755"/>
              <a:gd name="connsiteX1" fmla="*/ 178129 w 4346368"/>
              <a:gd name="connsiteY1" fmla="*/ 23751 h 903755"/>
              <a:gd name="connsiteX2" fmla="*/ 249381 w 4346368"/>
              <a:gd name="connsiteY2" fmla="*/ 0 h 903755"/>
              <a:gd name="connsiteX3" fmla="*/ 676893 w 4346368"/>
              <a:gd name="connsiteY3" fmla="*/ 11876 h 903755"/>
              <a:gd name="connsiteX4" fmla="*/ 724394 w 4346368"/>
              <a:gd name="connsiteY4" fmla="*/ 35626 h 903755"/>
              <a:gd name="connsiteX5" fmla="*/ 783771 w 4346368"/>
              <a:gd name="connsiteY5" fmla="*/ 95003 h 903755"/>
              <a:gd name="connsiteX6" fmla="*/ 843148 w 4346368"/>
              <a:gd name="connsiteY6" fmla="*/ 166255 h 903755"/>
              <a:gd name="connsiteX7" fmla="*/ 890649 w 4346368"/>
              <a:gd name="connsiteY7" fmla="*/ 249382 h 903755"/>
              <a:gd name="connsiteX8" fmla="*/ 914400 w 4346368"/>
              <a:gd name="connsiteY8" fmla="*/ 320634 h 903755"/>
              <a:gd name="connsiteX9" fmla="*/ 938150 w 4346368"/>
              <a:gd name="connsiteY9" fmla="*/ 605642 h 903755"/>
              <a:gd name="connsiteX10" fmla="*/ 950026 w 4346368"/>
              <a:gd name="connsiteY10" fmla="*/ 641268 h 903755"/>
              <a:gd name="connsiteX11" fmla="*/ 1045028 w 4346368"/>
              <a:gd name="connsiteY11" fmla="*/ 688769 h 903755"/>
              <a:gd name="connsiteX12" fmla="*/ 1104405 w 4346368"/>
              <a:gd name="connsiteY12" fmla="*/ 700645 h 903755"/>
              <a:gd name="connsiteX13" fmla="*/ 1151906 w 4346368"/>
              <a:gd name="connsiteY13" fmla="*/ 712520 h 903755"/>
              <a:gd name="connsiteX14" fmla="*/ 1294410 w 4346368"/>
              <a:gd name="connsiteY14" fmla="*/ 748146 h 903755"/>
              <a:gd name="connsiteX15" fmla="*/ 1531917 w 4346368"/>
              <a:gd name="connsiteY15" fmla="*/ 771897 h 903755"/>
              <a:gd name="connsiteX16" fmla="*/ 1626919 w 4346368"/>
              <a:gd name="connsiteY16" fmla="*/ 807523 h 903755"/>
              <a:gd name="connsiteX17" fmla="*/ 1686296 w 4346368"/>
              <a:gd name="connsiteY17" fmla="*/ 819398 h 903755"/>
              <a:gd name="connsiteX18" fmla="*/ 1721922 w 4346368"/>
              <a:gd name="connsiteY18" fmla="*/ 843149 h 903755"/>
              <a:gd name="connsiteX19" fmla="*/ 1888176 w 4346368"/>
              <a:gd name="connsiteY19" fmla="*/ 866899 h 903755"/>
              <a:gd name="connsiteX20" fmla="*/ 1995054 w 4346368"/>
              <a:gd name="connsiteY20" fmla="*/ 878774 h 903755"/>
              <a:gd name="connsiteX21" fmla="*/ 2125683 w 4346368"/>
              <a:gd name="connsiteY21" fmla="*/ 902525 h 903755"/>
              <a:gd name="connsiteX22" fmla="*/ 2790701 w 4346368"/>
              <a:gd name="connsiteY22" fmla="*/ 878774 h 903755"/>
              <a:gd name="connsiteX23" fmla="*/ 2921329 w 4346368"/>
              <a:gd name="connsiteY23" fmla="*/ 819398 h 903755"/>
              <a:gd name="connsiteX24" fmla="*/ 2968831 w 4346368"/>
              <a:gd name="connsiteY24" fmla="*/ 783772 h 903755"/>
              <a:gd name="connsiteX25" fmla="*/ 3075709 w 4346368"/>
              <a:gd name="connsiteY25" fmla="*/ 748146 h 903755"/>
              <a:gd name="connsiteX26" fmla="*/ 3111335 w 4346368"/>
              <a:gd name="connsiteY26" fmla="*/ 736271 h 903755"/>
              <a:gd name="connsiteX27" fmla="*/ 3146961 w 4346368"/>
              <a:gd name="connsiteY27" fmla="*/ 700645 h 903755"/>
              <a:gd name="connsiteX28" fmla="*/ 3182587 w 4346368"/>
              <a:gd name="connsiteY28" fmla="*/ 676894 h 903755"/>
              <a:gd name="connsiteX29" fmla="*/ 3194462 w 4346368"/>
              <a:gd name="connsiteY29" fmla="*/ 641268 h 903755"/>
              <a:gd name="connsiteX30" fmla="*/ 3218213 w 4346368"/>
              <a:gd name="connsiteY30" fmla="*/ 605642 h 903755"/>
              <a:gd name="connsiteX31" fmla="*/ 3265714 w 4346368"/>
              <a:gd name="connsiteY31" fmla="*/ 522515 h 903755"/>
              <a:gd name="connsiteX32" fmla="*/ 3301340 w 4346368"/>
              <a:gd name="connsiteY32" fmla="*/ 498764 h 903755"/>
              <a:gd name="connsiteX33" fmla="*/ 3515096 w 4346368"/>
              <a:gd name="connsiteY33" fmla="*/ 463138 h 903755"/>
              <a:gd name="connsiteX34" fmla="*/ 3930732 w 4346368"/>
              <a:gd name="connsiteY34" fmla="*/ 451263 h 903755"/>
              <a:gd name="connsiteX35" fmla="*/ 3978233 w 4346368"/>
              <a:gd name="connsiteY35" fmla="*/ 439387 h 903755"/>
              <a:gd name="connsiteX36" fmla="*/ 4049485 w 4346368"/>
              <a:gd name="connsiteY36" fmla="*/ 415637 h 903755"/>
              <a:gd name="connsiteX37" fmla="*/ 4108862 w 4346368"/>
              <a:gd name="connsiteY37" fmla="*/ 403762 h 903755"/>
              <a:gd name="connsiteX38" fmla="*/ 4085111 w 4346368"/>
              <a:gd name="connsiteY38" fmla="*/ 296884 h 903755"/>
              <a:gd name="connsiteX39" fmla="*/ 4073236 w 4346368"/>
              <a:gd name="connsiteY39" fmla="*/ 261258 h 903755"/>
              <a:gd name="connsiteX40" fmla="*/ 4049485 w 4346368"/>
              <a:gd name="connsiteY40" fmla="*/ 225632 h 903755"/>
              <a:gd name="connsiteX41" fmla="*/ 4025735 w 4346368"/>
              <a:gd name="connsiteY41" fmla="*/ 166255 h 903755"/>
              <a:gd name="connsiteX42" fmla="*/ 4108862 w 4346368"/>
              <a:gd name="connsiteY42" fmla="*/ 106878 h 903755"/>
              <a:gd name="connsiteX43" fmla="*/ 4215740 w 4346368"/>
              <a:gd name="connsiteY43" fmla="*/ 71252 h 903755"/>
              <a:gd name="connsiteX44" fmla="*/ 4334493 w 4346368"/>
              <a:gd name="connsiteY44" fmla="*/ 47502 h 903755"/>
              <a:gd name="connsiteX45" fmla="*/ 4346368 w 4346368"/>
              <a:gd name="connsiteY45" fmla="*/ 35626 h 90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46368" h="903755">
                <a:moveTo>
                  <a:pt x="0" y="71252"/>
                </a:moveTo>
                <a:cubicBezTo>
                  <a:pt x="114513" y="38535"/>
                  <a:pt x="55170" y="54491"/>
                  <a:pt x="178129" y="23751"/>
                </a:cubicBezTo>
                <a:cubicBezTo>
                  <a:pt x="202417" y="17679"/>
                  <a:pt x="249381" y="0"/>
                  <a:pt x="249381" y="0"/>
                </a:cubicBezTo>
                <a:cubicBezTo>
                  <a:pt x="391885" y="3959"/>
                  <a:pt x="534733" y="1214"/>
                  <a:pt x="676893" y="11876"/>
                </a:cubicBezTo>
                <a:cubicBezTo>
                  <a:pt x="694546" y="13200"/>
                  <a:pt x="710794" y="24293"/>
                  <a:pt x="724394" y="35626"/>
                </a:cubicBezTo>
                <a:cubicBezTo>
                  <a:pt x="882746" y="167585"/>
                  <a:pt x="609586" y="-21122"/>
                  <a:pt x="783771" y="95003"/>
                </a:cubicBezTo>
                <a:cubicBezTo>
                  <a:pt x="842745" y="183462"/>
                  <a:pt x="766946" y="74811"/>
                  <a:pt x="843148" y="166255"/>
                </a:cubicBezTo>
                <a:cubicBezTo>
                  <a:pt x="859625" y="186028"/>
                  <a:pt x="881716" y="227049"/>
                  <a:pt x="890649" y="249382"/>
                </a:cubicBezTo>
                <a:cubicBezTo>
                  <a:pt x="899947" y="272627"/>
                  <a:pt x="914400" y="320634"/>
                  <a:pt x="914400" y="320634"/>
                </a:cubicBezTo>
                <a:cubicBezTo>
                  <a:pt x="945437" y="506859"/>
                  <a:pt x="902918" y="235714"/>
                  <a:pt x="938150" y="605642"/>
                </a:cubicBezTo>
                <a:cubicBezTo>
                  <a:pt x="939337" y="618103"/>
                  <a:pt x="940145" y="633583"/>
                  <a:pt x="950026" y="641268"/>
                </a:cubicBezTo>
                <a:cubicBezTo>
                  <a:pt x="977973" y="663005"/>
                  <a:pt x="1013361" y="672935"/>
                  <a:pt x="1045028" y="688769"/>
                </a:cubicBezTo>
                <a:cubicBezTo>
                  <a:pt x="1063081" y="697796"/>
                  <a:pt x="1084701" y="696266"/>
                  <a:pt x="1104405" y="700645"/>
                </a:cubicBezTo>
                <a:cubicBezTo>
                  <a:pt x="1120337" y="704186"/>
                  <a:pt x="1136213" y="708036"/>
                  <a:pt x="1151906" y="712520"/>
                </a:cubicBezTo>
                <a:cubicBezTo>
                  <a:pt x="1221489" y="732400"/>
                  <a:pt x="1177253" y="731986"/>
                  <a:pt x="1294410" y="748146"/>
                </a:cubicBezTo>
                <a:cubicBezTo>
                  <a:pt x="1373228" y="759018"/>
                  <a:pt x="1531917" y="771897"/>
                  <a:pt x="1531917" y="771897"/>
                </a:cubicBezTo>
                <a:cubicBezTo>
                  <a:pt x="1550066" y="779156"/>
                  <a:pt x="1602105" y="801320"/>
                  <a:pt x="1626919" y="807523"/>
                </a:cubicBezTo>
                <a:cubicBezTo>
                  <a:pt x="1646501" y="812418"/>
                  <a:pt x="1666504" y="815440"/>
                  <a:pt x="1686296" y="819398"/>
                </a:cubicBezTo>
                <a:cubicBezTo>
                  <a:pt x="1698171" y="827315"/>
                  <a:pt x="1708804" y="837527"/>
                  <a:pt x="1721922" y="843149"/>
                </a:cubicBezTo>
                <a:cubicBezTo>
                  <a:pt x="1761365" y="860053"/>
                  <a:pt x="1866896" y="864659"/>
                  <a:pt x="1888176" y="866899"/>
                </a:cubicBezTo>
                <a:cubicBezTo>
                  <a:pt x="1923824" y="870651"/>
                  <a:pt x="1959523" y="874036"/>
                  <a:pt x="1995054" y="878774"/>
                </a:cubicBezTo>
                <a:cubicBezTo>
                  <a:pt x="2040619" y="884849"/>
                  <a:pt x="2080918" y="893572"/>
                  <a:pt x="2125683" y="902525"/>
                </a:cubicBezTo>
                <a:cubicBezTo>
                  <a:pt x="2131648" y="902401"/>
                  <a:pt x="2607198" y="912139"/>
                  <a:pt x="2790701" y="878774"/>
                </a:cubicBezTo>
                <a:cubicBezTo>
                  <a:pt x="2824939" y="872549"/>
                  <a:pt x="2914059" y="824851"/>
                  <a:pt x="2921329" y="819398"/>
                </a:cubicBezTo>
                <a:cubicBezTo>
                  <a:pt x="2937163" y="807523"/>
                  <a:pt x="2951128" y="792623"/>
                  <a:pt x="2968831" y="783772"/>
                </a:cubicBezTo>
                <a:cubicBezTo>
                  <a:pt x="2968838" y="783769"/>
                  <a:pt x="3057892" y="754085"/>
                  <a:pt x="3075709" y="748146"/>
                </a:cubicBezTo>
                <a:lnTo>
                  <a:pt x="3111335" y="736271"/>
                </a:lnTo>
                <a:cubicBezTo>
                  <a:pt x="3123210" y="724396"/>
                  <a:pt x="3134059" y="711396"/>
                  <a:pt x="3146961" y="700645"/>
                </a:cubicBezTo>
                <a:cubicBezTo>
                  <a:pt x="3157925" y="691508"/>
                  <a:pt x="3173671" y="688039"/>
                  <a:pt x="3182587" y="676894"/>
                </a:cubicBezTo>
                <a:cubicBezTo>
                  <a:pt x="3190407" y="667119"/>
                  <a:pt x="3188864" y="652464"/>
                  <a:pt x="3194462" y="641268"/>
                </a:cubicBezTo>
                <a:cubicBezTo>
                  <a:pt x="3200845" y="628502"/>
                  <a:pt x="3211132" y="618034"/>
                  <a:pt x="3218213" y="605642"/>
                </a:cubicBezTo>
                <a:cubicBezTo>
                  <a:pt x="3230634" y="583906"/>
                  <a:pt x="3246423" y="541806"/>
                  <a:pt x="3265714" y="522515"/>
                </a:cubicBezTo>
                <a:cubicBezTo>
                  <a:pt x="3275806" y="512423"/>
                  <a:pt x="3287927" y="503642"/>
                  <a:pt x="3301340" y="498764"/>
                </a:cubicBezTo>
                <a:cubicBezTo>
                  <a:pt x="3365778" y="475331"/>
                  <a:pt x="3448148" y="466113"/>
                  <a:pt x="3515096" y="463138"/>
                </a:cubicBezTo>
                <a:cubicBezTo>
                  <a:pt x="3653561" y="456984"/>
                  <a:pt x="3792187" y="455221"/>
                  <a:pt x="3930732" y="451263"/>
                </a:cubicBezTo>
                <a:cubicBezTo>
                  <a:pt x="3946566" y="447304"/>
                  <a:pt x="3962600" y="444077"/>
                  <a:pt x="3978233" y="439387"/>
                </a:cubicBezTo>
                <a:cubicBezTo>
                  <a:pt x="4002212" y="432193"/>
                  <a:pt x="4024936" y="420547"/>
                  <a:pt x="4049485" y="415637"/>
                </a:cubicBezTo>
                <a:lnTo>
                  <a:pt x="4108862" y="403762"/>
                </a:lnTo>
                <a:cubicBezTo>
                  <a:pt x="4100696" y="362933"/>
                  <a:pt x="4096295" y="336028"/>
                  <a:pt x="4085111" y="296884"/>
                </a:cubicBezTo>
                <a:cubicBezTo>
                  <a:pt x="4081672" y="284848"/>
                  <a:pt x="4078834" y="272454"/>
                  <a:pt x="4073236" y="261258"/>
                </a:cubicBezTo>
                <a:cubicBezTo>
                  <a:pt x="4066853" y="248492"/>
                  <a:pt x="4055868" y="238398"/>
                  <a:pt x="4049485" y="225632"/>
                </a:cubicBezTo>
                <a:cubicBezTo>
                  <a:pt x="4039952" y="206566"/>
                  <a:pt x="4033652" y="186047"/>
                  <a:pt x="4025735" y="166255"/>
                </a:cubicBezTo>
                <a:cubicBezTo>
                  <a:pt x="4045527" y="106878"/>
                  <a:pt x="4025735" y="134587"/>
                  <a:pt x="4108862" y="106878"/>
                </a:cubicBezTo>
                <a:lnTo>
                  <a:pt x="4215740" y="71252"/>
                </a:lnTo>
                <a:cubicBezTo>
                  <a:pt x="4286257" y="47745"/>
                  <a:pt x="4275043" y="71283"/>
                  <a:pt x="4334493" y="47502"/>
                </a:cubicBezTo>
                <a:cubicBezTo>
                  <a:pt x="4339691" y="45423"/>
                  <a:pt x="4342410" y="39585"/>
                  <a:pt x="4346368" y="35626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24444" y="1911136"/>
            <a:ext cx="753489" cy="363385"/>
          </a:xfrm>
          <a:custGeom>
            <a:avLst/>
            <a:gdLst>
              <a:gd name="connsiteX0" fmla="*/ 0 w 558140"/>
              <a:gd name="connsiteY0" fmla="*/ 320634 h 320634"/>
              <a:gd name="connsiteX1" fmla="*/ 59376 w 558140"/>
              <a:gd name="connsiteY1" fmla="*/ 285008 h 320634"/>
              <a:gd name="connsiteX2" fmla="*/ 95002 w 558140"/>
              <a:gd name="connsiteY2" fmla="*/ 273133 h 320634"/>
              <a:gd name="connsiteX3" fmla="*/ 178129 w 558140"/>
              <a:gd name="connsiteY3" fmla="*/ 225631 h 320634"/>
              <a:gd name="connsiteX4" fmla="*/ 249381 w 558140"/>
              <a:gd name="connsiteY4" fmla="*/ 201881 h 320634"/>
              <a:gd name="connsiteX5" fmla="*/ 320633 w 558140"/>
              <a:gd name="connsiteY5" fmla="*/ 178130 h 320634"/>
              <a:gd name="connsiteX6" fmla="*/ 368135 w 558140"/>
              <a:gd name="connsiteY6" fmla="*/ 166255 h 320634"/>
              <a:gd name="connsiteX7" fmla="*/ 403761 w 558140"/>
              <a:gd name="connsiteY7" fmla="*/ 154379 h 320634"/>
              <a:gd name="connsiteX8" fmla="*/ 463137 w 558140"/>
              <a:gd name="connsiteY8" fmla="*/ 47501 h 320634"/>
              <a:gd name="connsiteX9" fmla="*/ 498763 w 558140"/>
              <a:gd name="connsiteY9" fmla="*/ 23751 h 320634"/>
              <a:gd name="connsiteX10" fmla="*/ 558140 w 558140"/>
              <a:gd name="connsiteY10" fmla="*/ 0 h 32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8140" h="320634">
                <a:moveTo>
                  <a:pt x="0" y="320634"/>
                </a:moveTo>
                <a:cubicBezTo>
                  <a:pt x="19792" y="308759"/>
                  <a:pt x="38731" y="295330"/>
                  <a:pt x="59376" y="285008"/>
                </a:cubicBezTo>
                <a:cubicBezTo>
                  <a:pt x="70572" y="279410"/>
                  <a:pt x="83806" y="278731"/>
                  <a:pt x="95002" y="273133"/>
                </a:cubicBezTo>
                <a:cubicBezTo>
                  <a:pt x="180693" y="230288"/>
                  <a:pt x="74035" y="267268"/>
                  <a:pt x="178129" y="225631"/>
                </a:cubicBezTo>
                <a:cubicBezTo>
                  <a:pt x="201374" y="216333"/>
                  <a:pt x="225630" y="209798"/>
                  <a:pt x="249381" y="201881"/>
                </a:cubicBezTo>
                <a:lnTo>
                  <a:pt x="320633" y="178130"/>
                </a:lnTo>
                <a:cubicBezTo>
                  <a:pt x="336117" y="172969"/>
                  <a:pt x="352442" y="170739"/>
                  <a:pt x="368135" y="166255"/>
                </a:cubicBezTo>
                <a:cubicBezTo>
                  <a:pt x="380171" y="162816"/>
                  <a:pt x="391886" y="158338"/>
                  <a:pt x="403761" y="154379"/>
                </a:cubicBezTo>
                <a:cubicBezTo>
                  <a:pt x="457090" y="101050"/>
                  <a:pt x="434076" y="134685"/>
                  <a:pt x="463137" y="47501"/>
                </a:cubicBezTo>
                <a:cubicBezTo>
                  <a:pt x="467650" y="33961"/>
                  <a:pt x="485645" y="29373"/>
                  <a:pt x="498763" y="23751"/>
                </a:cubicBezTo>
                <a:cubicBezTo>
                  <a:pt x="568237" y="-6024"/>
                  <a:pt x="529049" y="29089"/>
                  <a:pt x="558140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6889053"/>
            <a:ext cx="617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509" y="685800"/>
            <a:ext cx="5757097" cy="5766070"/>
          </a:xfrm>
          <a:prstGeom prst="rect">
            <a:avLst/>
          </a:prstGeom>
        </p:spPr>
      </p:pic>
      <p:sp>
        <p:nvSpPr>
          <p:cNvPr id="8" name="Freeform 13"/>
          <p:cNvSpPr>
            <a:spLocks/>
          </p:cNvSpPr>
          <p:nvPr/>
        </p:nvSpPr>
        <p:spPr bwMode="auto">
          <a:xfrm>
            <a:off x="6631823" y="1658457"/>
            <a:ext cx="3426577" cy="4666143"/>
          </a:xfrm>
          <a:custGeom>
            <a:avLst/>
            <a:gdLst>
              <a:gd name="T0" fmla="*/ 418 w 5317"/>
              <a:gd name="T1" fmla="*/ 1881 h 4174"/>
              <a:gd name="T2" fmla="*/ 147 w 5317"/>
              <a:gd name="T3" fmla="*/ 1768 h 4174"/>
              <a:gd name="T4" fmla="*/ 283 w 5317"/>
              <a:gd name="T5" fmla="*/ 1452 h 4174"/>
              <a:gd name="T6" fmla="*/ 0 w 5317"/>
              <a:gd name="T7" fmla="*/ 1102 h 4174"/>
              <a:gd name="T8" fmla="*/ 441 w 5317"/>
              <a:gd name="T9" fmla="*/ 865 h 4174"/>
              <a:gd name="T10" fmla="*/ 554 w 5317"/>
              <a:gd name="T11" fmla="*/ 413 h 4174"/>
              <a:gd name="T12" fmla="*/ 859 w 5317"/>
              <a:gd name="T13" fmla="*/ 436 h 4174"/>
              <a:gd name="T14" fmla="*/ 1164 w 5317"/>
              <a:gd name="T15" fmla="*/ 662 h 4174"/>
              <a:gd name="T16" fmla="*/ 1661 w 5317"/>
              <a:gd name="T17" fmla="*/ 1147 h 4174"/>
              <a:gd name="T18" fmla="*/ 2496 w 5317"/>
              <a:gd name="T19" fmla="*/ 1068 h 4174"/>
              <a:gd name="T20" fmla="*/ 2609 w 5317"/>
              <a:gd name="T21" fmla="*/ 854 h 4174"/>
              <a:gd name="T22" fmla="*/ 2847 w 5317"/>
              <a:gd name="T23" fmla="*/ 775 h 4174"/>
              <a:gd name="T24" fmla="*/ 3016 w 5317"/>
              <a:gd name="T25" fmla="*/ 865 h 4174"/>
              <a:gd name="T26" fmla="*/ 3219 w 5317"/>
              <a:gd name="T27" fmla="*/ 718 h 4174"/>
              <a:gd name="T28" fmla="*/ 3377 w 5317"/>
              <a:gd name="T29" fmla="*/ 447 h 4174"/>
              <a:gd name="T30" fmla="*/ 3750 w 5317"/>
              <a:gd name="T31" fmla="*/ 18 h 4174"/>
              <a:gd name="T32" fmla="*/ 3953 w 5317"/>
              <a:gd name="T33" fmla="*/ 63 h 4174"/>
              <a:gd name="T34" fmla="*/ 4416 w 5317"/>
              <a:gd name="T35" fmla="*/ 289 h 4174"/>
              <a:gd name="T36" fmla="*/ 4654 w 5317"/>
              <a:gd name="T37" fmla="*/ 650 h 4174"/>
              <a:gd name="T38" fmla="*/ 4462 w 5317"/>
              <a:gd name="T39" fmla="*/ 820 h 4174"/>
              <a:gd name="T40" fmla="*/ 4484 w 5317"/>
              <a:gd name="T41" fmla="*/ 955 h 4174"/>
              <a:gd name="T42" fmla="*/ 4541 w 5317"/>
              <a:gd name="T43" fmla="*/ 1125 h 4174"/>
              <a:gd name="T44" fmla="*/ 4631 w 5317"/>
              <a:gd name="T45" fmla="*/ 1362 h 4174"/>
              <a:gd name="T46" fmla="*/ 5117 w 5317"/>
              <a:gd name="T47" fmla="*/ 1565 h 4174"/>
              <a:gd name="T48" fmla="*/ 5038 w 5317"/>
              <a:gd name="T49" fmla="*/ 1938 h 4174"/>
              <a:gd name="T50" fmla="*/ 4902 w 5317"/>
              <a:gd name="T51" fmla="*/ 2040 h 4174"/>
              <a:gd name="T52" fmla="*/ 4541 w 5317"/>
              <a:gd name="T53" fmla="*/ 2107 h 4174"/>
              <a:gd name="T54" fmla="*/ 4541 w 5317"/>
              <a:gd name="T55" fmla="*/ 2265 h 4174"/>
              <a:gd name="T56" fmla="*/ 4462 w 5317"/>
              <a:gd name="T57" fmla="*/ 2401 h 4174"/>
              <a:gd name="T58" fmla="*/ 4721 w 5317"/>
              <a:gd name="T59" fmla="*/ 2672 h 4174"/>
              <a:gd name="T60" fmla="*/ 4541 w 5317"/>
              <a:gd name="T61" fmla="*/ 2954 h 4174"/>
              <a:gd name="T62" fmla="*/ 4947 w 5317"/>
              <a:gd name="T63" fmla="*/ 3180 h 4174"/>
              <a:gd name="T64" fmla="*/ 5184 w 5317"/>
              <a:gd name="T65" fmla="*/ 3474 h 4174"/>
              <a:gd name="T66" fmla="*/ 5004 w 5317"/>
              <a:gd name="T67" fmla="*/ 3632 h 4174"/>
              <a:gd name="T68" fmla="*/ 4789 w 5317"/>
              <a:gd name="T69" fmla="*/ 3621 h 4174"/>
              <a:gd name="T70" fmla="*/ 4360 w 5317"/>
              <a:gd name="T71" fmla="*/ 3734 h 4174"/>
              <a:gd name="T72" fmla="*/ 3976 w 5317"/>
              <a:gd name="T73" fmla="*/ 3745 h 4174"/>
              <a:gd name="T74" fmla="*/ 3761 w 5317"/>
              <a:gd name="T75" fmla="*/ 3971 h 4174"/>
              <a:gd name="T76" fmla="*/ 3445 w 5317"/>
              <a:gd name="T77" fmla="*/ 4095 h 4174"/>
              <a:gd name="T78" fmla="*/ 2790 w 5317"/>
              <a:gd name="T79" fmla="*/ 3903 h 4174"/>
              <a:gd name="T80" fmla="*/ 2903 w 5317"/>
              <a:gd name="T81" fmla="*/ 3700 h 4174"/>
              <a:gd name="T82" fmla="*/ 2835 w 5317"/>
              <a:gd name="T83" fmla="*/ 3474 h 4174"/>
              <a:gd name="T84" fmla="*/ 2688 w 5317"/>
              <a:gd name="T85" fmla="*/ 3203 h 4174"/>
              <a:gd name="T86" fmla="*/ 2553 w 5317"/>
              <a:gd name="T87" fmla="*/ 2954 h 4174"/>
              <a:gd name="T88" fmla="*/ 2248 w 5317"/>
              <a:gd name="T89" fmla="*/ 2830 h 4174"/>
              <a:gd name="T90" fmla="*/ 2158 w 5317"/>
              <a:gd name="T91" fmla="*/ 2695 h 4174"/>
              <a:gd name="T92" fmla="*/ 1988 w 5317"/>
              <a:gd name="T93" fmla="*/ 2435 h 4174"/>
              <a:gd name="T94" fmla="*/ 1706 w 5317"/>
              <a:gd name="T95" fmla="*/ 2232 h 4174"/>
              <a:gd name="T96" fmla="*/ 1491 w 5317"/>
              <a:gd name="T97" fmla="*/ 2277 h 4174"/>
              <a:gd name="T98" fmla="*/ 1141 w 5317"/>
              <a:gd name="T99" fmla="*/ 2119 h 4174"/>
              <a:gd name="T100" fmla="*/ 881 w 5317"/>
              <a:gd name="T101" fmla="*/ 1972 h 4174"/>
              <a:gd name="T102" fmla="*/ 746 w 5317"/>
              <a:gd name="T103" fmla="*/ 1848 h 4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317" h="4174">
                <a:moveTo>
                  <a:pt x="746" y="1848"/>
                </a:moveTo>
                <a:cubicBezTo>
                  <a:pt x="709" y="1901"/>
                  <a:pt x="736" y="1877"/>
                  <a:pt x="655" y="1904"/>
                </a:cubicBezTo>
                <a:cubicBezTo>
                  <a:pt x="644" y="1908"/>
                  <a:pt x="622" y="1915"/>
                  <a:pt x="622" y="1915"/>
                </a:cubicBezTo>
                <a:cubicBezTo>
                  <a:pt x="462" y="1902"/>
                  <a:pt x="529" y="1919"/>
                  <a:pt x="418" y="1881"/>
                </a:cubicBezTo>
                <a:cubicBezTo>
                  <a:pt x="400" y="1875"/>
                  <a:pt x="380" y="1875"/>
                  <a:pt x="362" y="1870"/>
                </a:cubicBezTo>
                <a:cubicBezTo>
                  <a:pt x="339" y="1864"/>
                  <a:pt x="294" y="1848"/>
                  <a:pt x="294" y="1848"/>
                </a:cubicBezTo>
                <a:cubicBezTo>
                  <a:pt x="248" y="1863"/>
                  <a:pt x="229" y="1874"/>
                  <a:pt x="170" y="1848"/>
                </a:cubicBezTo>
                <a:cubicBezTo>
                  <a:pt x="166" y="1846"/>
                  <a:pt x="152" y="1784"/>
                  <a:pt x="147" y="1768"/>
                </a:cubicBezTo>
                <a:cubicBezTo>
                  <a:pt x="140" y="1745"/>
                  <a:pt x="125" y="1701"/>
                  <a:pt x="125" y="1701"/>
                </a:cubicBezTo>
                <a:cubicBezTo>
                  <a:pt x="138" y="1519"/>
                  <a:pt x="104" y="1540"/>
                  <a:pt x="249" y="1520"/>
                </a:cubicBezTo>
                <a:cubicBezTo>
                  <a:pt x="253" y="1509"/>
                  <a:pt x="255" y="1497"/>
                  <a:pt x="260" y="1486"/>
                </a:cubicBezTo>
                <a:cubicBezTo>
                  <a:pt x="266" y="1474"/>
                  <a:pt x="282" y="1466"/>
                  <a:pt x="283" y="1452"/>
                </a:cubicBezTo>
                <a:cubicBezTo>
                  <a:pt x="286" y="1418"/>
                  <a:pt x="287" y="1381"/>
                  <a:pt x="271" y="1351"/>
                </a:cubicBezTo>
                <a:cubicBezTo>
                  <a:pt x="252" y="1315"/>
                  <a:pt x="169" y="1294"/>
                  <a:pt x="136" y="1272"/>
                </a:cubicBezTo>
                <a:cubicBezTo>
                  <a:pt x="95" y="1212"/>
                  <a:pt x="123" y="1248"/>
                  <a:pt x="46" y="1170"/>
                </a:cubicBezTo>
                <a:cubicBezTo>
                  <a:pt x="27" y="1151"/>
                  <a:pt x="0" y="1102"/>
                  <a:pt x="0" y="1102"/>
                </a:cubicBezTo>
                <a:cubicBezTo>
                  <a:pt x="50" y="1086"/>
                  <a:pt x="87" y="1051"/>
                  <a:pt x="136" y="1034"/>
                </a:cubicBezTo>
                <a:cubicBezTo>
                  <a:pt x="153" y="966"/>
                  <a:pt x="160" y="983"/>
                  <a:pt x="226" y="967"/>
                </a:cubicBezTo>
                <a:cubicBezTo>
                  <a:pt x="293" y="922"/>
                  <a:pt x="326" y="930"/>
                  <a:pt x="418" y="921"/>
                </a:cubicBezTo>
                <a:cubicBezTo>
                  <a:pt x="492" y="897"/>
                  <a:pt x="421" y="932"/>
                  <a:pt x="441" y="865"/>
                </a:cubicBezTo>
                <a:cubicBezTo>
                  <a:pt x="445" y="850"/>
                  <a:pt x="464" y="842"/>
                  <a:pt x="475" y="831"/>
                </a:cubicBezTo>
                <a:cubicBezTo>
                  <a:pt x="514" y="712"/>
                  <a:pt x="452" y="890"/>
                  <a:pt x="509" y="763"/>
                </a:cubicBezTo>
                <a:cubicBezTo>
                  <a:pt x="531" y="713"/>
                  <a:pt x="544" y="659"/>
                  <a:pt x="554" y="605"/>
                </a:cubicBezTo>
                <a:cubicBezTo>
                  <a:pt x="532" y="536"/>
                  <a:pt x="520" y="515"/>
                  <a:pt x="554" y="413"/>
                </a:cubicBezTo>
                <a:cubicBezTo>
                  <a:pt x="563" y="387"/>
                  <a:pt x="607" y="399"/>
                  <a:pt x="633" y="391"/>
                </a:cubicBezTo>
                <a:cubicBezTo>
                  <a:pt x="689" y="475"/>
                  <a:pt x="626" y="453"/>
                  <a:pt x="757" y="470"/>
                </a:cubicBezTo>
                <a:cubicBezTo>
                  <a:pt x="780" y="462"/>
                  <a:pt x="802" y="455"/>
                  <a:pt x="825" y="447"/>
                </a:cubicBezTo>
                <a:cubicBezTo>
                  <a:pt x="836" y="443"/>
                  <a:pt x="859" y="436"/>
                  <a:pt x="859" y="436"/>
                </a:cubicBezTo>
                <a:cubicBezTo>
                  <a:pt x="905" y="405"/>
                  <a:pt x="917" y="400"/>
                  <a:pt x="972" y="413"/>
                </a:cubicBezTo>
                <a:cubicBezTo>
                  <a:pt x="983" y="424"/>
                  <a:pt x="993" y="437"/>
                  <a:pt x="1006" y="447"/>
                </a:cubicBezTo>
                <a:cubicBezTo>
                  <a:pt x="1027" y="464"/>
                  <a:pt x="1073" y="492"/>
                  <a:pt x="1073" y="492"/>
                </a:cubicBezTo>
                <a:cubicBezTo>
                  <a:pt x="1094" y="553"/>
                  <a:pt x="1129" y="608"/>
                  <a:pt x="1164" y="662"/>
                </a:cubicBezTo>
                <a:cubicBezTo>
                  <a:pt x="1178" y="683"/>
                  <a:pt x="1182" y="709"/>
                  <a:pt x="1198" y="729"/>
                </a:cubicBezTo>
                <a:cubicBezTo>
                  <a:pt x="1236" y="777"/>
                  <a:pt x="1281" y="820"/>
                  <a:pt x="1322" y="865"/>
                </a:cubicBezTo>
                <a:cubicBezTo>
                  <a:pt x="1337" y="913"/>
                  <a:pt x="1349" y="976"/>
                  <a:pt x="1367" y="1023"/>
                </a:cubicBezTo>
                <a:cubicBezTo>
                  <a:pt x="1406" y="1125"/>
                  <a:pt x="1574" y="1135"/>
                  <a:pt x="1661" y="1147"/>
                </a:cubicBezTo>
                <a:cubicBezTo>
                  <a:pt x="1727" y="1170"/>
                  <a:pt x="1796" y="1164"/>
                  <a:pt x="1864" y="1181"/>
                </a:cubicBezTo>
                <a:cubicBezTo>
                  <a:pt x="1973" y="1173"/>
                  <a:pt x="2072" y="1160"/>
                  <a:pt x="2180" y="1147"/>
                </a:cubicBezTo>
                <a:cubicBezTo>
                  <a:pt x="2229" y="1135"/>
                  <a:pt x="2278" y="1126"/>
                  <a:pt x="2327" y="1113"/>
                </a:cubicBezTo>
                <a:cubicBezTo>
                  <a:pt x="2387" y="1074"/>
                  <a:pt x="2418" y="1077"/>
                  <a:pt x="2496" y="1068"/>
                </a:cubicBezTo>
                <a:cubicBezTo>
                  <a:pt x="2516" y="1010"/>
                  <a:pt x="2497" y="975"/>
                  <a:pt x="2440" y="955"/>
                </a:cubicBezTo>
                <a:cubicBezTo>
                  <a:pt x="2462" y="888"/>
                  <a:pt x="2515" y="907"/>
                  <a:pt x="2587" y="899"/>
                </a:cubicBezTo>
                <a:cubicBezTo>
                  <a:pt x="2583" y="888"/>
                  <a:pt x="2570" y="876"/>
                  <a:pt x="2575" y="865"/>
                </a:cubicBezTo>
                <a:cubicBezTo>
                  <a:pt x="2580" y="854"/>
                  <a:pt x="2597" y="857"/>
                  <a:pt x="2609" y="854"/>
                </a:cubicBezTo>
                <a:cubicBezTo>
                  <a:pt x="2631" y="849"/>
                  <a:pt x="2654" y="846"/>
                  <a:pt x="2677" y="842"/>
                </a:cubicBezTo>
                <a:cubicBezTo>
                  <a:pt x="2673" y="831"/>
                  <a:pt x="2673" y="817"/>
                  <a:pt x="2666" y="808"/>
                </a:cubicBezTo>
                <a:cubicBezTo>
                  <a:pt x="2635" y="769"/>
                  <a:pt x="2606" y="803"/>
                  <a:pt x="2666" y="763"/>
                </a:cubicBezTo>
                <a:cubicBezTo>
                  <a:pt x="2726" y="767"/>
                  <a:pt x="2787" y="766"/>
                  <a:pt x="2847" y="775"/>
                </a:cubicBezTo>
                <a:cubicBezTo>
                  <a:pt x="2860" y="777"/>
                  <a:pt x="2867" y="800"/>
                  <a:pt x="2880" y="797"/>
                </a:cubicBezTo>
                <a:cubicBezTo>
                  <a:pt x="2893" y="794"/>
                  <a:pt x="2892" y="771"/>
                  <a:pt x="2903" y="763"/>
                </a:cubicBezTo>
                <a:cubicBezTo>
                  <a:pt x="2912" y="756"/>
                  <a:pt x="2926" y="756"/>
                  <a:pt x="2937" y="752"/>
                </a:cubicBezTo>
                <a:cubicBezTo>
                  <a:pt x="2949" y="835"/>
                  <a:pt x="2943" y="841"/>
                  <a:pt x="3016" y="865"/>
                </a:cubicBezTo>
                <a:cubicBezTo>
                  <a:pt x="3039" y="857"/>
                  <a:pt x="3061" y="850"/>
                  <a:pt x="3084" y="842"/>
                </a:cubicBezTo>
                <a:cubicBezTo>
                  <a:pt x="3095" y="838"/>
                  <a:pt x="3118" y="831"/>
                  <a:pt x="3118" y="831"/>
                </a:cubicBezTo>
                <a:cubicBezTo>
                  <a:pt x="3158" y="803"/>
                  <a:pt x="3207" y="779"/>
                  <a:pt x="3253" y="763"/>
                </a:cubicBezTo>
                <a:cubicBezTo>
                  <a:pt x="3296" y="699"/>
                  <a:pt x="3276" y="751"/>
                  <a:pt x="3219" y="718"/>
                </a:cubicBezTo>
                <a:cubicBezTo>
                  <a:pt x="3207" y="711"/>
                  <a:pt x="3204" y="695"/>
                  <a:pt x="3197" y="684"/>
                </a:cubicBezTo>
                <a:cubicBezTo>
                  <a:pt x="3202" y="642"/>
                  <a:pt x="3189" y="590"/>
                  <a:pt x="3219" y="560"/>
                </a:cubicBezTo>
                <a:cubicBezTo>
                  <a:pt x="3238" y="541"/>
                  <a:pt x="3287" y="515"/>
                  <a:pt x="3287" y="515"/>
                </a:cubicBezTo>
                <a:cubicBezTo>
                  <a:pt x="3314" y="476"/>
                  <a:pt x="3332" y="462"/>
                  <a:pt x="3377" y="447"/>
                </a:cubicBezTo>
                <a:cubicBezTo>
                  <a:pt x="3455" y="395"/>
                  <a:pt x="3419" y="410"/>
                  <a:pt x="3479" y="391"/>
                </a:cubicBezTo>
                <a:cubicBezTo>
                  <a:pt x="3499" y="330"/>
                  <a:pt x="3530" y="264"/>
                  <a:pt x="3592" y="244"/>
                </a:cubicBezTo>
                <a:cubicBezTo>
                  <a:pt x="3608" y="198"/>
                  <a:pt x="3622" y="89"/>
                  <a:pt x="3648" y="63"/>
                </a:cubicBezTo>
                <a:cubicBezTo>
                  <a:pt x="3675" y="35"/>
                  <a:pt x="3715" y="29"/>
                  <a:pt x="3750" y="18"/>
                </a:cubicBezTo>
                <a:cubicBezTo>
                  <a:pt x="3761" y="14"/>
                  <a:pt x="3784" y="7"/>
                  <a:pt x="3784" y="7"/>
                </a:cubicBezTo>
                <a:cubicBezTo>
                  <a:pt x="3807" y="11"/>
                  <a:pt x="3830" y="13"/>
                  <a:pt x="3852" y="18"/>
                </a:cubicBezTo>
                <a:cubicBezTo>
                  <a:pt x="3875" y="24"/>
                  <a:pt x="3919" y="40"/>
                  <a:pt x="3919" y="40"/>
                </a:cubicBezTo>
                <a:cubicBezTo>
                  <a:pt x="3930" y="48"/>
                  <a:pt x="3939" y="62"/>
                  <a:pt x="3953" y="63"/>
                </a:cubicBezTo>
                <a:cubicBezTo>
                  <a:pt x="4119" y="74"/>
                  <a:pt x="4083" y="0"/>
                  <a:pt x="4111" y="86"/>
                </a:cubicBezTo>
                <a:cubicBezTo>
                  <a:pt x="4115" y="139"/>
                  <a:pt x="4102" y="196"/>
                  <a:pt x="4123" y="244"/>
                </a:cubicBezTo>
                <a:cubicBezTo>
                  <a:pt x="4133" y="266"/>
                  <a:pt x="4168" y="260"/>
                  <a:pt x="4191" y="266"/>
                </a:cubicBezTo>
                <a:cubicBezTo>
                  <a:pt x="4294" y="293"/>
                  <a:pt x="4221" y="277"/>
                  <a:pt x="4416" y="289"/>
                </a:cubicBezTo>
                <a:cubicBezTo>
                  <a:pt x="4420" y="300"/>
                  <a:pt x="4426" y="311"/>
                  <a:pt x="4428" y="323"/>
                </a:cubicBezTo>
                <a:cubicBezTo>
                  <a:pt x="4433" y="349"/>
                  <a:pt x="4428" y="378"/>
                  <a:pt x="4439" y="402"/>
                </a:cubicBezTo>
                <a:cubicBezTo>
                  <a:pt x="4454" y="436"/>
                  <a:pt x="4554" y="433"/>
                  <a:pt x="4586" y="436"/>
                </a:cubicBezTo>
                <a:cubicBezTo>
                  <a:pt x="4609" y="509"/>
                  <a:pt x="4611" y="586"/>
                  <a:pt x="4654" y="650"/>
                </a:cubicBezTo>
                <a:cubicBezTo>
                  <a:pt x="4671" y="702"/>
                  <a:pt x="4674" y="711"/>
                  <a:pt x="4620" y="729"/>
                </a:cubicBezTo>
                <a:cubicBezTo>
                  <a:pt x="4567" y="765"/>
                  <a:pt x="4598" y="748"/>
                  <a:pt x="4518" y="775"/>
                </a:cubicBezTo>
                <a:cubicBezTo>
                  <a:pt x="4507" y="779"/>
                  <a:pt x="4484" y="786"/>
                  <a:pt x="4484" y="786"/>
                </a:cubicBezTo>
                <a:cubicBezTo>
                  <a:pt x="4477" y="797"/>
                  <a:pt x="4459" y="807"/>
                  <a:pt x="4462" y="820"/>
                </a:cubicBezTo>
                <a:cubicBezTo>
                  <a:pt x="4465" y="831"/>
                  <a:pt x="4484" y="828"/>
                  <a:pt x="4495" y="831"/>
                </a:cubicBezTo>
                <a:cubicBezTo>
                  <a:pt x="4514" y="836"/>
                  <a:pt x="4533" y="838"/>
                  <a:pt x="4552" y="842"/>
                </a:cubicBezTo>
                <a:cubicBezTo>
                  <a:pt x="4561" y="869"/>
                  <a:pt x="4579" y="906"/>
                  <a:pt x="4552" y="933"/>
                </a:cubicBezTo>
                <a:cubicBezTo>
                  <a:pt x="4535" y="950"/>
                  <a:pt x="4484" y="955"/>
                  <a:pt x="4484" y="955"/>
                </a:cubicBezTo>
                <a:cubicBezTo>
                  <a:pt x="4495" y="963"/>
                  <a:pt x="4506" y="972"/>
                  <a:pt x="4518" y="978"/>
                </a:cubicBezTo>
                <a:cubicBezTo>
                  <a:pt x="4529" y="983"/>
                  <a:pt x="4545" y="979"/>
                  <a:pt x="4552" y="989"/>
                </a:cubicBezTo>
                <a:cubicBezTo>
                  <a:pt x="4566" y="1008"/>
                  <a:pt x="4575" y="1057"/>
                  <a:pt x="4575" y="1057"/>
                </a:cubicBezTo>
                <a:cubicBezTo>
                  <a:pt x="4569" y="1066"/>
                  <a:pt x="4535" y="1109"/>
                  <a:pt x="4541" y="1125"/>
                </a:cubicBezTo>
                <a:cubicBezTo>
                  <a:pt x="4550" y="1150"/>
                  <a:pt x="4586" y="1192"/>
                  <a:pt x="4586" y="1192"/>
                </a:cubicBezTo>
                <a:cubicBezTo>
                  <a:pt x="4582" y="1215"/>
                  <a:pt x="4586" y="1240"/>
                  <a:pt x="4575" y="1260"/>
                </a:cubicBezTo>
                <a:cubicBezTo>
                  <a:pt x="4569" y="1270"/>
                  <a:pt x="4545" y="1261"/>
                  <a:pt x="4541" y="1272"/>
                </a:cubicBezTo>
                <a:cubicBezTo>
                  <a:pt x="4519" y="1337"/>
                  <a:pt x="4591" y="1352"/>
                  <a:pt x="4631" y="1362"/>
                </a:cubicBezTo>
                <a:cubicBezTo>
                  <a:pt x="4642" y="1369"/>
                  <a:pt x="4658" y="1373"/>
                  <a:pt x="4665" y="1384"/>
                </a:cubicBezTo>
                <a:cubicBezTo>
                  <a:pt x="4689" y="1423"/>
                  <a:pt x="4682" y="1496"/>
                  <a:pt x="4744" y="1509"/>
                </a:cubicBezTo>
                <a:cubicBezTo>
                  <a:pt x="4785" y="1518"/>
                  <a:pt x="4827" y="1516"/>
                  <a:pt x="4868" y="1520"/>
                </a:cubicBezTo>
                <a:cubicBezTo>
                  <a:pt x="4951" y="1576"/>
                  <a:pt x="4996" y="1558"/>
                  <a:pt x="5117" y="1565"/>
                </a:cubicBezTo>
                <a:cubicBezTo>
                  <a:pt x="5177" y="1584"/>
                  <a:pt x="5144" y="1566"/>
                  <a:pt x="5196" y="1644"/>
                </a:cubicBezTo>
                <a:cubicBezTo>
                  <a:pt x="5209" y="1663"/>
                  <a:pt x="5243" y="1671"/>
                  <a:pt x="5263" y="1678"/>
                </a:cubicBezTo>
                <a:cubicBezTo>
                  <a:pt x="5317" y="1757"/>
                  <a:pt x="5272" y="1794"/>
                  <a:pt x="5207" y="1836"/>
                </a:cubicBezTo>
                <a:cubicBezTo>
                  <a:pt x="5179" y="1952"/>
                  <a:pt x="5171" y="1925"/>
                  <a:pt x="5038" y="1938"/>
                </a:cubicBezTo>
                <a:cubicBezTo>
                  <a:pt x="5015" y="1945"/>
                  <a:pt x="4993" y="1953"/>
                  <a:pt x="4970" y="1960"/>
                </a:cubicBezTo>
                <a:cubicBezTo>
                  <a:pt x="4957" y="1964"/>
                  <a:pt x="4958" y="1985"/>
                  <a:pt x="4947" y="1994"/>
                </a:cubicBezTo>
                <a:cubicBezTo>
                  <a:pt x="4938" y="2002"/>
                  <a:pt x="4924" y="2002"/>
                  <a:pt x="4913" y="2006"/>
                </a:cubicBezTo>
                <a:cubicBezTo>
                  <a:pt x="4909" y="2017"/>
                  <a:pt x="4902" y="2028"/>
                  <a:pt x="4902" y="2040"/>
                </a:cubicBezTo>
                <a:cubicBezTo>
                  <a:pt x="4902" y="2070"/>
                  <a:pt x="4920" y="2101"/>
                  <a:pt x="4913" y="2130"/>
                </a:cubicBezTo>
                <a:cubicBezTo>
                  <a:pt x="4910" y="2142"/>
                  <a:pt x="4890" y="2137"/>
                  <a:pt x="4879" y="2141"/>
                </a:cubicBezTo>
                <a:cubicBezTo>
                  <a:pt x="4809" y="2131"/>
                  <a:pt x="4745" y="2109"/>
                  <a:pt x="4676" y="2096"/>
                </a:cubicBezTo>
                <a:cubicBezTo>
                  <a:pt x="4631" y="2100"/>
                  <a:pt x="4582" y="2089"/>
                  <a:pt x="4541" y="2107"/>
                </a:cubicBezTo>
                <a:cubicBezTo>
                  <a:pt x="4516" y="2118"/>
                  <a:pt x="4495" y="2175"/>
                  <a:pt x="4495" y="2175"/>
                </a:cubicBezTo>
                <a:cubicBezTo>
                  <a:pt x="4491" y="2186"/>
                  <a:pt x="4480" y="2198"/>
                  <a:pt x="4484" y="2209"/>
                </a:cubicBezTo>
                <a:cubicBezTo>
                  <a:pt x="4489" y="2222"/>
                  <a:pt x="4508" y="2222"/>
                  <a:pt x="4518" y="2232"/>
                </a:cubicBezTo>
                <a:cubicBezTo>
                  <a:pt x="4528" y="2241"/>
                  <a:pt x="4533" y="2254"/>
                  <a:pt x="4541" y="2265"/>
                </a:cubicBezTo>
                <a:cubicBezTo>
                  <a:pt x="4537" y="2276"/>
                  <a:pt x="4537" y="2291"/>
                  <a:pt x="4529" y="2299"/>
                </a:cubicBezTo>
                <a:cubicBezTo>
                  <a:pt x="4470" y="2358"/>
                  <a:pt x="4513" y="2258"/>
                  <a:pt x="4484" y="2344"/>
                </a:cubicBezTo>
                <a:cubicBezTo>
                  <a:pt x="4495" y="2348"/>
                  <a:pt x="4513" y="2345"/>
                  <a:pt x="4518" y="2356"/>
                </a:cubicBezTo>
                <a:cubicBezTo>
                  <a:pt x="4538" y="2396"/>
                  <a:pt x="4472" y="2398"/>
                  <a:pt x="4462" y="2401"/>
                </a:cubicBezTo>
                <a:cubicBezTo>
                  <a:pt x="4454" y="2412"/>
                  <a:pt x="4445" y="2423"/>
                  <a:pt x="4439" y="2435"/>
                </a:cubicBezTo>
                <a:cubicBezTo>
                  <a:pt x="4394" y="2525"/>
                  <a:pt x="4508" y="2518"/>
                  <a:pt x="4563" y="2525"/>
                </a:cubicBezTo>
                <a:cubicBezTo>
                  <a:pt x="4644" y="2552"/>
                  <a:pt x="4611" y="2535"/>
                  <a:pt x="4665" y="2570"/>
                </a:cubicBezTo>
                <a:cubicBezTo>
                  <a:pt x="4717" y="2648"/>
                  <a:pt x="4702" y="2612"/>
                  <a:pt x="4721" y="2672"/>
                </a:cubicBezTo>
                <a:cubicBezTo>
                  <a:pt x="4665" y="2690"/>
                  <a:pt x="4613" y="2696"/>
                  <a:pt x="4563" y="2728"/>
                </a:cubicBezTo>
                <a:cubicBezTo>
                  <a:pt x="4551" y="2765"/>
                  <a:pt x="4530" y="2793"/>
                  <a:pt x="4518" y="2830"/>
                </a:cubicBezTo>
                <a:cubicBezTo>
                  <a:pt x="4522" y="2860"/>
                  <a:pt x="4523" y="2890"/>
                  <a:pt x="4529" y="2920"/>
                </a:cubicBezTo>
                <a:cubicBezTo>
                  <a:pt x="4531" y="2932"/>
                  <a:pt x="4531" y="2947"/>
                  <a:pt x="4541" y="2954"/>
                </a:cubicBezTo>
                <a:cubicBezTo>
                  <a:pt x="4560" y="2968"/>
                  <a:pt x="4608" y="2977"/>
                  <a:pt x="4608" y="2977"/>
                </a:cubicBezTo>
                <a:cubicBezTo>
                  <a:pt x="4666" y="3062"/>
                  <a:pt x="4806" y="3040"/>
                  <a:pt x="4891" y="3045"/>
                </a:cubicBezTo>
                <a:cubicBezTo>
                  <a:pt x="4916" y="3084"/>
                  <a:pt x="4911" y="3070"/>
                  <a:pt x="4925" y="3112"/>
                </a:cubicBezTo>
                <a:cubicBezTo>
                  <a:pt x="4933" y="3135"/>
                  <a:pt x="4947" y="3180"/>
                  <a:pt x="4947" y="3180"/>
                </a:cubicBezTo>
                <a:cubicBezTo>
                  <a:pt x="4961" y="3477"/>
                  <a:pt x="4876" y="3416"/>
                  <a:pt x="5071" y="3440"/>
                </a:cubicBezTo>
                <a:cubicBezTo>
                  <a:pt x="5094" y="3443"/>
                  <a:pt x="5116" y="3447"/>
                  <a:pt x="5139" y="3451"/>
                </a:cubicBezTo>
                <a:cubicBezTo>
                  <a:pt x="5158" y="3447"/>
                  <a:pt x="5179" y="3431"/>
                  <a:pt x="5196" y="3440"/>
                </a:cubicBezTo>
                <a:cubicBezTo>
                  <a:pt x="5207" y="3445"/>
                  <a:pt x="5192" y="3465"/>
                  <a:pt x="5184" y="3474"/>
                </a:cubicBezTo>
                <a:cubicBezTo>
                  <a:pt x="5176" y="3484"/>
                  <a:pt x="5162" y="3489"/>
                  <a:pt x="5151" y="3496"/>
                </a:cubicBezTo>
                <a:cubicBezTo>
                  <a:pt x="5142" y="3522"/>
                  <a:pt x="5145" y="3554"/>
                  <a:pt x="5128" y="3576"/>
                </a:cubicBezTo>
                <a:cubicBezTo>
                  <a:pt x="5122" y="3583"/>
                  <a:pt x="5047" y="3596"/>
                  <a:pt x="5038" y="3598"/>
                </a:cubicBezTo>
                <a:cubicBezTo>
                  <a:pt x="5027" y="3609"/>
                  <a:pt x="5013" y="3619"/>
                  <a:pt x="5004" y="3632"/>
                </a:cubicBezTo>
                <a:cubicBezTo>
                  <a:pt x="4997" y="3642"/>
                  <a:pt x="5001" y="3659"/>
                  <a:pt x="4992" y="3666"/>
                </a:cubicBezTo>
                <a:cubicBezTo>
                  <a:pt x="4971" y="3683"/>
                  <a:pt x="4939" y="3680"/>
                  <a:pt x="4913" y="3688"/>
                </a:cubicBezTo>
                <a:cubicBezTo>
                  <a:pt x="4833" y="3743"/>
                  <a:pt x="4872" y="3741"/>
                  <a:pt x="4800" y="3722"/>
                </a:cubicBezTo>
                <a:cubicBezTo>
                  <a:pt x="4768" y="3672"/>
                  <a:pt x="4756" y="3673"/>
                  <a:pt x="4789" y="3621"/>
                </a:cubicBezTo>
                <a:cubicBezTo>
                  <a:pt x="4778" y="3613"/>
                  <a:pt x="4769" y="3599"/>
                  <a:pt x="4755" y="3598"/>
                </a:cubicBezTo>
                <a:cubicBezTo>
                  <a:pt x="4665" y="3591"/>
                  <a:pt x="4536" y="3625"/>
                  <a:pt x="4450" y="3655"/>
                </a:cubicBezTo>
                <a:cubicBezTo>
                  <a:pt x="4375" y="3628"/>
                  <a:pt x="4453" y="3644"/>
                  <a:pt x="4405" y="3722"/>
                </a:cubicBezTo>
                <a:cubicBezTo>
                  <a:pt x="4397" y="3735"/>
                  <a:pt x="4375" y="3730"/>
                  <a:pt x="4360" y="3734"/>
                </a:cubicBezTo>
                <a:cubicBezTo>
                  <a:pt x="4267" y="3722"/>
                  <a:pt x="4167" y="3730"/>
                  <a:pt x="4078" y="3700"/>
                </a:cubicBezTo>
                <a:cubicBezTo>
                  <a:pt x="4000" y="3648"/>
                  <a:pt x="4036" y="3664"/>
                  <a:pt x="3976" y="3643"/>
                </a:cubicBezTo>
                <a:cubicBezTo>
                  <a:pt x="3965" y="3651"/>
                  <a:pt x="3946" y="3653"/>
                  <a:pt x="3942" y="3666"/>
                </a:cubicBezTo>
                <a:cubicBezTo>
                  <a:pt x="3934" y="3691"/>
                  <a:pt x="3964" y="3728"/>
                  <a:pt x="3976" y="3745"/>
                </a:cubicBezTo>
                <a:cubicBezTo>
                  <a:pt x="3980" y="3756"/>
                  <a:pt x="3992" y="3768"/>
                  <a:pt x="3987" y="3779"/>
                </a:cubicBezTo>
                <a:cubicBezTo>
                  <a:pt x="3982" y="3790"/>
                  <a:pt x="3964" y="3787"/>
                  <a:pt x="3953" y="3790"/>
                </a:cubicBezTo>
                <a:cubicBezTo>
                  <a:pt x="3908" y="3802"/>
                  <a:pt x="3879" y="3810"/>
                  <a:pt x="3840" y="3835"/>
                </a:cubicBezTo>
                <a:cubicBezTo>
                  <a:pt x="3801" y="3895"/>
                  <a:pt x="3822" y="3929"/>
                  <a:pt x="3761" y="3971"/>
                </a:cubicBezTo>
                <a:cubicBezTo>
                  <a:pt x="3750" y="4004"/>
                  <a:pt x="3716" y="4128"/>
                  <a:pt x="3682" y="4140"/>
                </a:cubicBezTo>
                <a:cubicBezTo>
                  <a:pt x="3636" y="4156"/>
                  <a:pt x="3658" y="4145"/>
                  <a:pt x="3615" y="4174"/>
                </a:cubicBezTo>
                <a:cubicBezTo>
                  <a:pt x="3578" y="4162"/>
                  <a:pt x="3550" y="4141"/>
                  <a:pt x="3513" y="4129"/>
                </a:cubicBezTo>
                <a:cubicBezTo>
                  <a:pt x="3492" y="4115"/>
                  <a:pt x="3465" y="4111"/>
                  <a:pt x="3445" y="4095"/>
                </a:cubicBezTo>
                <a:cubicBezTo>
                  <a:pt x="3381" y="4044"/>
                  <a:pt x="3469" y="4074"/>
                  <a:pt x="3389" y="4039"/>
                </a:cubicBezTo>
                <a:cubicBezTo>
                  <a:pt x="3288" y="3994"/>
                  <a:pt x="3196" y="3990"/>
                  <a:pt x="3084" y="3982"/>
                </a:cubicBezTo>
                <a:cubicBezTo>
                  <a:pt x="3054" y="3937"/>
                  <a:pt x="3068" y="3920"/>
                  <a:pt x="3016" y="3903"/>
                </a:cubicBezTo>
                <a:cubicBezTo>
                  <a:pt x="2949" y="3914"/>
                  <a:pt x="2850" y="3935"/>
                  <a:pt x="2790" y="3903"/>
                </a:cubicBezTo>
                <a:cubicBezTo>
                  <a:pt x="2770" y="3892"/>
                  <a:pt x="2782" y="3848"/>
                  <a:pt x="2801" y="3835"/>
                </a:cubicBezTo>
                <a:cubicBezTo>
                  <a:pt x="2829" y="3815"/>
                  <a:pt x="2869" y="3828"/>
                  <a:pt x="2903" y="3824"/>
                </a:cubicBezTo>
                <a:cubicBezTo>
                  <a:pt x="2936" y="3723"/>
                  <a:pt x="2907" y="3849"/>
                  <a:pt x="2880" y="3779"/>
                </a:cubicBezTo>
                <a:cubicBezTo>
                  <a:pt x="2878" y="3775"/>
                  <a:pt x="2900" y="3709"/>
                  <a:pt x="2903" y="3700"/>
                </a:cubicBezTo>
                <a:cubicBezTo>
                  <a:pt x="2857" y="3669"/>
                  <a:pt x="2865" y="3653"/>
                  <a:pt x="2835" y="3609"/>
                </a:cubicBezTo>
                <a:cubicBezTo>
                  <a:pt x="2914" y="3583"/>
                  <a:pt x="2896" y="3610"/>
                  <a:pt x="2914" y="3553"/>
                </a:cubicBezTo>
                <a:cubicBezTo>
                  <a:pt x="2910" y="3534"/>
                  <a:pt x="2917" y="3510"/>
                  <a:pt x="2903" y="3496"/>
                </a:cubicBezTo>
                <a:cubicBezTo>
                  <a:pt x="2886" y="3479"/>
                  <a:pt x="2835" y="3474"/>
                  <a:pt x="2835" y="3474"/>
                </a:cubicBezTo>
                <a:cubicBezTo>
                  <a:pt x="2820" y="3451"/>
                  <a:pt x="2805" y="3429"/>
                  <a:pt x="2790" y="3406"/>
                </a:cubicBezTo>
                <a:cubicBezTo>
                  <a:pt x="2782" y="3395"/>
                  <a:pt x="2767" y="3372"/>
                  <a:pt x="2767" y="3372"/>
                </a:cubicBezTo>
                <a:cubicBezTo>
                  <a:pt x="2756" y="3339"/>
                  <a:pt x="2759" y="3302"/>
                  <a:pt x="2745" y="3271"/>
                </a:cubicBezTo>
                <a:cubicBezTo>
                  <a:pt x="2733" y="3244"/>
                  <a:pt x="2705" y="3227"/>
                  <a:pt x="2688" y="3203"/>
                </a:cubicBezTo>
                <a:cubicBezTo>
                  <a:pt x="2684" y="3192"/>
                  <a:pt x="2682" y="3180"/>
                  <a:pt x="2677" y="3169"/>
                </a:cubicBezTo>
                <a:cubicBezTo>
                  <a:pt x="2671" y="3157"/>
                  <a:pt x="2659" y="3148"/>
                  <a:pt x="2655" y="3135"/>
                </a:cubicBezTo>
                <a:cubicBezTo>
                  <a:pt x="2627" y="3051"/>
                  <a:pt x="2672" y="3076"/>
                  <a:pt x="2609" y="3056"/>
                </a:cubicBezTo>
                <a:cubicBezTo>
                  <a:pt x="2557" y="2978"/>
                  <a:pt x="2572" y="3014"/>
                  <a:pt x="2553" y="2954"/>
                </a:cubicBezTo>
                <a:cubicBezTo>
                  <a:pt x="2593" y="2928"/>
                  <a:pt x="2605" y="2909"/>
                  <a:pt x="2621" y="2864"/>
                </a:cubicBezTo>
                <a:cubicBezTo>
                  <a:pt x="2564" y="2780"/>
                  <a:pt x="2461" y="2837"/>
                  <a:pt x="2372" y="2808"/>
                </a:cubicBezTo>
                <a:cubicBezTo>
                  <a:pt x="2353" y="2812"/>
                  <a:pt x="2334" y="2812"/>
                  <a:pt x="2316" y="2819"/>
                </a:cubicBezTo>
                <a:cubicBezTo>
                  <a:pt x="2268" y="2837"/>
                  <a:pt x="2299" y="2855"/>
                  <a:pt x="2248" y="2830"/>
                </a:cubicBezTo>
                <a:cubicBezTo>
                  <a:pt x="2236" y="2824"/>
                  <a:pt x="2226" y="2813"/>
                  <a:pt x="2214" y="2808"/>
                </a:cubicBezTo>
                <a:cubicBezTo>
                  <a:pt x="2192" y="2798"/>
                  <a:pt x="2146" y="2785"/>
                  <a:pt x="2146" y="2785"/>
                </a:cubicBezTo>
                <a:cubicBezTo>
                  <a:pt x="2139" y="2774"/>
                  <a:pt x="2118" y="2763"/>
                  <a:pt x="2124" y="2751"/>
                </a:cubicBezTo>
                <a:cubicBezTo>
                  <a:pt x="2147" y="2706"/>
                  <a:pt x="2210" y="2786"/>
                  <a:pt x="2158" y="2695"/>
                </a:cubicBezTo>
                <a:cubicBezTo>
                  <a:pt x="2150" y="2681"/>
                  <a:pt x="2138" y="2669"/>
                  <a:pt x="2124" y="2661"/>
                </a:cubicBezTo>
                <a:cubicBezTo>
                  <a:pt x="2103" y="2649"/>
                  <a:pt x="2056" y="2638"/>
                  <a:pt x="2056" y="2638"/>
                </a:cubicBezTo>
                <a:cubicBezTo>
                  <a:pt x="2041" y="2615"/>
                  <a:pt x="2026" y="2593"/>
                  <a:pt x="2011" y="2570"/>
                </a:cubicBezTo>
                <a:cubicBezTo>
                  <a:pt x="1986" y="2532"/>
                  <a:pt x="2002" y="2478"/>
                  <a:pt x="1988" y="2435"/>
                </a:cubicBezTo>
                <a:cubicBezTo>
                  <a:pt x="2054" y="2426"/>
                  <a:pt x="2082" y="2424"/>
                  <a:pt x="2135" y="2390"/>
                </a:cubicBezTo>
                <a:cubicBezTo>
                  <a:pt x="2157" y="2357"/>
                  <a:pt x="2172" y="2314"/>
                  <a:pt x="2112" y="2311"/>
                </a:cubicBezTo>
                <a:cubicBezTo>
                  <a:pt x="1988" y="2304"/>
                  <a:pt x="1864" y="2303"/>
                  <a:pt x="1740" y="2299"/>
                </a:cubicBezTo>
                <a:cubicBezTo>
                  <a:pt x="1735" y="2286"/>
                  <a:pt x="1722" y="2238"/>
                  <a:pt x="1706" y="2232"/>
                </a:cubicBezTo>
                <a:cubicBezTo>
                  <a:pt x="1695" y="2228"/>
                  <a:pt x="1683" y="2239"/>
                  <a:pt x="1672" y="2243"/>
                </a:cubicBezTo>
                <a:cubicBezTo>
                  <a:pt x="1661" y="2254"/>
                  <a:pt x="1652" y="2269"/>
                  <a:pt x="1638" y="2277"/>
                </a:cubicBezTo>
                <a:cubicBezTo>
                  <a:pt x="1617" y="2288"/>
                  <a:pt x="1570" y="2299"/>
                  <a:pt x="1570" y="2299"/>
                </a:cubicBezTo>
                <a:cubicBezTo>
                  <a:pt x="1560" y="2297"/>
                  <a:pt x="1504" y="2284"/>
                  <a:pt x="1491" y="2277"/>
                </a:cubicBezTo>
                <a:cubicBezTo>
                  <a:pt x="1467" y="2264"/>
                  <a:pt x="1450" y="2234"/>
                  <a:pt x="1423" y="2232"/>
                </a:cubicBezTo>
                <a:cubicBezTo>
                  <a:pt x="1363" y="2228"/>
                  <a:pt x="1303" y="2224"/>
                  <a:pt x="1243" y="2220"/>
                </a:cubicBezTo>
                <a:cubicBezTo>
                  <a:pt x="1169" y="2196"/>
                  <a:pt x="1207" y="2181"/>
                  <a:pt x="1175" y="2141"/>
                </a:cubicBezTo>
                <a:cubicBezTo>
                  <a:pt x="1167" y="2130"/>
                  <a:pt x="1151" y="2128"/>
                  <a:pt x="1141" y="2119"/>
                </a:cubicBezTo>
                <a:cubicBezTo>
                  <a:pt x="1129" y="2109"/>
                  <a:pt x="1120" y="2094"/>
                  <a:pt x="1107" y="2085"/>
                </a:cubicBezTo>
                <a:cubicBezTo>
                  <a:pt x="1084" y="2069"/>
                  <a:pt x="1033" y="2049"/>
                  <a:pt x="1006" y="2040"/>
                </a:cubicBezTo>
                <a:cubicBezTo>
                  <a:pt x="970" y="1986"/>
                  <a:pt x="996" y="2010"/>
                  <a:pt x="915" y="1983"/>
                </a:cubicBezTo>
                <a:cubicBezTo>
                  <a:pt x="904" y="1979"/>
                  <a:pt x="892" y="1976"/>
                  <a:pt x="881" y="1972"/>
                </a:cubicBezTo>
                <a:cubicBezTo>
                  <a:pt x="870" y="1968"/>
                  <a:pt x="847" y="1960"/>
                  <a:pt x="847" y="1960"/>
                </a:cubicBezTo>
                <a:cubicBezTo>
                  <a:pt x="830" y="1935"/>
                  <a:pt x="823" y="1915"/>
                  <a:pt x="791" y="1904"/>
                </a:cubicBezTo>
                <a:cubicBezTo>
                  <a:pt x="769" y="1897"/>
                  <a:pt x="737" y="1911"/>
                  <a:pt x="723" y="1893"/>
                </a:cubicBezTo>
                <a:cubicBezTo>
                  <a:pt x="712" y="1880"/>
                  <a:pt x="738" y="1863"/>
                  <a:pt x="746" y="1848"/>
                </a:cubicBezTo>
                <a:close/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43" tIns="37771" rIns="75543" bIns="37771"/>
          <a:lstStyle/>
          <a:p>
            <a:pPr defTabSz="756069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01165"/>
            <a:ext cx="2616755" cy="109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22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5760989" y="3454503"/>
            <a:ext cx="1646187" cy="498269"/>
          </a:xfrm>
          <a:prstGeom prst="rect">
            <a:avLst/>
          </a:prstGeom>
          <a:solidFill>
            <a:srgbClr val="FCEAF0"/>
          </a:solidFill>
          <a:ln w="31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5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pic>
        <p:nvPicPr>
          <p:cNvPr id="88068" name="Picture 4" descr="ban-do-Ha-noi-mo-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131560"/>
          </a:xfrm>
          <a:prstGeom prst="rect">
            <a:avLst/>
          </a:prstGeom>
          <a:solidFill>
            <a:schemeClr val="bg1"/>
          </a:solidFill>
          <a:ln w="38100">
            <a:solidFill>
              <a:srgbClr val="F5094C"/>
            </a:solidFill>
            <a:miter lim="800000"/>
            <a:headEnd/>
            <a:tailEnd/>
          </a:ln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543052" y="4663521"/>
            <a:ext cx="1393031" cy="421325"/>
          </a:xfrm>
          <a:prstGeom prst="rect">
            <a:avLst/>
          </a:prstGeom>
          <a:solidFill>
            <a:srgbClr val="FFCCFF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333399"/>
                </a:solidFill>
                <a:latin typeface="Times New Roman" pitchFamily="18" charset="0"/>
              </a:rPr>
              <a:t>Hòa</a:t>
            </a:r>
            <a:r>
              <a:rPr lang="en-US" sz="2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99"/>
                </a:solidFill>
                <a:latin typeface="Times New Roman" pitchFamily="18" charset="0"/>
              </a:rPr>
              <a:t>Bình</a:t>
            </a:r>
            <a:endParaRPr lang="en-US" sz="20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982963" y="950044"/>
            <a:ext cx="1646187" cy="421325"/>
          </a:xfrm>
          <a:prstGeom prst="rect">
            <a:avLst/>
          </a:prstGeom>
          <a:solidFill>
            <a:srgbClr val="FFCCFF">
              <a:alpha val="87000"/>
            </a:srgbClr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CC0000"/>
                </a:solidFill>
                <a:latin typeface="Times New Roman" pitchFamily="18" charset="0"/>
              </a:rPr>
              <a:t>Vĩnh</a:t>
            </a:r>
            <a:r>
              <a:rPr lang="en-US" sz="20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C0000"/>
                </a:solidFill>
                <a:latin typeface="Times New Roman" pitchFamily="18" charset="0"/>
              </a:rPr>
              <a:t>Phúc</a:t>
            </a:r>
            <a:endParaRPr lang="en-US" sz="20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7508974" y="4059007"/>
            <a:ext cx="1439913" cy="421325"/>
          </a:xfrm>
          <a:prstGeom prst="rect">
            <a:avLst/>
          </a:prstGeom>
          <a:solidFill>
            <a:srgbClr val="FFFFCC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D60093"/>
                </a:solidFill>
                <a:latin typeface="Times New Roman" pitchFamily="18" charset="0"/>
              </a:rPr>
              <a:t>Hưng</a:t>
            </a:r>
            <a:r>
              <a:rPr lang="en-US" sz="20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D60093"/>
                </a:solidFill>
                <a:latin typeface="Times New Roman" pitchFamily="18" charset="0"/>
              </a:rPr>
              <a:t>Yên</a:t>
            </a:r>
            <a:endParaRPr lang="en-US" sz="2000" b="1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6789801" y="5613494"/>
            <a:ext cx="1196131" cy="421325"/>
          </a:xfrm>
          <a:prstGeom prst="rect">
            <a:avLst/>
          </a:prstGeom>
          <a:solidFill>
            <a:srgbClr val="CCFF99"/>
          </a:solidFill>
          <a:ln w="3175">
            <a:solidFill>
              <a:srgbClr val="FDB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2000" b="1" dirty="0">
                <a:solidFill>
                  <a:srgbClr val="333399"/>
                </a:solidFill>
                <a:latin typeface="Times New Roman" pitchFamily="18" charset="0"/>
              </a:rPr>
              <a:t> Nam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8126692" y="2418174"/>
            <a:ext cx="1336774" cy="421325"/>
          </a:xfrm>
          <a:prstGeom prst="rect">
            <a:avLst/>
          </a:prstGeom>
          <a:solidFill>
            <a:srgbClr val="FFFFCC"/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Bắc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Ninh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309415" y="1122767"/>
            <a:ext cx="1190773" cy="421325"/>
          </a:xfrm>
          <a:prstGeom prst="rect">
            <a:avLst/>
          </a:prstGeom>
          <a:solidFill>
            <a:srgbClr val="FFCCFF"/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CC0000"/>
                </a:solidFill>
                <a:latin typeface="Times New Roman" pitchFamily="18" charset="0"/>
              </a:rPr>
              <a:t>Phú</a:t>
            </a:r>
            <a:r>
              <a:rPr lang="en-US" sz="20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C0000"/>
                </a:solidFill>
                <a:latin typeface="Times New Roman" pitchFamily="18" charset="0"/>
              </a:rPr>
              <a:t>Thọ</a:t>
            </a:r>
            <a:endParaRPr lang="en-US" sz="20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657892" y="259161"/>
            <a:ext cx="1749326" cy="421325"/>
          </a:xfrm>
          <a:prstGeom prst="rect">
            <a:avLst/>
          </a:prstGeom>
          <a:solidFill>
            <a:srgbClr val="66CCFF"/>
          </a:solidFill>
          <a:ln w="317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CC0000"/>
                </a:solidFill>
                <a:latin typeface="Times New Roman" pitchFamily="18" charset="0"/>
              </a:rPr>
              <a:t>Thái</a:t>
            </a:r>
            <a:r>
              <a:rPr lang="en-US" sz="20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C0000"/>
                </a:solidFill>
                <a:latin typeface="Times New Roman" pitchFamily="18" charset="0"/>
              </a:rPr>
              <a:t>nguyên</a:t>
            </a:r>
            <a:endParaRPr lang="en-US" sz="20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8539242" y="950044"/>
            <a:ext cx="1391692" cy="421325"/>
          </a:xfrm>
          <a:prstGeom prst="rect">
            <a:avLst/>
          </a:prstGeom>
          <a:solidFill>
            <a:srgbClr val="CCFF99"/>
          </a:solidFill>
          <a:ln w="952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D60093"/>
                </a:solidFill>
                <a:latin typeface="Times New Roman" pitchFamily="18" charset="0"/>
              </a:rPr>
              <a:t>Bắc</a:t>
            </a:r>
            <a:r>
              <a:rPr lang="en-US" sz="20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D60093"/>
                </a:solidFill>
                <a:latin typeface="Times New Roman" pitchFamily="18" charset="0"/>
              </a:rPr>
              <a:t>Giang</a:t>
            </a:r>
            <a:endParaRPr lang="en-US" sz="2000" b="1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7" name="Oval 13"/>
          <p:cNvSpPr>
            <a:spLocks noChangeArrowheads="1"/>
          </p:cNvSpPr>
          <p:nvPr/>
        </p:nvSpPr>
        <p:spPr bwMode="auto">
          <a:xfrm>
            <a:off x="4423103" y="4318000"/>
            <a:ext cx="1234976" cy="259080"/>
          </a:xfrm>
          <a:prstGeom prst="ellipse">
            <a:avLst/>
          </a:prstGeom>
          <a:solidFill>
            <a:srgbClr val="FACA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709" tIns="37854" rIns="75709" bIns="37854" anchor="ctr"/>
          <a:lstStyle/>
          <a:p>
            <a:pPr defTabSz="757659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3702249" y="2504527"/>
            <a:ext cx="2161878" cy="80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887675" y="6341888"/>
            <a:ext cx="7392813" cy="97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337" tIns="56101" rIns="112337" bIns="561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hãy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sát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lược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đồ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Nội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tiếp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giáp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tỉnh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2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  <p:bldP spid="88070" grpId="0" animBg="1"/>
      <p:bldP spid="88071" grpId="0" animBg="1"/>
      <p:bldP spid="88072" grpId="0" animBg="1"/>
      <p:bldP spid="88073" grpId="0" animBg="1"/>
      <p:bldP spid="88074" grpId="0" animBg="1"/>
      <p:bldP spid="88075" grpId="0" animBg="1"/>
      <p:bldP spid="8807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6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42" y="0"/>
            <a:ext cx="9155161" cy="7772400"/>
          </a:xfrm>
          <a:prstGeom prst="rect">
            <a:avLst/>
          </a:prstGeom>
          <a:noFill/>
          <a:ln w="9525">
            <a:solidFill>
              <a:srgbClr val="9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11213" y="1743960"/>
            <a:ext cx="2571750" cy="2268089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lIns="112669" tIns="56277" rIns="112669" bIns="5627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lược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chảy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qua?</a:t>
            </a:r>
          </a:p>
        </p:txBody>
      </p:sp>
    </p:spTree>
    <p:extLst>
      <p:ext uri="{BB962C8B-B14F-4D97-AF65-F5344CB8AC3E}">
        <p14:creationId xmlns:p14="http://schemas.microsoft.com/office/powerpoint/2010/main" val="27969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1591</Words>
  <Application>Microsoft Office PowerPoint</Application>
  <PresentationFormat>Custom</PresentationFormat>
  <Paragraphs>160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Arial</vt:lpstr>
      <vt:lpstr>Calibri</vt:lpstr>
      <vt:lpstr>Times New Roman</vt:lpstr>
      <vt:lpstr>Default Design</vt:lpstr>
      <vt:lpstr>1_Default Design</vt:lpstr>
      <vt:lpstr>2_Default Design</vt:lpstr>
      <vt:lpstr>5_Default Design</vt:lpstr>
      <vt:lpstr>4_Default Design</vt:lpstr>
      <vt:lpstr>6_Default Design</vt:lpstr>
      <vt:lpstr>8_Default Design</vt:lpstr>
      <vt:lpstr>9_Default Design</vt:lpstr>
      <vt:lpstr>12_Default Design</vt:lpstr>
      <vt:lpstr>10_Default Design</vt:lpstr>
      <vt:lpstr>13_Default Design</vt:lpstr>
      <vt:lpstr>14_Default Design</vt:lpstr>
      <vt:lpstr>Custom Design</vt:lpstr>
      <vt:lpstr>15_Default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 GLI</dc:creator>
  <cp:lastModifiedBy>HP</cp:lastModifiedBy>
  <cp:revision>176</cp:revision>
  <dcterms:created xsi:type="dcterms:W3CDTF">2016-12-12T00:38:18Z</dcterms:created>
  <dcterms:modified xsi:type="dcterms:W3CDTF">2021-12-30T03:37:04Z</dcterms:modified>
</cp:coreProperties>
</file>