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</p:sldMasterIdLst>
  <p:notesMasterIdLst>
    <p:notesMasterId r:id="rId22"/>
  </p:notesMasterIdLst>
  <p:sldIdLst>
    <p:sldId id="298" r:id="rId8"/>
    <p:sldId id="296" r:id="rId9"/>
    <p:sldId id="299" r:id="rId10"/>
    <p:sldId id="300" r:id="rId11"/>
    <p:sldId id="301" r:id="rId12"/>
    <p:sldId id="302" r:id="rId13"/>
    <p:sldId id="303" r:id="rId14"/>
    <p:sldId id="256" r:id="rId15"/>
    <p:sldId id="304" r:id="rId16"/>
    <p:sldId id="294" r:id="rId17"/>
    <p:sldId id="284" r:id="rId18"/>
    <p:sldId id="295" r:id="rId19"/>
    <p:sldId id="287" r:id="rId20"/>
    <p:sldId id="293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FF0066"/>
    <a:srgbClr val="F299D1"/>
    <a:srgbClr val="FFF79A"/>
    <a:srgbClr val="FFFBCD"/>
    <a:srgbClr val="FDDEEB"/>
    <a:srgbClr val="FFF789"/>
    <a:srgbClr val="E07235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34" d="100"/>
          <a:sy n="34" d="100"/>
        </p:scale>
        <p:origin x="52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DB49-A481-473C-BE21-F16095D4C9AA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14D0D-385E-4FBA-93CC-278D06F4B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60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5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73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29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66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4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5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33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62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0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3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8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22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0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7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98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90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31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49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57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8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14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14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1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71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88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0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66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26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56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52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8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66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33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80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68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48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3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55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09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2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73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0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22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66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42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42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4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59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48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095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66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930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74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39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66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06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2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3030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93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9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5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7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24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18" Type="http://schemas.openxmlformats.org/officeDocument/2006/relationships/image" Target="../media/image9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4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8.png"/><Relationship Id="rId5" Type="http://schemas.openxmlformats.org/officeDocument/2006/relationships/slide" Target="slide5.xml"/><Relationship Id="rId1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6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03159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749721" y="2191642"/>
            <a:ext cx="4203395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KHÁM PHÁ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0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261C-C6C1-4220-BD06-1C4A5A07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51" y="1455669"/>
            <a:ext cx="5364885" cy="480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AA5C1-C3F9-4A2D-A8B4-0B474B756413}"/>
              </a:ext>
            </a:extLst>
          </p:cNvPr>
          <p:cNvGrpSpPr/>
          <p:nvPr/>
        </p:nvGrpSpPr>
        <p:grpSpPr>
          <a:xfrm>
            <a:off x="6109666" y="294495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8AB4C-ACA9-4D61-8A25-93726888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455E5-7ECA-4D54-9A80-C350A628F71A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Có tất cả </a:t>
              </a:r>
            </a:p>
            <a:p>
              <a:pPr algn="ctr"/>
              <a:r>
                <a:rPr lang="vi-VN" sz="2800" i="1" dirty="0"/>
                <a:t>bao nhiêu con cá?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DCEB0CA-5CAC-48E0-9056-08CE950C444E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DE63A1-9CF1-4D36-8BCD-7122625B5AA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C874F-CC82-49E0-A4E2-DF9A3B5DA7F3}"/>
              </a:ext>
            </a:extLst>
          </p:cNvPr>
          <p:cNvSpPr txBox="1"/>
          <p:nvPr/>
        </p:nvSpPr>
        <p:spPr>
          <a:xfrm>
            <a:off x="2186612" y="29712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D7D1A-CA2A-4D59-AE5E-E645F8422B38}"/>
              </a:ext>
            </a:extLst>
          </p:cNvPr>
          <p:cNvSpPr txBox="1"/>
          <p:nvPr/>
        </p:nvSpPr>
        <p:spPr>
          <a:xfrm>
            <a:off x="4471425" y="29712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299A72-9CBC-4F10-AA61-B9FA24991E63}"/>
              </a:ext>
            </a:extLst>
          </p:cNvPr>
          <p:cNvSpPr txBox="1"/>
          <p:nvPr/>
        </p:nvSpPr>
        <p:spPr>
          <a:xfrm>
            <a:off x="3193747" y="434950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1BF30-5710-4DA3-A8B9-8B1B3CAE292A}"/>
              </a:ext>
            </a:extLst>
          </p:cNvPr>
          <p:cNvSpPr txBox="1"/>
          <p:nvPr/>
        </p:nvSpPr>
        <p:spPr>
          <a:xfrm>
            <a:off x="2139494" y="58734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755E20-B4E6-4FF7-A6F5-CEBBAFC37B14}"/>
              </a:ext>
            </a:extLst>
          </p:cNvPr>
          <p:cNvSpPr txBox="1"/>
          <p:nvPr/>
        </p:nvSpPr>
        <p:spPr>
          <a:xfrm>
            <a:off x="4471425" y="587343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9CCCC13-129D-4D6C-AFD8-7D3494AE6A58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EC5F4-7E6C-49AE-AEEB-B22F63A665DD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E6A297-4D48-4950-A492-C613F8395B18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Tích</a:t>
            </a:r>
            <a:endParaRPr lang="vi-VN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/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/>
                  <a:t> 5 cũng gọi là tích.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436881" y="2191642"/>
            <a:ext cx="482907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HOẠT ĐỘNG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0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968" t="-7692" r="-30193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22" t="-7692" r="-20096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290" t="-7692" r="-101613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7692" r="-1286" b="-3263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872263" y="3034547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784197" y="308654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696131" y="3058556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1007898" y="1386585"/>
            <a:ext cx="776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6"/>
                <a:stretch>
                  <a:fillRect l="-4638" t="-9333" r="-3768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410FA6C-5E42-4652-BD5C-8E5EC771386A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93" name="Table 6">
            <a:extLst>
              <a:ext uri="{FF2B5EF4-FFF2-40B4-BE49-F238E27FC236}">
                <a16:creationId xmlns:a16="http://schemas.microsoft.com/office/drawing/2014/main" id="{90EED238-A815-4734-9311-9916A046C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9009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02E6BE56-9365-4651-A8F8-CCE2E9694C19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ED8759-D818-4BA3-B757-E5E94BA44238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A2CC1D-1ACD-4648-BE3F-E7AC74981D94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F488FD-2D0D-4B9E-BE72-54E5D49A5B42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CE6BF8-5784-445C-A945-5056A45B466C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32E3B1B-9E61-4F5A-8125-4419B522A8C1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937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  <p:bldP spid="92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6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+ 6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=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1471" y="764249"/>
            <a:ext cx="9644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3+3+3+3+3+3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917" y="1000664"/>
            <a:ext cx="5857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+ 5 + 5 + 5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469" y="1069049"/>
            <a:ext cx="9859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Chuyển</a:t>
            </a:r>
            <a:r>
              <a:rPr lang="en-US" sz="3200" dirty="0" smtClean="0"/>
              <a:t> </a:t>
            </a:r>
            <a:r>
              <a:rPr lang="en-US" sz="3200" dirty="0" err="1" smtClean="0"/>
              <a:t>phép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tổng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hạng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:                    2 x 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9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57477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2112" y="206880"/>
              <a:ext cx="211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3681" y="2045868"/>
            <a:ext cx="745909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38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THỪA SỐ - TÍCH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 nhận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thừa số, tích trong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tích khi biết thừa 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498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452</Words>
  <Application>Microsoft Office PowerPoint</Application>
  <PresentationFormat>Widescreen</PresentationFormat>
  <Paragraphs>181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宋体</vt:lpstr>
      <vt:lpstr>.VnBlack</vt:lpstr>
      <vt:lpstr>Arial</vt:lpstr>
      <vt:lpstr>Calibri</vt:lpstr>
      <vt:lpstr>Calibri Light</vt:lpstr>
      <vt:lpstr>Cambria Math</vt:lpstr>
      <vt:lpstr>等线</vt:lpstr>
      <vt:lpstr>iCiel Cadena</vt:lpstr>
      <vt:lpstr>Times New Roman</vt:lpstr>
      <vt:lpstr>UTM Cookies</vt:lpstr>
      <vt:lpstr>Wingdings</vt:lpstr>
      <vt:lpstr>字魂17号-萌趣果冻体</vt:lpstr>
      <vt:lpstr>思源黑体 CN Bold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155</cp:revision>
  <dcterms:created xsi:type="dcterms:W3CDTF">2021-06-02T01:34:28Z</dcterms:created>
  <dcterms:modified xsi:type="dcterms:W3CDTF">2021-12-07T09:01:50Z</dcterms:modified>
</cp:coreProperties>
</file>