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300" r:id="rId2"/>
    <p:sldId id="302" r:id="rId3"/>
    <p:sldId id="292" r:id="rId4"/>
    <p:sldId id="406" r:id="rId5"/>
    <p:sldId id="407" r:id="rId6"/>
    <p:sldId id="392" r:id="rId7"/>
    <p:sldId id="408" r:id="rId8"/>
    <p:sldId id="409" r:id="rId9"/>
    <p:sldId id="334" r:id="rId10"/>
    <p:sldId id="369" r:id="rId11"/>
    <p:sldId id="306" r:id="rId12"/>
    <p:sldId id="355" r:id="rId13"/>
    <p:sldId id="391" r:id="rId14"/>
    <p:sldId id="397" r:id="rId15"/>
    <p:sldId id="410" r:id="rId16"/>
    <p:sldId id="411" r:id="rId17"/>
    <p:sldId id="426" r:id="rId18"/>
    <p:sldId id="413" r:id="rId19"/>
    <p:sldId id="414" r:id="rId20"/>
    <p:sldId id="415" r:id="rId21"/>
    <p:sldId id="416" r:id="rId22"/>
    <p:sldId id="336" r:id="rId23"/>
    <p:sldId id="337" r:id="rId24"/>
    <p:sldId id="412" r:id="rId25"/>
    <p:sldId id="422" r:id="rId26"/>
    <p:sldId id="423" r:id="rId27"/>
    <p:sldId id="420" r:id="rId28"/>
    <p:sldId id="421" r:id="rId29"/>
    <p:sldId id="424" r:id="rId30"/>
    <p:sldId id="417" r:id="rId31"/>
    <p:sldId id="315" r:id="rId32"/>
    <p:sldId id="425" r:id="rId33"/>
    <p:sldId id="331" r:id="rId34"/>
    <p:sldId id="295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68" userDrawn="1">
          <p15:clr>
            <a:srgbClr val="A4A3A4"/>
          </p15:clr>
        </p15:guide>
        <p15:guide id="2" pos="325" userDrawn="1">
          <p15:clr>
            <a:srgbClr val="A4A3A4"/>
          </p15:clr>
        </p15:guide>
        <p15:guide id="3" pos="73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32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CC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25"/>
    <p:restoredTop sz="95033" autoAdjust="0"/>
  </p:normalViewPr>
  <p:slideViewPr>
    <p:cSldViewPr snapToGrid="0">
      <p:cViewPr varScale="1">
        <p:scale>
          <a:sx n="55" d="100"/>
          <a:sy n="55" d="100"/>
        </p:scale>
        <p:origin x="468" y="36"/>
      </p:cViewPr>
      <p:guideLst>
        <p:guide orient="horz" pos="768"/>
        <p:guide pos="325"/>
        <p:guide pos="7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giới thiệu từ vựng, CCQ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891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Unit </a:t>
            </a:r>
            <a:r>
              <a:rPr lang="en-US" sz="18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2.1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18.png"/><Relationship Id="rId3" Type="http://schemas.microsoft.com/office/2007/relationships/media" Target="../media/media2.mp3"/><Relationship Id="rId21" Type="http://schemas.openxmlformats.org/officeDocument/2006/relationships/image" Target="../media/image21.png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image" Target="../media/image17.png"/><Relationship Id="rId2" Type="http://schemas.microsoft.com/office/2007/relationships/media" Target="../media/media1.mp3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audio" Target="NULL" TargetMode="External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image" Target="../media/image15.png"/><Relationship Id="rId10" Type="http://schemas.openxmlformats.org/officeDocument/2006/relationships/audio" Target="../media/media5.mp3"/><Relationship Id="rId19" Type="http://schemas.openxmlformats.org/officeDocument/2006/relationships/image" Target="../media/image19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8.png"/><Relationship Id="rId7" Type="http://schemas.openxmlformats.org/officeDocument/2006/relationships/image" Target="../media/image4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50.png"/><Relationship Id="rId7" Type="http://schemas.openxmlformats.org/officeDocument/2006/relationships/image" Target="../media/image4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8.png"/><Relationship Id="rId7" Type="http://schemas.openxmlformats.org/officeDocument/2006/relationships/image" Target="../media/image4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54.png"/><Relationship Id="rId7" Type="http://schemas.openxmlformats.org/officeDocument/2006/relationships/image" Target="../media/image4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55.png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8.png"/><Relationship Id="rId7" Type="http://schemas.openxmlformats.org/officeDocument/2006/relationships/image" Target="../media/image4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088" y="925973"/>
            <a:ext cx="978564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solidFill>
                  <a:srgbClr val="FF0000"/>
                </a:solidFill>
              </a:rPr>
              <a:t>Unit 6: Clothes</a:t>
            </a:r>
            <a:endParaRPr lang="en-US" sz="6600" b="1" dirty="0">
              <a:solidFill>
                <a:srgbClr val="00B050"/>
              </a:solidFill>
            </a:endParaRPr>
          </a:p>
          <a:p>
            <a:pPr algn="ctr"/>
            <a:r>
              <a:rPr lang="en-US" sz="6600" b="1" dirty="0">
                <a:solidFill>
                  <a:srgbClr val="00B050"/>
                </a:solidFill>
              </a:rPr>
              <a:t>Lesson 2.1</a:t>
            </a:r>
          </a:p>
          <a:p>
            <a:pPr algn="ctr"/>
            <a:r>
              <a:rPr lang="en-US" sz="6000" b="1" dirty="0">
                <a:solidFill>
                  <a:srgbClr val="0070C0"/>
                </a:solidFill>
              </a:rPr>
              <a:t>Page 85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286654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-90881"/>
            <a:ext cx="10506272" cy="695886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New words</a:t>
            </a:r>
          </a:p>
          <a:p>
            <a:pPr algn="ctr"/>
            <a:r>
              <a:rPr lang="en-US" sz="3600" i="1" dirty="0"/>
              <a:t>skirt, </a:t>
            </a:r>
          </a:p>
          <a:p>
            <a:pPr algn="ctr"/>
            <a:r>
              <a:rPr lang="en-US" sz="3600" i="1" dirty="0"/>
              <a:t>jacket, </a:t>
            </a:r>
          </a:p>
          <a:p>
            <a:pPr algn="ctr"/>
            <a:r>
              <a:rPr lang="en-US" sz="3600" i="1" dirty="0"/>
              <a:t>jeans,</a:t>
            </a:r>
          </a:p>
          <a:p>
            <a:pPr algn="ctr"/>
            <a:r>
              <a:rPr lang="en-US" sz="3600" i="1" dirty="0"/>
              <a:t> boots,</a:t>
            </a:r>
          </a:p>
          <a:p>
            <a:pPr algn="ctr"/>
            <a:r>
              <a:rPr lang="en-US" sz="3600" i="1" dirty="0"/>
              <a:t> T-shirt.</a:t>
            </a:r>
          </a:p>
        </p:txBody>
      </p:sp>
    </p:spTree>
    <p:extLst>
      <p:ext uri="{BB962C8B-B14F-4D97-AF65-F5344CB8AC3E}">
        <p14:creationId xmlns:p14="http://schemas.microsoft.com/office/powerpoint/2010/main" val="158729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ress 1"/>
          <p:cNvSpPr txBox="1"/>
          <p:nvPr/>
        </p:nvSpPr>
        <p:spPr>
          <a:xfrm>
            <a:off x="330157" y="4292757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skirt</a:t>
            </a:r>
          </a:p>
        </p:txBody>
      </p:sp>
      <p:sp>
        <p:nvSpPr>
          <p:cNvPr id="7" name="shirt 1"/>
          <p:cNvSpPr txBox="1"/>
          <p:nvPr/>
        </p:nvSpPr>
        <p:spPr>
          <a:xfrm>
            <a:off x="2759428" y="4292757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jacket </a:t>
            </a:r>
          </a:p>
        </p:txBody>
      </p:sp>
      <p:sp>
        <p:nvSpPr>
          <p:cNvPr id="10" name="shorts 1"/>
          <p:cNvSpPr txBox="1"/>
          <p:nvPr/>
        </p:nvSpPr>
        <p:spPr>
          <a:xfrm>
            <a:off x="5448578" y="4292757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jeans </a:t>
            </a:r>
          </a:p>
        </p:txBody>
      </p:sp>
      <p:sp>
        <p:nvSpPr>
          <p:cNvPr id="11" name="socks 1"/>
          <p:cNvSpPr txBox="1"/>
          <p:nvPr/>
        </p:nvSpPr>
        <p:spPr>
          <a:xfrm>
            <a:off x="7830015" y="4292757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boots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21429" y="1325638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1571" y="5070307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/skɜːrt/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váy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50842" y="5070307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/ˈdʒækɪt/</a:t>
            </a:r>
            <a:b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áo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khoác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48578" y="5070307"/>
            <a:ext cx="1630955" cy="101566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/dʒiːnz/	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quần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jean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b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quần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bò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21429" y="5070307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/buːts/</a:t>
            </a:r>
            <a:b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đôi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ủng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pants 1">
            <a:extLst>
              <a:ext uri="{FF2B5EF4-FFF2-40B4-BE49-F238E27FC236}">
                <a16:creationId xmlns:a16="http://schemas.microsoft.com/office/drawing/2014/main" id="{3859E74E-1FAD-027F-E729-F011F61277FA}"/>
              </a:ext>
            </a:extLst>
          </p:cNvPr>
          <p:cNvSpPr txBox="1"/>
          <p:nvPr/>
        </p:nvSpPr>
        <p:spPr>
          <a:xfrm>
            <a:off x="10220038" y="4292757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T-shirt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05CB456-9A10-17E4-2439-B28CC4DA62B7}"/>
              </a:ext>
            </a:extLst>
          </p:cNvPr>
          <p:cNvSpPr txBox="1"/>
          <p:nvPr/>
        </p:nvSpPr>
        <p:spPr>
          <a:xfrm>
            <a:off x="10211452" y="5070307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/ˈtiː ʃɜːrt/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áo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thun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E3821F4-101D-6723-B1EB-0CD65A34D952}"/>
              </a:ext>
            </a:extLst>
          </p:cNvPr>
          <p:cNvSpPr txBox="1"/>
          <p:nvPr/>
        </p:nvSpPr>
        <p:spPr>
          <a:xfrm>
            <a:off x="2750842" y="63319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50" name="CD3-TRACK 1">
            <a:hlinkClick r:id="" action="ppaction://media"/>
            <a:extLst>
              <a:ext uri="{FF2B5EF4-FFF2-40B4-BE49-F238E27FC236}">
                <a16:creationId xmlns:a16="http://schemas.microsoft.com/office/drawing/2014/main" id="{D6CE9507-AA52-857F-6FF7-167D9539AF1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7778" end="18378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435889" y="625726"/>
            <a:ext cx="487363" cy="487363"/>
          </a:xfrm>
          <a:prstGeom prst="rect">
            <a:avLst/>
          </a:prstGeom>
        </p:spPr>
      </p:pic>
      <p:pic>
        <p:nvPicPr>
          <p:cNvPr id="51" name="CD3-TRACK 1">
            <a:hlinkClick r:id="" action="ppaction://media"/>
            <a:extLst>
              <a:ext uri="{FF2B5EF4-FFF2-40B4-BE49-F238E27FC236}">
                <a16:creationId xmlns:a16="http://schemas.microsoft.com/office/drawing/2014/main" id="{C67874C8-6007-ECE2-0BE9-306ADBEB8D8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051" end="14248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260023" y="572914"/>
            <a:ext cx="487363" cy="487363"/>
          </a:xfrm>
          <a:prstGeom prst="rect">
            <a:avLst/>
          </a:prstGeom>
        </p:spPr>
      </p:pic>
      <p:pic>
        <p:nvPicPr>
          <p:cNvPr id="52" name="CD3-TRACK 1">
            <a:hlinkClick r:id="" action="ppaction://media"/>
            <a:extLst>
              <a:ext uri="{FF2B5EF4-FFF2-40B4-BE49-F238E27FC236}">
                <a16:creationId xmlns:a16="http://schemas.microsoft.com/office/drawing/2014/main" id="{41D0023C-F4B4-35FA-B4AD-F59A1746EAD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6464" end="9908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404541" y="585251"/>
            <a:ext cx="487363" cy="487363"/>
          </a:xfrm>
          <a:prstGeom prst="rect">
            <a:avLst/>
          </a:prstGeom>
        </p:spPr>
      </p:pic>
      <p:pic>
        <p:nvPicPr>
          <p:cNvPr id="53" name="CD3-TRACK 1">
            <a:hlinkClick r:id="" action="ppaction://media"/>
            <a:extLst>
              <a:ext uri="{FF2B5EF4-FFF2-40B4-BE49-F238E27FC236}">
                <a16:creationId xmlns:a16="http://schemas.microsoft.com/office/drawing/2014/main" id="{AC8A7D36-3E4E-D214-A6D9-BDA088637BB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738" end="5419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332282" y="580841"/>
            <a:ext cx="487363" cy="487363"/>
          </a:xfrm>
          <a:prstGeom prst="rect">
            <a:avLst/>
          </a:prstGeom>
        </p:spPr>
      </p:pic>
      <p:pic>
        <p:nvPicPr>
          <p:cNvPr id="54" name="CD3-TRACK 1">
            <a:hlinkClick r:id="" action="ppaction://media"/>
            <a:extLst>
              <a:ext uri="{FF2B5EF4-FFF2-40B4-BE49-F238E27FC236}">
                <a16:creationId xmlns:a16="http://schemas.microsoft.com/office/drawing/2014/main" id="{A1503960-AE55-B0E6-7D8C-63E3B9ED5DE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4797" end="1427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363630" y="603099"/>
            <a:ext cx="487363" cy="48736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9978DCE-4A84-B0A3-A4BD-005F75E56AEB}"/>
              </a:ext>
            </a:extLst>
          </p:cNvPr>
          <p:cNvSpPr/>
          <p:nvPr/>
        </p:nvSpPr>
        <p:spPr>
          <a:xfrm>
            <a:off x="10986573" y="488641"/>
            <a:ext cx="1004374" cy="716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12429" y="488641"/>
            <a:ext cx="5487980" cy="6074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8565" y="1847160"/>
            <a:ext cx="2714625" cy="21050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23294" y="1920367"/>
            <a:ext cx="2686050" cy="2095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859117" y="1984911"/>
            <a:ext cx="2809875" cy="21621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321517" y="1999363"/>
            <a:ext cx="2647950" cy="21621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729273" y="2057880"/>
            <a:ext cx="2514600" cy="2143125"/>
          </a:xfrm>
          <a:prstGeom prst="rect">
            <a:avLst/>
          </a:prstGeom>
        </p:spPr>
      </p:pic>
      <p:pic>
        <p:nvPicPr>
          <p:cNvPr id="5" name="skirt">
            <a:hlinkClick r:id="" action="ppaction://media"/>
            <a:extLst>
              <a:ext uri="{FF2B5EF4-FFF2-40B4-BE49-F238E27FC236}">
                <a16:creationId xmlns:a16="http://schemas.microsoft.com/office/drawing/2014/main" id="{E5F3EEF6-8EE8-72CB-F978-D493603CA39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671440" y="788372"/>
            <a:ext cx="487363" cy="487363"/>
          </a:xfrm>
          <a:prstGeom prst="rect">
            <a:avLst/>
          </a:prstGeom>
        </p:spPr>
      </p:pic>
      <p:pic>
        <p:nvPicPr>
          <p:cNvPr id="13" name="boots">
            <a:hlinkClick r:id="" action="ppaction://media"/>
            <a:extLst>
              <a:ext uri="{FF2B5EF4-FFF2-40B4-BE49-F238E27FC236}">
                <a16:creationId xmlns:a16="http://schemas.microsoft.com/office/drawing/2014/main" id="{6E5DA23F-840A-3319-73F7-CAAC308584F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641943" y="795593"/>
            <a:ext cx="487363" cy="487363"/>
          </a:xfrm>
          <a:prstGeom prst="rect">
            <a:avLst/>
          </a:prstGeom>
        </p:spPr>
      </p:pic>
      <p:pic>
        <p:nvPicPr>
          <p:cNvPr id="16" name="jacket">
            <a:hlinkClick r:id="" action="ppaction://media"/>
            <a:extLst>
              <a:ext uri="{FF2B5EF4-FFF2-40B4-BE49-F238E27FC236}">
                <a16:creationId xmlns:a16="http://schemas.microsoft.com/office/drawing/2014/main" id="{CC194841-9B59-5F26-8654-84D9A9C000CD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759461" y="767459"/>
            <a:ext cx="487363" cy="487363"/>
          </a:xfrm>
          <a:prstGeom prst="rect">
            <a:avLst/>
          </a:prstGeom>
        </p:spPr>
      </p:pic>
      <p:pic>
        <p:nvPicPr>
          <p:cNvPr id="18" name="jeans">
            <a:hlinkClick r:id="" action="ppaction://media"/>
            <a:extLst>
              <a:ext uri="{FF2B5EF4-FFF2-40B4-BE49-F238E27FC236}">
                <a16:creationId xmlns:a16="http://schemas.microsoft.com/office/drawing/2014/main" id="{F5F96E1B-718B-2916-36DC-C260E3F1BD8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707661" y="717556"/>
            <a:ext cx="487363" cy="487363"/>
          </a:xfrm>
          <a:prstGeom prst="rect">
            <a:avLst/>
          </a:prstGeom>
        </p:spPr>
      </p:pic>
      <p:pic>
        <p:nvPicPr>
          <p:cNvPr id="23" name="T-shirt">
            <a:hlinkClick r:id="" action="ppaction://media"/>
            <a:extLst>
              <a:ext uri="{FF2B5EF4-FFF2-40B4-BE49-F238E27FC236}">
                <a16:creationId xmlns:a16="http://schemas.microsoft.com/office/drawing/2014/main" id="{EEC59BAD-10C8-6989-5BF2-9D31B3CB7683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720961" y="726146"/>
            <a:ext cx="487363" cy="487363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1142C0D-2D18-60F1-C7E7-FD42265329D8}"/>
              </a:ext>
            </a:extLst>
          </p:cNvPr>
          <p:cNvCxnSpPr/>
          <p:nvPr/>
        </p:nvCxnSpPr>
        <p:spPr>
          <a:xfrm>
            <a:off x="6964570" y="6898228"/>
            <a:ext cx="4318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D6694AC6-AA3B-AE17-BE83-FDD59C69E9B6}"/>
              </a:ext>
            </a:extLst>
          </p:cNvPr>
          <p:cNvSpPr/>
          <p:nvPr/>
        </p:nvSpPr>
        <p:spPr>
          <a:xfrm>
            <a:off x="7180470" y="571885"/>
            <a:ext cx="1077375" cy="7537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80000" showWhenStopped="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audio>
              <p:cMediaNode vol="80000" showWhenStopped="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vol="80000" showWhenStopped="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 showWhenStopped="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18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168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206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172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156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0" grpId="0" animBg="1"/>
      <p:bldP spid="11" grpId="0" animBg="1"/>
      <p:bldP spid="19" grpId="0" animBg="1"/>
      <p:bldP spid="20" grpId="0" animBg="1"/>
      <p:bldP spid="21" grpId="0" animBg="1"/>
      <p:bldP spid="22" grpId="0" animBg="1"/>
      <p:bldP spid="35" grpId="0" animBg="1"/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04517"/>
            <a:ext cx="11989359" cy="252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5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060" y="1459655"/>
            <a:ext cx="4355761" cy="1959098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294060" y="571014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/>
              <a:t>Look and circle.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060" y="4152090"/>
            <a:ext cx="4943475" cy="21336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258609" y="5428035"/>
            <a:ext cx="1391212" cy="6225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7462" y="1459655"/>
            <a:ext cx="5038725" cy="219075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994685" y="2737818"/>
            <a:ext cx="1391212" cy="6225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6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4060" y="571014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/>
              <a:t>Look and circle.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060" y="1896082"/>
            <a:ext cx="5677863" cy="2509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1923" y="1851220"/>
            <a:ext cx="5764383" cy="251989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344880" y="2528048"/>
            <a:ext cx="1472277" cy="7209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777416" y="2528048"/>
            <a:ext cx="1472277" cy="7209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61669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9996" y="4026496"/>
            <a:ext cx="2714625" cy="2105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51" y="4045361"/>
            <a:ext cx="2686050" cy="2095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9836" y="3743375"/>
            <a:ext cx="2809875" cy="2162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9965" y="2045818"/>
            <a:ext cx="2647950" cy="2162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3130" y="2671812"/>
            <a:ext cx="2514600" cy="214312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90432" y="1095708"/>
            <a:ext cx="1671832" cy="897097"/>
          </a:xfrm>
          <a:prstGeom prst="roundRect">
            <a:avLst/>
          </a:prstGeom>
          <a:solidFill>
            <a:srgbClr val="FFCC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1">
            <a:extLst>
              <a:ext uri="{FF2B5EF4-FFF2-40B4-BE49-F238E27FC236}">
                <a16:creationId xmlns:a16="http://schemas.microsoft.com/office/drawing/2014/main" id="{A1C62E5B-F1EB-DB7F-7F85-601844FBE315}"/>
              </a:ext>
            </a:extLst>
          </p:cNvPr>
          <p:cNvSpPr txBox="1"/>
          <p:nvPr/>
        </p:nvSpPr>
        <p:spPr>
          <a:xfrm>
            <a:off x="531343" y="1202380"/>
            <a:ext cx="1390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ym typeface="Wingdings 2" panose="05020102010507070707" pitchFamily="18" charset="2"/>
              </a:rPr>
              <a:t>yellow </a:t>
            </a:r>
            <a:endParaRPr lang="en-US" sz="3600" dirty="0"/>
          </a:p>
        </p:txBody>
      </p:sp>
      <p:sp>
        <p:nvSpPr>
          <p:cNvPr id="11" name="Rounded Rectangle 10"/>
          <p:cNvSpPr/>
          <p:nvPr/>
        </p:nvSpPr>
        <p:spPr>
          <a:xfrm>
            <a:off x="3333718" y="1121786"/>
            <a:ext cx="1381328" cy="911723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">
            <a:extLst>
              <a:ext uri="{FF2B5EF4-FFF2-40B4-BE49-F238E27FC236}">
                <a16:creationId xmlns:a16="http://schemas.microsoft.com/office/drawing/2014/main" id="{A1C62E5B-F1EB-DB7F-7F85-601844FBE315}"/>
              </a:ext>
            </a:extLst>
          </p:cNvPr>
          <p:cNvSpPr txBox="1"/>
          <p:nvPr/>
        </p:nvSpPr>
        <p:spPr>
          <a:xfrm>
            <a:off x="3407771" y="1249196"/>
            <a:ext cx="1307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ym typeface="Wingdings 2" panose="05020102010507070707" pitchFamily="18" charset="2"/>
              </a:rPr>
              <a:t> </a:t>
            </a:r>
            <a:r>
              <a:rPr lang="en-US" sz="3600" dirty="0">
                <a:solidFill>
                  <a:schemeClr val="bg1"/>
                </a:solidFill>
                <a:sym typeface="Wingdings 2" panose="05020102010507070707" pitchFamily="18" charset="2"/>
              </a:rPr>
              <a:t>blue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150318" y="1121786"/>
            <a:ext cx="1413384" cy="897097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1">
            <a:extLst>
              <a:ext uri="{FF2B5EF4-FFF2-40B4-BE49-F238E27FC236}">
                <a16:creationId xmlns:a16="http://schemas.microsoft.com/office/drawing/2014/main" id="{A1C62E5B-F1EB-DB7F-7F85-601844FBE315}"/>
              </a:ext>
            </a:extLst>
          </p:cNvPr>
          <p:cNvSpPr txBox="1"/>
          <p:nvPr/>
        </p:nvSpPr>
        <p:spPr>
          <a:xfrm>
            <a:off x="6337028" y="1309358"/>
            <a:ext cx="1039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ym typeface="Wingdings 2" panose="05020102010507070707" pitchFamily="18" charset="2"/>
              </a:rPr>
              <a:t> red</a:t>
            </a:r>
            <a:endParaRPr lang="en-US" sz="3600" dirty="0"/>
          </a:p>
        </p:txBody>
      </p:sp>
      <p:sp>
        <p:nvSpPr>
          <p:cNvPr id="15" name="Rounded Rectangle 14"/>
          <p:cNvSpPr/>
          <p:nvPr/>
        </p:nvSpPr>
        <p:spPr>
          <a:xfrm>
            <a:off x="9279554" y="1085651"/>
            <a:ext cx="1705220" cy="9102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1">
            <a:extLst>
              <a:ext uri="{FF2B5EF4-FFF2-40B4-BE49-F238E27FC236}">
                <a16:creationId xmlns:a16="http://schemas.microsoft.com/office/drawing/2014/main" id="{A1C62E5B-F1EB-DB7F-7F85-601844FBE315}"/>
              </a:ext>
            </a:extLst>
          </p:cNvPr>
          <p:cNvSpPr txBox="1"/>
          <p:nvPr/>
        </p:nvSpPr>
        <p:spPr>
          <a:xfrm>
            <a:off x="9454652" y="1229744"/>
            <a:ext cx="1530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ym typeface="Wingdings 2" panose="05020102010507070707" pitchFamily="18" charset="2"/>
              </a:rPr>
              <a:t>orange</a:t>
            </a:r>
            <a:endParaRPr lang="en-US" sz="3600" dirty="0"/>
          </a:p>
        </p:txBody>
      </p:sp>
      <p:sp>
        <p:nvSpPr>
          <p:cNvPr id="17" name="Rectangle: Rounded Corners 32">
            <a:extLst>
              <a:ext uri="{FF2B5EF4-FFF2-40B4-BE49-F238E27FC236}">
                <a16:creationId xmlns:a16="http://schemas.microsoft.com/office/drawing/2014/main" id="{6486D318-B822-5ACA-FF34-32D293338E0B}"/>
              </a:ext>
            </a:extLst>
          </p:cNvPr>
          <p:cNvSpPr/>
          <p:nvPr/>
        </p:nvSpPr>
        <p:spPr>
          <a:xfrm>
            <a:off x="2798835" y="317739"/>
            <a:ext cx="7181743" cy="571744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Put the pictures in the right group.</a:t>
            </a:r>
          </a:p>
        </p:txBody>
      </p:sp>
    </p:spTree>
    <p:extLst>
      <p:ext uri="{BB962C8B-B14F-4D97-AF65-F5344CB8AC3E}">
        <p14:creationId xmlns:p14="http://schemas.microsoft.com/office/powerpoint/2010/main" val="263295705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7.40741E-7 L -0.37265 -0.268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33" y="-1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85185E-6 L 0.06706 0.04004 C 0.08099 0.04907 0.10196 0.05393 0.12396 0.05393 C 0.14896 0.05393 0.16901 0.04907 0.18295 0.04004 L 0.25 1.85185E-6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33333E-6 L 0.1638 -0.2865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90" y="-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11 -0.02546 L -0.57083 0.0696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297" y="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33333E-6 L 0.18359 -0.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8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4264B4-8130-EF69-1B9A-3ED8EB1F6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50" y="3781449"/>
            <a:ext cx="2714625" cy="21050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D7CA033-8750-CC01-406A-44D2AF0594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975" y="3814786"/>
            <a:ext cx="2686050" cy="2095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7614F8-626C-7108-BF3A-715164A792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1053" y="2700361"/>
            <a:ext cx="2809875" cy="21621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2C123C-6FE3-E4C0-E71F-B7CC9E1EDC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361" y="1962126"/>
            <a:ext cx="2647950" cy="21621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0A2FA6-D033-97D6-42D6-39AFEDB0EF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03647" y="3978989"/>
            <a:ext cx="2514600" cy="2143125"/>
          </a:xfrm>
          <a:prstGeom prst="rect">
            <a:avLst/>
          </a:prstGeom>
        </p:spPr>
      </p:pic>
      <p:sp>
        <p:nvSpPr>
          <p:cNvPr id="7" name="Rectangle: Rounded Corners 32">
            <a:extLst>
              <a:ext uri="{FF2B5EF4-FFF2-40B4-BE49-F238E27FC236}">
                <a16:creationId xmlns:a16="http://schemas.microsoft.com/office/drawing/2014/main" id="{0104B9C6-0FB5-0491-33F2-7A605D1181D0}"/>
              </a:ext>
            </a:extLst>
          </p:cNvPr>
          <p:cNvSpPr/>
          <p:nvPr/>
        </p:nvSpPr>
        <p:spPr>
          <a:xfrm>
            <a:off x="2798835" y="317739"/>
            <a:ext cx="7181743" cy="571744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Put the pictures in the right group.</a:t>
            </a:r>
          </a:p>
        </p:txBody>
      </p:sp>
      <p:sp>
        <p:nvSpPr>
          <p:cNvPr id="9" name="Rounded Rectangle 11">
            <a:extLst>
              <a:ext uri="{FF2B5EF4-FFF2-40B4-BE49-F238E27FC236}">
                <a16:creationId xmlns:a16="http://schemas.microsoft.com/office/drawing/2014/main" id="{A731AD9B-5CCE-849F-A408-3167C7793847}"/>
              </a:ext>
            </a:extLst>
          </p:cNvPr>
          <p:cNvSpPr/>
          <p:nvPr/>
        </p:nvSpPr>
        <p:spPr>
          <a:xfrm>
            <a:off x="929436" y="1256480"/>
            <a:ext cx="2341665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1. a (pen)</a:t>
            </a:r>
            <a:endParaRPr lang="en-US" b="1" dirty="0"/>
          </a:p>
        </p:txBody>
      </p:sp>
      <p:sp>
        <p:nvSpPr>
          <p:cNvPr id="10" name="Rounded Rectangle 11">
            <a:extLst>
              <a:ext uri="{FF2B5EF4-FFF2-40B4-BE49-F238E27FC236}">
                <a16:creationId xmlns:a16="http://schemas.microsoft.com/office/drawing/2014/main" id="{85542052-9A4E-8233-34A9-50F15FBA4B19}"/>
              </a:ext>
            </a:extLst>
          </p:cNvPr>
          <p:cNvSpPr/>
          <p:nvPr/>
        </p:nvSpPr>
        <p:spPr>
          <a:xfrm>
            <a:off x="8248454" y="1256480"/>
            <a:ext cx="3601237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2. some (pens)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2830339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11111E-6 L -0.01784 -0.267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8" y="-1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11111E-6 L 0.62813 -0.1076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0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-0.18112 2.22222E-6 C -0.26224 2.22222E-6 -0.36211 0.01551 -0.36211 0.02824 L -0.36211 0.05648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12" y="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59259E-6 L -0.54023 -0.1141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18" y="-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2">
            <a:extLst>
              <a:ext uri="{FF2B5EF4-FFF2-40B4-BE49-F238E27FC236}">
                <a16:creationId xmlns:a16="http://schemas.microsoft.com/office/drawing/2014/main" id="{6486D318-B822-5ACA-FF34-32D293338E0B}"/>
              </a:ext>
            </a:extLst>
          </p:cNvPr>
          <p:cNvSpPr/>
          <p:nvPr/>
        </p:nvSpPr>
        <p:spPr>
          <a:xfrm>
            <a:off x="3557594" y="473382"/>
            <a:ext cx="3582509" cy="571744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Look and write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16" y="1233488"/>
            <a:ext cx="2266950" cy="2343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766" y="4035763"/>
            <a:ext cx="2171700" cy="2171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2511" y="1366838"/>
            <a:ext cx="2228850" cy="2209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5126" y="4035763"/>
            <a:ext cx="2162175" cy="214312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2684834" y="2471738"/>
            <a:ext cx="2664014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492246" y="2471738"/>
            <a:ext cx="2664014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492246" y="5187376"/>
            <a:ext cx="2664014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638756" y="5187376"/>
            <a:ext cx="2664014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3268494" y="1848255"/>
            <a:ext cx="1439693" cy="55680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472870" y="1848255"/>
            <a:ext cx="9957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skirt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045813" y="4561906"/>
            <a:ext cx="1439693" cy="55680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250189" y="4561906"/>
            <a:ext cx="11689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jeans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999962" y="1794781"/>
            <a:ext cx="1439693" cy="55680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9023816" y="1790096"/>
            <a:ext cx="13919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 jacket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9017541" y="4536360"/>
            <a:ext cx="1439693" cy="55680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9239494" y="4561906"/>
            <a:ext cx="12490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boots</a:t>
            </a:r>
          </a:p>
        </p:txBody>
      </p:sp>
    </p:spTree>
    <p:extLst>
      <p:ext uri="{BB962C8B-B14F-4D97-AF65-F5344CB8AC3E}">
        <p14:creationId xmlns:p14="http://schemas.microsoft.com/office/powerpoint/2010/main" val="180448680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9100"/>
            <a:ext cx="5476875" cy="533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573" y="2068141"/>
            <a:ext cx="11500854" cy="332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255547"/>
      </p:ext>
    </p:extLst>
  </p:cSld>
  <p:clrMapOvr>
    <a:masterClrMapping/>
  </p:clrMapOvr>
  <p:transition spd="med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60">
          <a:fgClr>
            <a:srgbClr val="FFCC9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15061" y="970986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73399" y="2000904"/>
            <a:ext cx="108328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talk about what they are wearing.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skirt, jacket, jeans, boots, T-shirt.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	- </a:t>
            </a:r>
            <a:r>
              <a:rPr lang="en-US" sz="3600" i="1" dirty="0">
                <a:solidFill>
                  <a:srgbClr val="0070C0"/>
                </a:solidFill>
              </a:rPr>
              <a:t>What are you wearing?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                  	- I’m wearing blue jeans/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                                  I’m wearing a red jacket.</a:t>
            </a: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9100"/>
            <a:ext cx="5476875" cy="533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573" y="2068141"/>
            <a:ext cx="11500854" cy="33209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2268" y="2436780"/>
            <a:ext cx="417726" cy="4231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5329" y="2315588"/>
            <a:ext cx="621546" cy="5054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3600" y="2394630"/>
            <a:ext cx="417726" cy="4231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661" y="2273438"/>
            <a:ext cx="621546" cy="5054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1749" y="2273437"/>
            <a:ext cx="621546" cy="505433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9754257" y="3073940"/>
            <a:ext cx="894944" cy="35506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7932649" y="2584519"/>
            <a:ext cx="1108953" cy="569068"/>
          </a:xfrm>
          <a:prstGeom prst="wedgeRoundRectCallout">
            <a:avLst>
              <a:gd name="adj1" fmla="val 7237"/>
              <a:gd name="adj2" fmla="val 117200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skirt</a:t>
            </a:r>
          </a:p>
        </p:txBody>
      </p:sp>
    </p:spTree>
    <p:extLst>
      <p:ext uri="{BB962C8B-B14F-4D97-AF65-F5344CB8AC3E}">
        <p14:creationId xmlns:p14="http://schemas.microsoft.com/office/powerpoint/2010/main" val="3807842189"/>
      </p:ext>
    </p:extLst>
  </p:cSld>
  <p:clrMapOvr>
    <a:masterClrMapping/>
  </p:clrMapOvr>
  <p:transition spd="med"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9100"/>
            <a:ext cx="5476875" cy="533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573" y="2068141"/>
            <a:ext cx="11500854" cy="33209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6875" y="2423407"/>
            <a:ext cx="417726" cy="4231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5329" y="2315588"/>
            <a:ext cx="621546" cy="5054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8207" y="2372943"/>
            <a:ext cx="417726" cy="4231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661" y="2273438"/>
            <a:ext cx="621546" cy="5054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1749" y="2273437"/>
            <a:ext cx="621546" cy="505433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7932649" y="2584519"/>
            <a:ext cx="1108953" cy="569068"/>
          </a:xfrm>
          <a:prstGeom prst="wedgeRoundRectCallout">
            <a:avLst>
              <a:gd name="adj1" fmla="val 7237"/>
              <a:gd name="adj2" fmla="val 117200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jeans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1595" y="2484204"/>
            <a:ext cx="438400" cy="5036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2927" y="2342868"/>
            <a:ext cx="438400" cy="5036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3295" y="2383137"/>
            <a:ext cx="417726" cy="42315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28051" y="3988341"/>
            <a:ext cx="770992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No.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10587747" y="1503796"/>
            <a:ext cx="1108953" cy="569068"/>
          </a:xfrm>
          <a:prstGeom prst="wedgeRoundRectCallout">
            <a:avLst>
              <a:gd name="adj1" fmla="val 26788"/>
              <a:gd name="adj2" fmla="val 128796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Yes.</a:t>
            </a:r>
          </a:p>
        </p:txBody>
      </p:sp>
    </p:spTree>
    <p:extLst>
      <p:ext uri="{BB962C8B-B14F-4D97-AF65-F5344CB8AC3E}">
        <p14:creationId xmlns:p14="http://schemas.microsoft.com/office/powerpoint/2010/main" val="414925053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8148" y="391885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156690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0543" y="84841"/>
            <a:ext cx="10506272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836271" y="424206"/>
            <a:ext cx="6261354" cy="614627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i="1" dirty="0"/>
              <a:t>Structures</a:t>
            </a:r>
          </a:p>
          <a:p>
            <a:r>
              <a:rPr lang="en-US" sz="3200" i="1" dirty="0"/>
              <a:t>What are you wearing?</a:t>
            </a:r>
          </a:p>
          <a:p>
            <a:r>
              <a:rPr lang="en-US" sz="3200" i="1" dirty="0"/>
              <a:t> I’m wearing blue jeans.</a:t>
            </a:r>
          </a:p>
          <a:p>
            <a:r>
              <a:rPr lang="en-US" sz="3200" i="1" dirty="0"/>
              <a:t>What are you wearing?</a:t>
            </a:r>
          </a:p>
          <a:p>
            <a:r>
              <a:rPr lang="en-US" sz="3200" i="1" dirty="0"/>
              <a:t> I’m wearing a red jacket.</a:t>
            </a:r>
          </a:p>
        </p:txBody>
      </p:sp>
    </p:spTree>
    <p:extLst>
      <p:ext uri="{BB962C8B-B14F-4D97-AF65-F5344CB8AC3E}">
        <p14:creationId xmlns:p14="http://schemas.microsoft.com/office/powerpoint/2010/main" val="1144815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395288"/>
            <a:ext cx="6019800" cy="838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813" y="2238071"/>
            <a:ext cx="1619250" cy="1714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80288" y="2946846"/>
            <a:ext cx="1685925" cy="1638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0264" y="1428852"/>
            <a:ext cx="4946311" cy="973336"/>
          </a:xfrm>
          <a:prstGeom prst="rect">
            <a:avLst/>
          </a:prstGeom>
        </p:spPr>
      </p:pic>
      <p:sp>
        <p:nvSpPr>
          <p:cNvPr id="6" name="Rectangle: Rounded Corners 10">
            <a:extLst>
              <a:ext uri="{FF2B5EF4-FFF2-40B4-BE49-F238E27FC236}">
                <a16:creationId xmlns:a16="http://schemas.microsoft.com/office/drawing/2014/main" id="{B37DB73A-E0DE-D0B0-6B94-E1DE190ED34D}"/>
              </a:ext>
            </a:extLst>
          </p:cNvPr>
          <p:cNvSpPr/>
          <p:nvPr/>
        </p:nvSpPr>
        <p:spPr>
          <a:xfrm>
            <a:off x="1925063" y="1605044"/>
            <a:ext cx="4033713" cy="4704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99168" y="2150262"/>
            <a:ext cx="952500" cy="1714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2582" y="2564802"/>
            <a:ext cx="4607706" cy="7753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1714" y="3592738"/>
            <a:ext cx="4810174" cy="1000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5393" y="4592863"/>
            <a:ext cx="4693343" cy="10361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32493" y="4687606"/>
            <a:ext cx="1085850" cy="866775"/>
          </a:xfrm>
          <a:prstGeom prst="rect">
            <a:avLst/>
          </a:prstGeom>
        </p:spPr>
      </p:pic>
      <p:sp>
        <p:nvSpPr>
          <p:cNvPr id="12" name="Rectangle: Rounded Corners 15">
            <a:extLst>
              <a:ext uri="{FF2B5EF4-FFF2-40B4-BE49-F238E27FC236}">
                <a16:creationId xmlns:a16="http://schemas.microsoft.com/office/drawing/2014/main" id="{B72CE607-251A-0C61-2B74-34314CDAC206}"/>
              </a:ext>
            </a:extLst>
          </p:cNvPr>
          <p:cNvSpPr/>
          <p:nvPr/>
        </p:nvSpPr>
        <p:spPr>
          <a:xfrm>
            <a:off x="5759369" y="2707737"/>
            <a:ext cx="3890699" cy="4704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6">
            <a:extLst>
              <a:ext uri="{FF2B5EF4-FFF2-40B4-BE49-F238E27FC236}">
                <a16:creationId xmlns:a16="http://schemas.microsoft.com/office/drawing/2014/main" id="{CB38F7FE-8DDE-BDD5-E5FD-CE6FB5A301F7}"/>
              </a:ext>
            </a:extLst>
          </p:cNvPr>
          <p:cNvSpPr/>
          <p:nvPr/>
        </p:nvSpPr>
        <p:spPr>
          <a:xfrm>
            <a:off x="6096000" y="4802882"/>
            <a:ext cx="4036022" cy="4704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9">
            <a:extLst>
              <a:ext uri="{FF2B5EF4-FFF2-40B4-BE49-F238E27FC236}">
                <a16:creationId xmlns:a16="http://schemas.microsoft.com/office/drawing/2014/main" id="{908EBE76-BD8F-9526-E52D-E7F9ED941845}"/>
              </a:ext>
            </a:extLst>
          </p:cNvPr>
          <p:cNvSpPr/>
          <p:nvPr/>
        </p:nvSpPr>
        <p:spPr>
          <a:xfrm>
            <a:off x="2101173" y="3823547"/>
            <a:ext cx="3994827" cy="4704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CD3-TRACK 8">
            <a:hlinkClick r:id="" action="ppaction://media"/>
            <a:extLst>
              <a:ext uri="{FF2B5EF4-FFF2-40B4-BE49-F238E27FC236}">
                <a16:creationId xmlns:a16="http://schemas.microsoft.com/office/drawing/2014/main" id="{36F17F6D-D4CB-847E-888C-7EC343CE63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017512" y="859469"/>
            <a:ext cx="487363" cy="48736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F011125-D90A-F0EB-6C55-170D8A1FCFD7}"/>
              </a:ext>
            </a:extLst>
          </p:cNvPr>
          <p:cNvSpPr/>
          <p:nvPr/>
        </p:nvSpPr>
        <p:spPr>
          <a:xfrm>
            <a:off x="8572693" y="675099"/>
            <a:ext cx="1077375" cy="7537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3D13735-1266-10FD-384A-EFFBE927E554}"/>
              </a:ext>
            </a:extLst>
          </p:cNvPr>
          <p:cNvSpPr txBox="1"/>
          <p:nvPr/>
        </p:nvSpPr>
        <p:spPr>
          <a:xfrm>
            <a:off x="7274674" y="697482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the earphone to hear the sound.</a:t>
            </a:r>
          </a:p>
        </p:txBody>
      </p:sp>
    </p:spTree>
    <p:extLst>
      <p:ext uri="{BB962C8B-B14F-4D97-AF65-F5344CB8AC3E}">
        <p14:creationId xmlns:p14="http://schemas.microsoft.com/office/powerpoint/2010/main" val="254242666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160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03328"/>
            <a:ext cx="1972531" cy="15295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0974" y="1920367"/>
            <a:ext cx="2686050" cy="2095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4940" y="1853692"/>
            <a:ext cx="2809875" cy="2162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3148" y="1233488"/>
            <a:ext cx="3407495" cy="27823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4815" y="1999363"/>
            <a:ext cx="1827187" cy="155726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561391" y="1195840"/>
            <a:ext cx="3172924" cy="31643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338" y="5068205"/>
            <a:ext cx="1619250" cy="1714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46298" y="4090619"/>
            <a:ext cx="1685925" cy="1638300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5933872" y="5522757"/>
            <a:ext cx="4684240" cy="739662"/>
          </a:xfrm>
          <a:prstGeom prst="wedgeRoundRectCallout">
            <a:avLst>
              <a:gd name="adj1" fmla="val 47027"/>
              <a:gd name="adj2" fmla="val -9320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I’m wearing red boots.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1611706" y="4496650"/>
            <a:ext cx="4896255" cy="618754"/>
          </a:xfrm>
          <a:prstGeom prst="wedgeRoundRectCallout">
            <a:avLst>
              <a:gd name="adj1" fmla="val -41897"/>
              <a:gd name="adj2" fmla="val 10099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 are you wearing? </a:t>
            </a:r>
          </a:p>
        </p:txBody>
      </p:sp>
    </p:spTree>
    <p:extLst>
      <p:ext uri="{BB962C8B-B14F-4D97-AF65-F5344CB8AC3E}">
        <p14:creationId xmlns:p14="http://schemas.microsoft.com/office/powerpoint/2010/main" val="195122685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2129" y="1400783"/>
            <a:ext cx="3635714" cy="28192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10319"/>
            <a:ext cx="2075274" cy="16190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8267" y="2057881"/>
            <a:ext cx="2809875" cy="2162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2383" y="1804695"/>
            <a:ext cx="2647950" cy="2162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1063" y="2057881"/>
            <a:ext cx="1942810" cy="1655804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561391" y="1233488"/>
            <a:ext cx="3172924" cy="31266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338" y="5068205"/>
            <a:ext cx="1619250" cy="1714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46298" y="4090619"/>
            <a:ext cx="1685925" cy="1638300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5709925" y="5522757"/>
            <a:ext cx="5204509" cy="739662"/>
          </a:xfrm>
          <a:prstGeom prst="wedgeRoundRectCallout">
            <a:avLst>
              <a:gd name="adj1" fmla="val 47027"/>
              <a:gd name="adj2" fmla="val -9320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I’m wearing a yellow skirt.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1611706" y="4496650"/>
            <a:ext cx="4896255" cy="618754"/>
          </a:xfrm>
          <a:prstGeom prst="wedgeRoundRectCallout">
            <a:avLst>
              <a:gd name="adj1" fmla="val -41897"/>
              <a:gd name="adj2" fmla="val 10099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 are you wearing? </a:t>
            </a:r>
          </a:p>
        </p:txBody>
      </p:sp>
    </p:spTree>
    <p:extLst>
      <p:ext uri="{BB962C8B-B14F-4D97-AF65-F5344CB8AC3E}">
        <p14:creationId xmlns:p14="http://schemas.microsoft.com/office/powerpoint/2010/main" val="199868062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82025"/>
            <a:ext cx="2123927" cy="16469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4159" y="1591099"/>
            <a:ext cx="2686050" cy="2095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8866" y="1222632"/>
            <a:ext cx="3594267" cy="27657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7900" y="1524424"/>
            <a:ext cx="2647950" cy="2162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3776" y="1789148"/>
            <a:ext cx="1967427" cy="1676784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526628" y="1233488"/>
            <a:ext cx="3172924" cy="31643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338" y="5068205"/>
            <a:ext cx="1619250" cy="1714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46298" y="4090619"/>
            <a:ext cx="1685925" cy="1638300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6096000" y="5573840"/>
            <a:ext cx="4541239" cy="739662"/>
          </a:xfrm>
          <a:prstGeom prst="wedgeRoundRectCallout">
            <a:avLst>
              <a:gd name="adj1" fmla="val 47027"/>
              <a:gd name="adj2" fmla="val -9320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I’m wearing blue jeans.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1611706" y="4496650"/>
            <a:ext cx="4896255" cy="618754"/>
          </a:xfrm>
          <a:prstGeom prst="wedgeRoundRectCallout">
            <a:avLst>
              <a:gd name="adj1" fmla="val -41897"/>
              <a:gd name="adj2" fmla="val 10099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 are you wearing? </a:t>
            </a:r>
          </a:p>
        </p:txBody>
      </p:sp>
    </p:spTree>
    <p:extLst>
      <p:ext uri="{BB962C8B-B14F-4D97-AF65-F5344CB8AC3E}">
        <p14:creationId xmlns:p14="http://schemas.microsoft.com/office/powerpoint/2010/main" val="43627344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5062" y="2127600"/>
            <a:ext cx="2714625" cy="2105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90105"/>
            <a:ext cx="1888176" cy="14730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318" y="2070450"/>
            <a:ext cx="2809875" cy="2162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0606" y="2432270"/>
            <a:ext cx="1861394" cy="15199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5072" y="1233488"/>
            <a:ext cx="3621663" cy="308664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526628" y="1233488"/>
            <a:ext cx="3172924" cy="31643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338" y="5068205"/>
            <a:ext cx="1619250" cy="1714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46298" y="4090619"/>
            <a:ext cx="1685925" cy="1638300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4863830" y="5522757"/>
            <a:ext cx="5754282" cy="739662"/>
          </a:xfrm>
          <a:prstGeom prst="wedgeRoundRectCallout">
            <a:avLst>
              <a:gd name="adj1" fmla="val 47027"/>
              <a:gd name="adj2" fmla="val -9320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I’m wearing a orange T-shirt.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1611706" y="4496650"/>
            <a:ext cx="4896255" cy="618754"/>
          </a:xfrm>
          <a:prstGeom prst="wedgeRoundRectCallout">
            <a:avLst>
              <a:gd name="adj1" fmla="val -41897"/>
              <a:gd name="adj2" fmla="val 10099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 are you wearing? </a:t>
            </a:r>
          </a:p>
        </p:txBody>
      </p:sp>
    </p:spTree>
    <p:extLst>
      <p:ext uri="{BB962C8B-B14F-4D97-AF65-F5344CB8AC3E}">
        <p14:creationId xmlns:p14="http://schemas.microsoft.com/office/powerpoint/2010/main" val="257457692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08" y="2289530"/>
            <a:ext cx="2039929" cy="15818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7129" y="1233488"/>
            <a:ext cx="4162953" cy="32476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2704" y="2057880"/>
            <a:ext cx="2809875" cy="2162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4632" y="1904136"/>
            <a:ext cx="2647950" cy="2162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4253" y="2057880"/>
            <a:ext cx="1889619" cy="1610471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561391" y="1233488"/>
            <a:ext cx="3172924" cy="31266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338" y="5068205"/>
            <a:ext cx="1619250" cy="1714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46298" y="4090619"/>
            <a:ext cx="1685925" cy="1638300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5505855" y="5522757"/>
            <a:ext cx="5408579" cy="739662"/>
          </a:xfrm>
          <a:prstGeom prst="wedgeRoundRectCallout">
            <a:avLst>
              <a:gd name="adj1" fmla="val 47027"/>
              <a:gd name="adj2" fmla="val -9320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I’m wearing a blue jacket.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1611706" y="4496650"/>
            <a:ext cx="4896255" cy="618754"/>
          </a:xfrm>
          <a:prstGeom prst="wedgeRoundRectCallout">
            <a:avLst>
              <a:gd name="adj1" fmla="val -41897"/>
              <a:gd name="adj2" fmla="val 10099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 are you wearing? </a:t>
            </a:r>
          </a:p>
        </p:txBody>
      </p:sp>
    </p:spTree>
    <p:extLst>
      <p:ext uri="{BB962C8B-B14F-4D97-AF65-F5344CB8AC3E}">
        <p14:creationId xmlns:p14="http://schemas.microsoft.com/office/powerpoint/2010/main" val="88564465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80" y="323445"/>
            <a:ext cx="6216785" cy="7460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10827"/>
            <a:ext cx="12309915" cy="4578688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8540884" y="1770434"/>
            <a:ext cx="1368341" cy="62257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skirt.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848928" y="2886923"/>
            <a:ext cx="1501302" cy="62257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jacket.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350772" y="3940083"/>
            <a:ext cx="2193994" cy="62257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wearing?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705242" y="3898310"/>
            <a:ext cx="1788674" cy="62257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T- shirt.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057601" y="5014799"/>
            <a:ext cx="2080504" cy="62257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are you</a:t>
            </a:r>
          </a:p>
        </p:txBody>
      </p:sp>
      <p:sp>
        <p:nvSpPr>
          <p:cNvPr id="9" name="Rectangle 8"/>
          <p:cNvSpPr/>
          <p:nvPr/>
        </p:nvSpPr>
        <p:spPr>
          <a:xfrm>
            <a:off x="4138105" y="5014799"/>
            <a:ext cx="1581759" cy="6225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wearing?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120552" y="5014799"/>
            <a:ext cx="1788674" cy="62257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boots.</a:t>
            </a:r>
          </a:p>
        </p:txBody>
      </p:sp>
    </p:spTree>
    <p:extLst>
      <p:ext uri="{BB962C8B-B14F-4D97-AF65-F5344CB8AC3E}">
        <p14:creationId xmlns:p14="http://schemas.microsoft.com/office/powerpoint/2010/main" val="1837710409"/>
      </p:ext>
    </p:extLst>
  </p:cSld>
  <p:clrMapOvr>
    <a:masterClrMapping/>
  </p:clrMapOvr>
  <p:transition spd="med">
    <p:split orient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382" y="265022"/>
            <a:ext cx="1453390" cy="11270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3206" y="1623331"/>
            <a:ext cx="1438092" cy="11219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4150" y="2933687"/>
            <a:ext cx="1504386" cy="11576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6130" y="4088401"/>
            <a:ext cx="1417693" cy="11576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2587" y="5446709"/>
            <a:ext cx="1346298" cy="1147413"/>
          </a:xfrm>
          <a:prstGeom prst="rect">
            <a:avLst/>
          </a:prstGeom>
        </p:spPr>
      </p:pic>
      <p:sp>
        <p:nvSpPr>
          <p:cNvPr id="7" name="dress 1"/>
          <p:cNvSpPr txBox="1"/>
          <p:nvPr/>
        </p:nvSpPr>
        <p:spPr>
          <a:xfrm>
            <a:off x="8736530" y="5475947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skirt</a:t>
            </a:r>
          </a:p>
        </p:txBody>
      </p:sp>
      <p:sp>
        <p:nvSpPr>
          <p:cNvPr id="8" name="shirt 1"/>
          <p:cNvSpPr txBox="1"/>
          <p:nvPr/>
        </p:nvSpPr>
        <p:spPr>
          <a:xfrm>
            <a:off x="8736530" y="2933687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jacket </a:t>
            </a:r>
          </a:p>
        </p:txBody>
      </p:sp>
      <p:sp>
        <p:nvSpPr>
          <p:cNvPr id="9" name="shorts 1"/>
          <p:cNvSpPr txBox="1"/>
          <p:nvPr/>
        </p:nvSpPr>
        <p:spPr>
          <a:xfrm>
            <a:off x="8736530" y="4331667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jeans </a:t>
            </a:r>
          </a:p>
        </p:txBody>
      </p:sp>
      <p:sp>
        <p:nvSpPr>
          <p:cNvPr id="10" name="socks 1"/>
          <p:cNvSpPr txBox="1"/>
          <p:nvPr/>
        </p:nvSpPr>
        <p:spPr>
          <a:xfrm>
            <a:off x="8736530" y="1752839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boots </a:t>
            </a:r>
          </a:p>
        </p:txBody>
      </p:sp>
      <p:sp>
        <p:nvSpPr>
          <p:cNvPr id="11" name="pants 1">
            <a:extLst>
              <a:ext uri="{FF2B5EF4-FFF2-40B4-BE49-F238E27FC236}">
                <a16:creationId xmlns:a16="http://schemas.microsoft.com/office/drawing/2014/main" id="{3859E74E-1FAD-027F-E729-F011F61277FA}"/>
              </a:ext>
            </a:extLst>
          </p:cNvPr>
          <p:cNvSpPr txBox="1"/>
          <p:nvPr/>
        </p:nvSpPr>
        <p:spPr>
          <a:xfrm>
            <a:off x="8736530" y="619198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T-shirt </a:t>
            </a:r>
          </a:p>
        </p:txBody>
      </p: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4072171" y="908883"/>
            <a:ext cx="4363764" cy="48699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4076884" y="3686448"/>
            <a:ext cx="4568726" cy="1014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4156461" y="2353797"/>
            <a:ext cx="4327663" cy="87047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/>
            <a:endCxn id="10" idx="1"/>
          </p:cNvCxnSpPr>
          <p:nvPr/>
        </p:nvCxnSpPr>
        <p:spPr>
          <a:xfrm flipV="1">
            <a:off x="4027109" y="2076005"/>
            <a:ext cx="4709421" cy="276067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cxnSpLocks/>
          </p:cNvCxnSpPr>
          <p:nvPr/>
        </p:nvCxnSpPr>
        <p:spPr>
          <a:xfrm flipV="1">
            <a:off x="4325283" y="1159497"/>
            <a:ext cx="4217041" cy="486091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702139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97550" y="610724"/>
            <a:ext cx="805220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Unit 6. Clothes – Lesson 2.1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093" y="2276958"/>
            <a:ext cx="4345781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1. New words 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dress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shirt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shorts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socks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pants</a:t>
            </a:r>
          </a:p>
        </p:txBody>
      </p:sp>
      <p:sp>
        <p:nvSpPr>
          <p:cNvPr id="6" name="Rectangle 5"/>
          <p:cNvSpPr/>
          <p:nvPr/>
        </p:nvSpPr>
        <p:spPr>
          <a:xfrm>
            <a:off x="5723652" y="2276958"/>
            <a:ext cx="5966778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2. Structures</a:t>
            </a:r>
          </a:p>
          <a:p>
            <a:endParaRPr lang="en-US" sz="3600" i="1" dirty="0">
              <a:solidFill>
                <a:srgbClr val="0070C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a. What do you want?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I want a dress.</a:t>
            </a:r>
          </a:p>
          <a:p>
            <a:endParaRPr lang="en-US" sz="3600" i="1" dirty="0">
              <a:solidFill>
                <a:srgbClr val="0070C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b. What do you want?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I want some shorts.</a:t>
            </a: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dotGrid">
          <a:fgClr>
            <a:srgbClr val="FFCC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FCC1E393-4C99-F63D-31BF-28ABC972F7E1}"/>
              </a:ext>
            </a:extLst>
          </p:cNvPr>
          <p:cNvSpPr/>
          <p:nvPr/>
        </p:nvSpPr>
        <p:spPr>
          <a:xfrm>
            <a:off x="969610" y="1754159"/>
            <a:ext cx="503853" cy="46653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d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EAED477D-79FA-2C97-4045-4618AE1C1525}"/>
              </a:ext>
            </a:extLst>
          </p:cNvPr>
          <p:cNvSpPr/>
          <p:nvPr/>
        </p:nvSpPr>
        <p:spPr>
          <a:xfrm>
            <a:off x="1589315" y="1763493"/>
            <a:ext cx="503853" cy="46653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s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7BA02D39-A849-CD76-B4E7-722DA668A871}"/>
              </a:ext>
            </a:extLst>
          </p:cNvPr>
          <p:cNvSpPr/>
          <p:nvPr/>
        </p:nvSpPr>
        <p:spPr>
          <a:xfrm>
            <a:off x="2217576" y="1763493"/>
            <a:ext cx="503853" cy="46653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e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694C7B36-4F8D-0D27-DCC9-2B9ABABD494A}"/>
              </a:ext>
            </a:extLst>
          </p:cNvPr>
          <p:cNvSpPr/>
          <p:nvPr/>
        </p:nvSpPr>
        <p:spPr>
          <a:xfrm>
            <a:off x="2845837" y="1751052"/>
            <a:ext cx="513184" cy="478971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r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1C19FC8C-F003-8A5B-E184-AE3873592FF5}"/>
              </a:ext>
            </a:extLst>
          </p:cNvPr>
          <p:cNvSpPr/>
          <p:nvPr/>
        </p:nvSpPr>
        <p:spPr>
          <a:xfrm>
            <a:off x="3483429" y="1747940"/>
            <a:ext cx="513184" cy="478971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s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654BAB4-134A-7B02-80A3-C371459E7985}"/>
              </a:ext>
            </a:extLst>
          </p:cNvPr>
          <p:cNvCxnSpPr/>
          <p:nvPr/>
        </p:nvCxnSpPr>
        <p:spPr>
          <a:xfrm>
            <a:off x="8781920" y="2215510"/>
            <a:ext cx="273386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EA758BB9-29F9-6082-9DCE-52606437655D}"/>
              </a:ext>
            </a:extLst>
          </p:cNvPr>
          <p:cNvSpPr/>
          <p:nvPr/>
        </p:nvSpPr>
        <p:spPr>
          <a:xfrm>
            <a:off x="956000" y="2656126"/>
            <a:ext cx="503853" cy="46653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t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214CA805-E6E5-39B9-FCFA-8E4A08764FDF}"/>
              </a:ext>
            </a:extLst>
          </p:cNvPr>
          <p:cNvSpPr/>
          <p:nvPr/>
        </p:nvSpPr>
        <p:spPr>
          <a:xfrm>
            <a:off x="1584261" y="2656126"/>
            <a:ext cx="503853" cy="46653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p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8B352B20-F247-BDD0-08CC-1FD572ACC183}"/>
              </a:ext>
            </a:extLst>
          </p:cNvPr>
          <p:cNvSpPr/>
          <p:nvPr/>
        </p:nvSpPr>
        <p:spPr>
          <a:xfrm>
            <a:off x="2184528" y="2656126"/>
            <a:ext cx="503853" cy="46653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n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3DC77C9E-D2BC-C21A-85EF-C780D78B8BFD}"/>
              </a:ext>
            </a:extLst>
          </p:cNvPr>
          <p:cNvSpPr/>
          <p:nvPr/>
        </p:nvSpPr>
        <p:spPr>
          <a:xfrm>
            <a:off x="2812789" y="2643685"/>
            <a:ext cx="513184" cy="478971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s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1F49E62E-BBCC-5883-261B-D70BC34DEA23}"/>
              </a:ext>
            </a:extLst>
          </p:cNvPr>
          <p:cNvSpPr/>
          <p:nvPr/>
        </p:nvSpPr>
        <p:spPr>
          <a:xfrm>
            <a:off x="3450381" y="2640573"/>
            <a:ext cx="513184" cy="478971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a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6283745-A104-00BC-48DE-910B05DDBA46}"/>
              </a:ext>
            </a:extLst>
          </p:cNvPr>
          <p:cNvCxnSpPr/>
          <p:nvPr/>
        </p:nvCxnSpPr>
        <p:spPr>
          <a:xfrm>
            <a:off x="8811207" y="3128874"/>
            <a:ext cx="273386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4FD73AB5-DD77-BF08-6BFE-5782E20B36FA}"/>
              </a:ext>
            </a:extLst>
          </p:cNvPr>
          <p:cNvSpPr/>
          <p:nvPr/>
        </p:nvSpPr>
        <p:spPr>
          <a:xfrm>
            <a:off x="965331" y="3579236"/>
            <a:ext cx="503853" cy="46653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h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37BF27D8-7FF1-DDDE-A7E5-AFEFEDFA7FE0}"/>
              </a:ext>
            </a:extLst>
          </p:cNvPr>
          <p:cNvSpPr/>
          <p:nvPr/>
        </p:nvSpPr>
        <p:spPr>
          <a:xfrm>
            <a:off x="1593592" y="3579236"/>
            <a:ext cx="503853" cy="46653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o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A1711229-A3FA-67B9-D52E-CE3FE2627D4F}"/>
              </a:ext>
            </a:extLst>
          </p:cNvPr>
          <p:cNvSpPr/>
          <p:nvPr/>
        </p:nvSpPr>
        <p:spPr>
          <a:xfrm>
            <a:off x="2193859" y="3579236"/>
            <a:ext cx="503853" cy="46653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r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5DDD681A-30B6-585B-3125-DF8728CB0088}"/>
              </a:ext>
            </a:extLst>
          </p:cNvPr>
          <p:cNvSpPr/>
          <p:nvPr/>
        </p:nvSpPr>
        <p:spPr>
          <a:xfrm>
            <a:off x="2822120" y="3566795"/>
            <a:ext cx="513184" cy="478971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s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7D8106A0-E902-0247-16EE-FF08476F80F3}"/>
              </a:ext>
            </a:extLst>
          </p:cNvPr>
          <p:cNvSpPr/>
          <p:nvPr/>
        </p:nvSpPr>
        <p:spPr>
          <a:xfrm>
            <a:off x="3429580" y="3563683"/>
            <a:ext cx="513184" cy="478971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t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92054B88-61B9-2734-CC9A-375EE9320435}"/>
              </a:ext>
            </a:extLst>
          </p:cNvPr>
          <p:cNvSpPr/>
          <p:nvPr/>
        </p:nvSpPr>
        <p:spPr>
          <a:xfrm>
            <a:off x="4010022" y="3566794"/>
            <a:ext cx="513184" cy="478971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s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4DC63117-CA5A-4E8A-F322-68980CD94AEC}"/>
              </a:ext>
            </a:extLst>
          </p:cNvPr>
          <p:cNvCxnSpPr/>
          <p:nvPr/>
        </p:nvCxnSpPr>
        <p:spPr>
          <a:xfrm>
            <a:off x="8758333" y="4051984"/>
            <a:ext cx="273386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Rectangle: Rounded Corners 59">
            <a:extLst>
              <a:ext uri="{FF2B5EF4-FFF2-40B4-BE49-F238E27FC236}">
                <a16:creationId xmlns:a16="http://schemas.microsoft.com/office/drawing/2014/main" id="{4FD73AB5-DD77-BF08-6BFE-5782E20B36FA}"/>
              </a:ext>
            </a:extLst>
          </p:cNvPr>
          <p:cNvSpPr/>
          <p:nvPr/>
        </p:nvSpPr>
        <p:spPr>
          <a:xfrm>
            <a:off x="1000164" y="4528470"/>
            <a:ext cx="503853" cy="46653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c</a:t>
            </a:r>
          </a:p>
        </p:txBody>
      </p:sp>
      <p:sp>
        <p:nvSpPr>
          <p:cNvPr id="35" name="Rectangle: Rounded Corners 60">
            <a:extLst>
              <a:ext uri="{FF2B5EF4-FFF2-40B4-BE49-F238E27FC236}">
                <a16:creationId xmlns:a16="http://schemas.microsoft.com/office/drawing/2014/main" id="{37BF27D8-7FF1-DDDE-A7E5-AFEFEDFA7FE0}"/>
              </a:ext>
            </a:extLst>
          </p:cNvPr>
          <p:cNvSpPr/>
          <p:nvPr/>
        </p:nvSpPr>
        <p:spPr>
          <a:xfrm>
            <a:off x="1628425" y="4528470"/>
            <a:ext cx="503853" cy="46653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o</a:t>
            </a:r>
          </a:p>
        </p:txBody>
      </p:sp>
      <p:sp>
        <p:nvSpPr>
          <p:cNvPr id="46" name="Rectangle: Rounded Corners 61">
            <a:extLst>
              <a:ext uri="{FF2B5EF4-FFF2-40B4-BE49-F238E27FC236}">
                <a16:creationId xmlns:a16="http://schemas.microsoft.com/office/drawing/2014/main" id="{A1711229-A3FA-67B9-D52E-CE3FE2627D4F}"/>
              </a:ext>
            </a:extLst>
          </p:cNvPr>
          <p:cNvSpPr/>
          <p:nvPr/>
        </p:nvSpPr>
        <p:spPr>
          <a:xfrm>
            <a:off x="2228692" y="4528470"/>
            <a:ext cx="503853" cy="46653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s</a:t>
            </a:r>
          </a:p>
        </p:txBody>
      </p:sp>
      <p:sp>
        <p:nvSpPr>
          <p:cNvPr id="55" name="Rectangle: Rounded Corners 62">
            <a:extLst>
              <a:ext uri="{FF2B5EF4-FFF2-40B4-BE49-F238E27FC236}">
                <a16:creationId xmlns:a16="http://schemas.microsoft.com/office/drawing/2014/main" id="{5DDD681A-30B6-585B-3125-DF8728CB0088}"/>
              </a:ext>
            </a:extLst>
          </p:cNvPr>
          <p:cNvSpPr/>
          <p:nvPr/>
        </p:nvSpPr>
        <p:spPr>
          <a:xfrm>
            <a:off x="2856953" y="4516029"/>
            <a:ext cx="513184" cy="478971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k</a:t>
            </a:r>
          </a:p>
        </p:txBody>
      </p:sp>
      <p:sp>
        <p:nvSpPr>
          <p:cNvPr id="57" name="Rectangle: Rounded Corners 63">
            <a:extLst>
              <a:ext uri="{FF2B5EF4-FFF2-40B4-BE49-F238E27FC236}">
                <a16:creationId xmlns:a16="http://schemas.microsoft.com/office/drawing/2014/main" id="{7D8106A0-E902-0247-16EE-FF08476F80F3}"/>
              </a:ext>
            </a:extLst>
          </p:cNvPr>
          <p:cNvSpPr/>
          <p:nvPr/>
        </p:nvSpPr>
        <p:spPr>
          <a:xfrm>
            <a:off x="3440651" y="4506694"/>
            <a:ext cx="513184" cy="478971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s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4DC63117-CA5A-4E8A-F322-68980CD94AEC}"/>
              </a:ext>
            </a:extLst>
          </p:cNvPr>
          <p:cNvCxnSpPr/>
          <p:nvPr/>
        </p:nvCxnSpPr>
        <p:spPr>
          <a:xfrm>
            <a:off x="8793166" y="5001218"/>
            <a:ext cx="273386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5" name="Rectangle: Rounded Corners 59">
            <a:extLst>
              <a:ext uri="{FF2B5EF4-FFF2-40B4-BE49-F238E27FC236}">
                <a16:creationId xmlns:a16="http://schemas.microsoft.com/office/drawing/2014/main" id="{4FD73AB5-DD77-BF08-6BFE-5782E20B36FA}"/>
              </a:ext>
            </a:extLst>
          </p:cNvPr>
          <p:cNvSpPr/>
          <p:nvPr/>
        </p:nvSpPr>
        <p:spPr>
          <a:xfrm>
            <a:off x="1008871" y="5412393"/>
            <a:ext cx="503853" cy="46653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h</a:t>
            </a:r>
          </a:p>
        </p:txBody>
      </p:sp>
      <p:sp>
        <p:nvSpPr>
          <p:cNvPr id="76" name="Rectangle: Rounded Corners 60">
            <a:extLst>
              <a:ext uri="{FF2B5EF4-FFF2-40B4-BE49-F238E27FC236}">
                <a16:creationId xmlns:a16="http://schemas.microsoft.com/office/drawing/2014/main" id="{37BF27D8-7FF1-DDDE-A7E5-AFEFEDFA7FE0}"/>
              </a:ext>
            </a:extLst>
          </p:cNvPr>
          <p:cNvSpPr/>
          <p:nvPr/>
        </p:nvSpPr>
        <p:spPr>
          <a:xfrm>
            <a:off x="1637132" y="5412393"/>
            <a:ext cx="503853" cy="46653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r</a:t>
            </a:r>
          </a:p>
        </p:txBody>
      </p:sp>
      <p:sp>
        <p:nvSpPr>
          <p:cNvPr id="77" name="Rectangle: Rounded Corners 61">
            <a:extLst>
              <a:ext uri="{FF2B5EF4-FFF2-40B4-BE49-F238E27FC236}">
                <a16:creationId xmlns:a16="http://schemas.microsoft.com/office/drawing/2014/main" id="{A1711229-A3FA-67B9-D52E-CE3FE2627D4F}"/>
              </a:ext>
            </a:extLst>
          </p:cNvPr>
          <p:cNvSpPr/>
          <p:nvPr/>
        </p:nvSpPr>
        <p:spPr>
          <a:xfrm>
            <a:off x="2237399" y="5412393"/>
            <a:ext cx="503853" cy="46653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i</a:t>
            </a:r>
            <a:endParaRPr lang="en-US" sz="3600" dirty="0"/>
          </a:p>
        </p:txBody>
      </p:sp>
      <p:sp>
        <p:nvSpPr>
          <p:cNvPr id="78" name="Rectangle: Rounded Corners 62">
            <a:extLst>
              <a:ext uri="{FF2B5EF4-FFF2-40B4-BE49-F238E27FC236}">
                <a16:creationId xmlns:a16="http://schemas.microsoft.com/office/drawing/2014/main" id="{5DDD681A-30B6-585B-3125-DF8728CB0088}"/>
              </a:ext>
            </a:extLst>
          </p:cNvPr>
          <p:cNvSpPr/>
          <p:nvPr/>
        </p:nvSpPr>
        <p:spPr>
          <a:xfrm>
            <a:off x="2865660" y="5399952"/>
            <a:ext cx="513184" cy="478971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t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4DC63117-CA5A-4E8A-F322-68980CD94AEC}"/>
              </a:ext>
            </a:extLst>
          </p:cNvPr>
          <p:cNvCxnSpPr/>
          <p:nvPr/>
        </p:nvCxnSpPr>
        <p:spPr>
          <a:xfrm>
            <a:off x="8801873" y="5885141"/>
            <a:ext cx="273386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02630" y="320325"/>
            <a:ext cx="5478103" cy="7848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4500" i="1" dirty="0"/>
              <a:t>Unscramble the letters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9005077" y="1407422"/>
            <a:ext cx="2362200" cy="72208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493249" y="1445301"/>
            <a:ext cx="153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dress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9030477" y="2321822"/>
            <a:ext cx="2362200" cy="72208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9493249" y="2394534"/>
            <a:ext cx="153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pants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9005077" y="3274322"/>
            <a:ext cx="2362200" cy="72208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9467849" y="3347034"/>
            <a:ext cx="153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shorts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9068577" y="4201422"/>
            <a:ext cx="2362200" cy="72208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/>
          <p:cNvSpPr txBox="1"/>
          <p:nvPr/>
        </p:nvSpPr>
        <p:spPr>
          <a:xfrm>
            <a:off x="9531349" y="4274134"/>
            <a:ext cx="153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socks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9093977" y="5090422"/>
            <a:ext cx="2362200" cy="72208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xtBox 91"/>
          <p:cNvSpPr txBox="1"/>
          <p:nvPr/>
        </p:nvSpPr>
        <p:spPr>
          <a:xfrm>
            <a:off x="9556749" y="5163134"/>
            <a:ext cx="153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shirt</a:t>
            </a:r>
          </a:p>
        </p:txBody>
      </p:sp>
      <p:sp>
        <p:nvSpPr>
          <p:cNvPr id="93" name="Rectangle: Rounded Corners 63">
            <a:extLst>
              <a:ext uri="{FF2B5EF4-FFF2-40B4-BE49-F238E27FC236}">
                <a16:creationId xmlns:a16="http://schemas.microsoft.com/office/drawing/2014/main" id="{7D8106A0-E902-0247-16EE-FF08476F80F3}"/>
              </a:ext>
            </a:extLst>
          </p:cNvPr>
          <p:cNvSpPr/>
          <p:nvPr/>
        </p:nvSpPr>
        <p:spPr>
          <a:xfrm>
            <a:off x="3491451" y="5395694"/>
            <a:ext cx="513184" cy="478971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8893138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2" grpId="0" animBg="1"/>
      <p:bldP spid="79" grpId="0"/>
      <p:bldP spid="80" grpId="0" animBg="1"/>
      <p:bldP spid="81" grpId="0"/>
      <p:bldP spid="85" grpId="0" animBg="1"/>
      <p:bldP spid="90" grpId="0"/>
      <p:bldP spid="91" grpId="0" animBg="1"/>
      <p:bldP spid="9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dress">
            <a:extLst>
              <a:ext uri="{FF2B5EF4-FFF2-40B4-BE49-F238E27FC236}">
                <a16:creationId xmlns:a16="http://schemas.microsoft.com/office/drawing/2014/main" id="{71A26416-8EA2-53B9-0137-82AF79BA425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71077">
            <a:off x="172152" y="3264350"/>
            <a:ext cx="2342317" cy="1975772"/>
          </a:xfrm>
          <a:prstGeom prst="rect">
            <a:avLst/>
          </a:prstGeom>
        </p:spPr>
      </p:pic>
      <p:pic>
        <p:nvPicPr>
          <p:cNvPr id="16" name="shirt">
            <a:extLst>
              <a:ext uri="{FF2B5EF4-FFF2-40B4-BE49-F238E27FC236}">
                <a16:creationId xmlns:a16="http://schemas.microsoft.com/office/drawing/2014/main" id="{B83B0AA7-4949-018F-AA5E-3DF75B02991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6279" y="1553242"/>
            <a:ext cx="2342894" cy="1936203"/>
          </a:xfrm>
          <a:prstGeom prst="rect">
            <a:avLst/>
          </a:prstGeom>
        </p:spPr>
      </p:pic>
      <p:pic>
        <p:nvPicPr>
          <p:cNvPr id="17" name="shorts">
            <a:extLst>
              <a:ext uri="{FF2B5EF4-FFF2-40B4-BE49-F238E27FC236}">
                <a16:creationId xmlns:a16="http://schemas.microsoft.com/office/drawing/2014/main" id="{3A840173-8B38-8D2B-1111-4FE92DB3F7E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32879">
            <a:off x="5065575" y="3145876"/>
            <a:ext cx="2287296" cy="1910462"/>
          </a:xfrm>
          <a:prstGeom prst="rect">
            <a:avLst/>
          </a:prstGeom>
        </p:spPr>
      </p:pic>
      <p:pic>
        <p:nvPicPr>
          <p:cNvPr id="18" name="socks">
            <a:extLst>
              <a:ext uri="{FF2B5EF4-FFF2-40B4-BE49-F238E27FC236}">
                <a16:creationId xmlns:a16="http://schemas.microsoft.com/office/drawing/2014/main" id="{F436A300-2929-6445-9138-1A0D4E63159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6178" y="1118953"/>
            <a:ext cx="2280646" cy="2014422"/>
          </a:xfrm>
          <a:prstGeom prst="rect">
            <a:avLst/>
          </a:prstGeom>
        </p:spPr>
      </p:pic>
      <p:pic>
        <p:nvPicPr>
          <p:cNvPr id="19" name="pants">
            <a:extLst>
              <a:ext uri="{FF2B5EF4-FFF2-40B4-BE49-F238E27FC236}">
                <a16:creationId xmlns:a16="http://schemas.microsoft.com/office/drawing/2014/main" id="{2E28E275-F697-F4AE-05A2-C99B3F02346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4459" y="3100167"/>
            <a:ext cx="2403667" cy="20017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7366178" y="1388270"/>
            <a:ext cx="2548647" cy="210117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loud 24"/>
          <p:cNvSpPr/>
          <p:nvPr/>
        </p:nvSpPr>
        <p:spPr>
          <a:xfrm>
            <a:off x="2591812" y="1707398"/>
            <a:ext cx="2548647" cy="2101175"/>
          </a:xfrm>
          <a:prstGeom prst="cloud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loud 25"/>
          <p:cNvSpPr/>
          <p:nvPr/>
        </p:nvSpPr>
        <p:spPr>
          <a:xfrm>
            <a:off x="5100435" y="3314926"/>
            <a:ext cx="2548647" cy="2101175"/>
          </a:xfrm>
          <a:prstGeom prst="clou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loud 26"/>
          <p:cNvSpPr/>
          <p:nvPr/>
        </p:nvSpPr>
        <p:spPr>
          <a:xfrm>
            <a:off x="9541968" y="3314927"/>
            <a:ext cx="2548647" cy="2101175"/>
          </a:xfrm>
          <a:prstGeom prst="clou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loud 27"/>
          <p:cNvSpPr/>
          <p:nvPr/>
        </p:nvSpPr>
        <p:spPr>
          <a:xfrm>
            <a:off x="68986" y="3507736"/>
            <a:ext cx="2548647" cy="2101175"/>
          </a:xfrm>
          <a:prstGeom prst="clou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4636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dress">
            <a:extLst>
              <a:ext uri="{FF2B5EF4-FFF2-40B4-BE49-F238E27FC236}">
                <a16:creationId xmlns:a16="http://schemas.microsoft.com/office/drawing/2014/main" id="{71A26416-8EA2-53B9-0137-82AF79BA425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71077">
            <a:off x="172152" y="3264350"/>
            <a:ext cx="2342317" cy="1975772"/>
          </a:xfrm>
          <a:prstGeom prst="rect">
            <a:avLst/>
          </a:prstGeom>
        </p:spPr>
      </p:pic>
      <p:pic>
        <p:nvPicPr>
          <p:cNvPr id="16" name="shirt">
            <a:extLst>
              <a:ext uri="{FF2B5EF4-FFF2-40B4-BE49-F238E27FC236}">
                <a16:creationId xmlns:a16="http://schemas.microsoft.com/office/drawing/2014/main" id="{B83B0AA7-4949-018F-AA5E-3DF75B02991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6279" y="1553242"/>
            <a:ext cx="2342894" cy="1936203"/>
          </a:xfrm>
          <a:prstGeom prst="rect">
            <a:avLst/>
          </a:prstGeom>
        </p:spPr>
      </p:pic>
      <p:pic>
        <p:nvPicPr>
          <p:cNvPr id="17" name="shorts">
            <a:extLst>
              <a:ext uri="{FF2B5EF4-FFF2-40B4-BE49-F238E27FC236}">
                <a16:creationId xmlns:a16="http://schemas.microsoft.com/office/drawing/2014/main" id="{3A840173-8B38-8D2B-1111-4FE92DB3F7E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32879">
            <a:off x="5065575" y="3145876"/>
            <a:ext cx="2287296" cy="1910462"/>
          </a:xfrm>
          <a:prstGeom prst="rect">
            <a:avLst/>
          </a:prstGeom>
        </p:spPr>
      </p:pic>
      <p:pic>
        <p:nvPicPr>
          <p:cNvPr id="18" name="socks">
            <a:extLst>
              <a:ext uri="{FF2B5EF4-FFF2-40B4-BE49-F238E27FC236}">
                <a16:creationId xmlns:a16="http://schemas.microsoft.com/office/drawing/2014/main" id="{F436A300-2929-6445-9138-1A0D4E63159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6178" y="1118953"/>
            <a:ext cx="2280646" cy="2014422"/>
          </a:xfrm>
          <a:prstGeom prst="rect">
            <a:avLst/>
          </a:prstGeom>
        </p:spPr>
      </p:pic>
      <p:pic>
        <p:nvPicPr>
          <p:cNvPr id="19" name="pants">
            <a:extLst>
              <a:ext uri="{FF2B5EF4-FFF2-40B4-BE49-F238E27FC236}">
                <a16:creationId xmlns:a16="http://schemas.microsoft.com/office/drawing/2014/main" id="{2E28E275-F697-F4AE-05A2-C99B3F02346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4459" y="3100167"/>
            <a:ext cx="2403667" cy="20017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7366178" y="1388270"/>
            <a:ext cx="2548647" cy="210117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loud 24"/>
          <p:cNvSpPr/>
          <p:nvPr/>
        </p:nvSpPr>
        <p:spPr>
          <a:xfrm>
            <a:off x="2551788" y="1735223"/>
            <a:ext cx="2548647" cy="2101175"/>
          </a:xfrm>
          <a:prstGeom prst="cloud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loud 25"/>
          <p:cNvSpPr/>
          <p:nvPr/>
        </p:nvSpPr>
        <p:spPr>
          <a:xfrm>
            <a:off x="5100435" y="3265251"/>
            <a:ext cx="2548647" cy="2101175"/>
          </a:xfrm>
          <a:prstGeom prst="clou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loud 26"/>
          <p:cNvSpPr/>
          <p:nvPr/>
        </p:nvSpPr>
        <p:spPr>
          <a:xfrm>
            <a:off x="9541968" y="3314927"/>
            <a:ext cx="2548647" cy="2101175"/>
          </a:xfrm>
          <a:prstGeom prst="clou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loud 27"/>
          <p:cNvSpPr/>
          <p:nvPr/>
        </p:nvSpPr>
        <p:spPr>
          <a:xfrm>
            <a:off x="68986" y="3458061"/>
            <a:ext cx="2548647" cy="2101175"/>
          </a:xfrm>
          <a:prstGeom prst="clou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708EB05-7E37-A58D-9763-4C3FEC044392}"/>
              </a:ext>
            </a:extLst>
          </p:cNvPr>
          <p:cNvSpPr txBox="1"/>
          <p:nvPr/>
        </p:nvSpPr>
        <p:spPr>
          <a:xfrm>
            <a:off x="4196262" y="430711"/>
            <a:ext cx="31699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>
                <a:solidFill>
                  <a:srgbClr val="0070C0"/>
                </a:solidFill>
                <a:latin typeface="Calibri"/>
              </a:rPr>
              <a:t>shirt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63133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dress">
            <a:extLst>
              <a:ext uri="{FF2B5EF4-FFF2-40B4-BE49-F238E27FC236}">
                <a16:creationId xmlns:a16="http://schemas.microsoft.com/office/drawing/2014/main" id="{71A26416-8EA2-53B9-0137-82AF79BA425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71077">
            <a:off x="172152" y="3264350"/>
            <a:ext cx="2342317" cy="1975772"/>
          </a:xfrm>
          <a:prstGeom prst="rect">
            <a:avLst/>
          </a:prstGeom>
        </p:spPr>
      </p:pic>
      <p:pic>
        <p:nvPicPr>
          <p:cNvPr id="16" name="shirt">
            <a:extLst>
              <a:ext uri="{FF2B5EF4-FFF2-40B4-BE49-F238E27FC236}">
                <a16:creationId xmlns:a16="http://schemas.microsoft.com/office/drawing/2014/main" id="{B83B0AA7-4949-018F-AA5E-3DF75B02991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6279" y="1553242"/>
            <a:ext cx="2342894" cy="1936203"/>
          </a:xfrm>
          <a:prstGeom prst="rect">
            <a:avLst/>
          </a:prstGeom>
        </p:spPr>
      </p:pic>
      <p:pic>
        <p:nvPicPr>
          <p:cNvPr id="17" name="shorts">
            <a:extLst>
              <a:ext uri="{FF2B5EF4-FFF2-40B4-BE49-F238E27FC236}">
                <a16:creationId xmlns:a16="http://schemas.microsoft.com/office/drawing/2014/main" id="{3A840173-8B38-8D2B-1111-4FE92DB3F7E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32879">
            <a:off x="5065575" y="3145876"/>
            <a:ext cx="2287296" cy="1910462"/>
          </a:xfrm>
          <a:prstGeom prst="rect">
            <a:avLst/>
          </a:prstGeom>
        </p:spPr>
      </p:pic>
      <p:pic>
        <p:nvPicPr>
          <p:cNvPr id="18" name="socks">
            <a:extLst>
              <a:ext uri="{FF2B5EF4-FFF2-40B4-BE49-F238E27FC236}">
                <a16:creationId xmlns:a16="http://schemas.microsoft.com/office/drawing/2014/main" id="{F436A300-2929-6445-9138-1A0D4E63159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6178" y="1118953"/>
            <a:ext cx="2280646" cy="2014422"/>
          </a:xfrm>
          <a:prstGeom prst="rect">
            <a:avLst/>
          </a:prstGeom>
        </p:spPr>
      </p:pic>
      <p:pic>
        <p:nvPicPr>
          <p:cNvPr id="19" name="pants">
            <a:extLst>
              <a:ext uri="{FF2B5EF4-FFF2-40B4-BE49-F238E27FC236}">
                <a16:creationId xmlns:a16="http://schemas.microsoft.com/office/drawing/2014/main" id="{2E28E275-F697-F4AE-05A2-C99B3F02346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4459" y="3100167"/>
            <a:ext cx="2403667" cy="20017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7366178" y="1388270"/>
            <a:ext cx="2548647" cy="210117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loud 24"/>
          <p:cNvSpPr/>
          <p:nvPr/>
        </p:nvSpPr>
        <p:spPr>
          <a:xfrm>
            <a:off x="2551788" y="1735223"/>
            <a:ext cx="2548647" cy="2101175"/>
          </a:xfrm>
          <a:prstGeom prst="cloud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loud 25"/>
          <p:cNvSpPr/>
          <p:nvPr/>
        </p:nvSpPr>
        <p:spPr>
          <a:xfrm>
            <a:off x="5100435" y="3265251"/>
            <a:ext cx="2548647" cy="2101175"/>
          </a:xfrm>
          <a:prstGeom prst="clou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loud 26"/>
          <p:cNvSpPr/>
          <p:nvPr/>
        </p:nvSpPr>
        <p:spPr>
          <a:xfrm>
            <a:off x="9541968" y="3314927"/>
            <a:ext cx="2548647" cy="2101175"/>
          </a:xfrm>
          <a:prstGeom prst="clou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loud 27"/>
          <p:cNvSpPr/>
          <p:nvPr/>
        </p:nvSpPr>
        <p:spPr>
          <a:xfrm>
            <a:off x="68986" y="3458061"/>
            <a:ext cx="2548647" cy="2101175"/>
          </a:xfrm>
          <a:prstGeom prst="clou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708EB05-7E37-A58D-9763-4C3FEC044392}"/>
              </a:ext>
            </a:extLst>
          </p:cNvPr>
          <p:cNvSpPr txBox="1"/>
          <p:nvPr/>
        </p:nvSpPr>
        <p:spPr>
          <a:xfrm>
            <a:off x="4196262" y="430711"/>
            <a:ext cx="31699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>
                <a:solidFill>
                  <a:srgbClr val="0070C0"/>
                </a:solidFill>
                <a:latin typeface="Calibri"/>
              </a:rPr>
              <a:t>socks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02326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dress">
            <a:extLst>
              <a:ext uri="{FF2B5EF4-FFF2-40B4-BE49-F238E27FC236}">
                <a16:creationId xmlns:a16="http://schemas.microsoft.com/office/drawing/2014/main" id="{71A26416-8EA2-53B9-0137-82AF79BA425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71077">
            <a:off x="172152" y="3264350"/>
            <a:ext cx="2342317" cy="1975772"/>
          </a:xfrm>
          <a:prstGeom prst="rect">
            <a:avLst/>
          </a:prstGeom>
        </p:spPr>
      </p:pic>
      <p:pic>
        <p:nvPicPr>
          <p:cNvPr id="16" name="shirt">
            <a:extLst>
              <a:ext uri="{FF2B5EF4-FFF2-40B4-BE49-F238E27FC236}">
                <a16:creationId xmlns:a16="http://schemas.microsoft.com/office/drawing/2014/main" id="{B83B0AA7-4949-018F-AA5E-3DF75B02991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6279" y="1553242"/>
            <a:ext cx="2342894" cy="1936203"/>
          </a:xfrm>
          <a:prstGeom prst="rect">
            <a:avLst/>
          </a:prstGeom>
        </p:spPr>
      </p:pic>
      <p:pic>
        <p:nvPicPr>
          <p:cNvPr id="17" name="shorts">
            <a:extLst>
              <a:ext uri="{FF2B5EF4-FFF2-40B4-BE49-F238E27FC236}">
                <a16:creationId xmlns:a16="http://schemas.microsoft.com/office/drawing/2014/main" id="{3A840173-8B38-8D2B-1111-4FE92DB3F7E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32879">
            <a:off x="5065575" y="3145876"/>
            <a:ext cx="2287296" cy="1910462"/>
          </a:xfrm>
          <a:prstGeom prst="rect">
            <a:avLst/>
          </a:prstGeom>
        </p:spPr>
      </p:pic>
      <p:pic>
        <p:nvPicPr>
          <p:cNvPr id="18" name="socks">
            <a:extLst>
              <a:ext uri="{FF2B5EF4-FFF2-40B4-BE49-F238E27FC236}">
                <a16:creationId xmlns:a16="http://schemas.microsoft.com/office/drawing/2014/main" id="{F436A300-2929-6445-9138-1A0D4E63159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6178" y="1118953"/>
            <a:ext cx="2280646" cy="2014422"/>
          </a:xfrm>
          <a:prstGeom prst="rect">
            <a:avLst/>
          </a:prstGeom>
        </p:spPr>
      </p:pic>
      <p:pic>
        <p:nvPicPr>
          <p:cNvPr id="19" name="pants">
            <a:extLst>
              <a:ext uri="{FF2B5EF4-FFF2-40B4-BE49-F238E27FC236}">
                <a16:creationId xmlns:a16="http://schemas.microsoft.com/office/drawing/2014/main" id="{2E28E275-F697-F4AE-05A2-C99B3F02346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4459" y="3100167"/>
            <a:ext cx="2403667" cy="20017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7366178" y="1388270"/>
            <a:ext cx="2548647" cy="210117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loud 24"/>
          <p:cNvSpPr/>
          <p:nvPr/>
        </p:nvSpPr>
        <p:spPr>
          <a:xfrm>
            <a:off x="2551788" y="1735223"/>
            <a:ext cx="2548647" cy="2101175"/>
          </a:xfrm>
          <a:prstGeom prst="cloud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loud 25"/>
          <p:cNvSpPr/>
          <p:nvPr/>
        </p:nvSpPr>
        <p:spPr>
          <a:xfrm>
            <a:off x="5100435" y="3265251"/>
            <a:ext cx="2548647" cy="2101175"/>
          </a:xfrm>
          <a:prstGeom prst="clou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loud 26"/>
          <p:cNvSpPr/>
          <p:nvPr/>
        </p:nvSpPr>
        <p:spPr>
          <a:xfrm>
            <a:off x="9541968" y="3314927"/>
            <a:ext cx="2548647" cy="2101175"/>
          </a:xfrm>
          <a:prstGeom prst="clou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loud 27"/>
          <p:cNvSpPr/>
          <p:nvPr/>
        </p:nvSpPr>
        <p:spPr>
          <a:xfrm>
            <a:off x="68986" y="3458061"/>
            <a:ext cx="2548647" cy="2101175"/>
          </a:xfrm>
          <a:prstGeom prst="clou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708EB05-7E37-A58D-9763-4C3FEC044392}"/>
              </a:ext>
            </a:extLst>
          </p:cNvPr>
          <p:cNvSpPr txBox="1"/>
          <p:nvPr/>
        </p:nvSpPr>
        <p:spPr>
          <a:xfrm>
            <a:off x="7646375" y="5201342"/>
            <a:ext cx="31699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>
                <a:solidFill>
                  <a:srgbClr val="0070C0"/>
                </a:solidFill>
                <a:latin typeface="Calibri"/>
              </a:rPr>
              <a:t>pants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39528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7664</TotalTime>
  <Words>387</Words>
  <Application>Microsoft Office PowerPoint</Application>
  <PresentationFormat>Widescreen</PresentationFormat>
  <Paragraphs>136</Paragraphs>
  <Slides>34</Slides>
  <Notes>1</Notes>
  <HiddenSlides>0</HiddenSlides>
  <MMClips>11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zim bobo</cp:lastModifiedBy>
  <cp:revision>202</cp:revision>
  <dcterms:created xsi:type="dcterms:W3CDTF">2020-12-08T03:17:05Z</dcterms:created>
  <dcterms:modified xsi:type="dcterms:W3CDTF">2023-03-09T05:23:01Z</dcterms:modified>
</cp:coreProperties>
</file>