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259" r:id="rId2"/>
    <p:sldId id="309" r:id="rId3"/>
    <p:sldId id="260" r:id="rId4"/>
    <p:sldId id="334" r:id="rId5"/>
    <p:sldId id="330" r:id="rId6"/>
    <p:sldId id="335" r:id="rId7"/>
    <p:sldId id="340" r:id="rId8"/>
    <p:sldId id="316" r:id="rId9"/>
    <p:sldId id="333" r:id="rId10"/>
    <p:sldId id="315" r:id="rId11"/>
    <p:sldId id="328" r:id="rId12"/>
    <p:sldId id="338" r:id="rId13"/>
    <p:sldId id="268" r:id="rId14"/>
  </p:sldIdLst>
  <p:sldSz cx="9144000" cy="5143500" type="screen16x9"/>
  <p:notesSz cx="6858000" cy="9144000"/>
  <p:embeddedFontLst>
    <p:embeddedFont>
      <p:font typeface="Barlow" panose="020B0604020202020204" charset="0"/>
      <p:regular r:id="rId16"/>
      <p:bold r:id="rId17"/>
      <p:italic r:id="rId18"/>
      <p:boldItalic r:id="rId19"/>
    </p:embeddedFont>
    <p:embeddedFont>
      <p:font typeface="Roboto Slab Light" panose="020B060402020202020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Bahiana" panose="020B0604020202020204" charset="0"/>
      <p:regular r:id="rId23"/>
    </p:embeddedFont>
    <p:embeddedFont>
      <p:font typeface="Tulpen One" panose="020B0604020202020204" charset="0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37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47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60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60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09982" y="1990944"/>
            <a:ext cx="7261166" cy="222018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phù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hợp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dạng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tương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nhau?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cảm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trên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bề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mặt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hay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như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muốn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điều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hoàn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hơn?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169230" y="786206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9451" y="1157913"/>
            <a:ext cx="5641562" cy="1031957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HS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sinh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endParaRPr lang="vi-VN" altLang="zh-CN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2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79478" y="2614113"/>
            <a:ext cx="711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thức</a:t>
            </a:r>
            <a:r>
              <a:rPr lang="vi-VN" altLang="zh-CN" sz="2000" b="1" dirty="0">
                <a:solidFill>
                  <a:srgbClr val="002060"/>
                </a:solidFill>
              </a:rPr>
              <a:t> hay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liệu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đặc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điểm</a:t>
            </a:r>
            <a:r>
              <a:rPr lang="vi-VN" altLang="zh-CN" sz="2000" b="1" dirty="0">
                <a:solidFill>
                  <a:srgbClr val="002060"/>
                </a:solidFill>
              </a:rPr>
              <a:t> riêng cho mô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thêm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gì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phối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000" b="1" dirty="0">
                <a:solidFill>
                  <a:srgbClr val="002060"/>
                </a:solidFill>
              </a:rPr>
              <a:t> trang </a:t>
            </a:r>
            <a:r>
              <a:rPr lang="vi-VN" altLang="zh-CN" sz="2000" b="1" dirty="0" err="1">
                <a:solidFill>
                  <a:srgbClr val="002060"/>
                </a:solidFill>
              </a:rPr>
              <a:t>trí</a:t>
            </a:r>
            <a:r>
              <a:rPr lang="vi-VN" altLang="zh-CN" sz="2000" b="1" dirty="0">
                <a:solidFill>
                  <a:srgbClr val="002060"/>
                </a:solidFill>
              </a:rPr>
              <a:t> cho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nhóm</a:t>
            </a:r>
            <a:r>
              <a:rPr lang="vi-VN" altLang="zh-CN" sz="2000" b="1" dirty="0">
                <a:solidFill>
                  <a:srgbClr val="002060"/>
                </a:solidFill>
              </a:rPr>
              <a:t> sinh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000" b="1" dirty="0">
                <a:solidFill>
                  <a:srgbClr val="002060"/>
                </a:solidFill>
              </a:rPr>
              <a:t> hơn?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Nêu </a:t>
            </a:r>
            <a:r>
              <a:rPr lang="vi-VN" altLang="zh-CN" sz="2000" b="1" dirty="0" err="1">
                <a:solidFill>
                  <a:srgbClr val="002060"/>
                </a:solidFill>
              </a:rPr>
              <a:t>cảm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nhận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em khi </a:t>
            </a:r>
            <a:r>
              <a:rPr lang="vi-VN" altLang="zh-CN" sz="2000" b="1" dirty="0" err="1">
                <a:solidFill>
                  <a:srgbClr val="002060"/>
                </a:solidFill>
              </a:rPr>
              <a:t>hoàn</a:t>
            </a:r>
            <a:r>
              <a:rPr lang="vi-VN" altLang="zh-CN" sz="2000" b="1" dirty="0">
                <a:solidFill>
                  <a:srgbClr val="002060"/>
                </a:solidFill>
              </a:rPr>
              <a:t> thanh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mình</a:t>
            </a:r>
            <a:r>
              <a:rPr lang="vi-VN" altLang="zh-CN" sz="2000" b="1" dirty="0">
                <a:solidFill>
                  <a:srgbClr val="002060"/>
                </a:solidFill>
              </a:rPr>
              <a:t> như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thế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trong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học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tập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hoặc</a:t>
            </a:r>
            <a:r>
              <a:rPr lang="vi-VN" altLang="zh-CN" sz="2000" b="1" dirty="0">
                <a:solidFill>
                  <a:srgbClr val="002060"/>
                </a:solidFill>
              </a:rPr>
              <a:t> vui chơi?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33" name="Picture 2" descr="Hình dấu hỏi chấm đẹp | VFO.VN">
            <a:extLst>
              <a:ext uri="{FF2B5EF4-FFF2-40B4-BE49-F238E27FC236}">
                <a16:creationId xmlns:a16="http://schemas.microsoft.com/office/drawing/2014/main" id="{FA17F5EE-9421-418C-85B8-F9A287EE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7" y="176768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2512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98788"/>
            <a:ext cx="543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màu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sắc</a:t>
            </a:r>
            <a:r>
              <a:rPr lang="vi-VN" altLang="zh-CN" sz="2400" b="1" dirty="0">
                <a:solidFill>
                  <a:srgbClr val="002060"/>
                </a:solidFill>
              </a:rPr>
              <a:t> đa </a:t>
            </a:r>
            <a:r>
              <a:rPr lang="vi-VN" altLang="zh-CN" sz="2400" b="1" dirty="0" err="1">
                <a:solidFill>
                  <a:srgbClr val="002060"/>
                </a:solidFill>
              </a:rPr>
              <a:t>dạng</a:t>
            </a:r>
            <a:r>
              <a:rPr lang="vi-VN" altLang="zh-CN" sz="2400" b="1" dirty="0">
                <a:solidFill>
                  <a:srgbClr val="002060"/>
                </a:solidFill>
              </a:rPr>
              <a:t>.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sử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và</a:t>
            </a:r>
            <a:r>
              <a:rPr lang="vi-VN" altLang="zh-CN" sz="2400" b="1" dirty="0">
                <a:solidFill>
                  <a:srgbClr val="002060"/>
                </a:solidFill>
              </a:rPr>
              <a:t> 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chúng</a:t>
            </a:r>
            <a:r>
              <a:rPr lang="vi-VN" altLang="zh-CN" sz="2400" b="1" dirty="0">
                <a:solidFill>
                  <a:srgbClr val="002060"/>
                </a:solidFill>
              </a:rPr>
              <a:t> ta </a:t>
            </a:r>
            <a:r>
              <a:rPr lang="vi-VN" altLang="zh-CN" sz="2400" b="1" dirty="0" err="1">
                <a:solidFill>
                  <a:srgbClr val="002060"/>
                </a:solidFill>
              </a:rPr>
              <a:t>cần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sắp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xếp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giữ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gìn</a:t>
            </a:r>
            <a:r>
              <a:rPr lang="vi-VN" altLang="zh-CN" sz="2400" b="1" dirty="0">
                <a:solidFill>
                  <a:srgbClr val="002060"/>
                </a:solidFill>
              </a:rPr>
              <a:t> ngăn </a:t>
            </a:r>
            <a:r>
              <a:rPr lang="vi-VN" altLang="zh-CN" sz="2400" b="1" dirty="0" err="1">
                <a:solidFill>
                  <a:srgbClr val="002060"/>
                </a:solidFill>
              </a:rPr>
              <a:t>nắp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sạch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6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ĐẤT NẶN MIC 6 MÀU">
            <a:extLst>
              <a:ext uri="{FF2B5EF4-FFF2-40B4-BE49-F238E27FC236}">
                <a16:creationId xmlns:a16="http://schemas.microsoft.com/office/drawing/2014/main" id="{63FF68E4-79F4-447A-24E6-0C401438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3" y="1266932"/>
            <a:ext cx="2329503" cy="31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-Bảng gỗ viết phấn Đức Thanh | Shopee Việt Nam">
            <a:extLst>
              <a:ext uri="{FF2B5EF4-FFF2-40B4-BE49-F238E27FC236}">
                <a16:creationId xmlns:a16="http://schemas.microsoft.com/office/drawing/2014/main" id="{755872A5-71D1-19E6-1032-78031B2D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1459988"/>
            <a:ext cx="2888932" cy="28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dụng bất ngờ của tăm bông y tế trong đời sống - Nhà thuốc Long Châu">
            <a:extLst>
              <a:ext uri="{FF2B5EF4-FFF2-40B4-BE49-F238E27FC236}">
                <a16:creationId xmlns:a16="http://schemas.microsoft.com/office/drawing/2014/main" id="{A2205ED1-C57F-3530-E06C-ACF0240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7" y="2148019"/>
            <a:ext cx="1831759" cy="15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3483858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8"/>
            <a:ext cx="6511536" cy="2857629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76503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26865"/>
            <a:ext cx="54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quen </a:t>
            </a:r>
            <a:r>
              <a:rPr lang="vi-VN" altLang="zh-CN" sz="2400" b="1" dirty="0" err="1">
                <a:solidFill>
                  <a:srgbClr val="002060"/>
                </a:solidFill>
              </a:rPr>
              <a:t>thuộc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thường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dạng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gần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giống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với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cơ </a:t>
            </a:r>
            <a:r>
              <a:rPr lang="vi-VN" altLang="zh-CN" sz="2400" b="1" dirty="0" err="1">
                <a:solidFill>
                  <a:srgbClr val="002060"/>
                </a:solidFill>
              </a:rPr>
              <a:t>bản</a:t>
            </a:r>
            <a:r>
              <a:rPr lang="en-US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4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76503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26865"/>
            <a:ext cx="54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Kết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cơ </a:t>
            </a:r>
            <a:r>
              <a:rPr lang="vi-VN" altLang="zh-CN" sz="2400" b="1" dirty="0" err="1">
                <a:solidFill>
                  <a:srgbClr val="002060"/>
                </a:solidFill>
              </a:rPr>
              <a:t>bản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được</a:t>
            </a:r>
            <a:r>
              <a:rPr lang="vi-VN" altLang="zh-CN" sz="2400" b="1" dirty="0">
                <a:solidFill>
                  <a:srgbClr val="002060"/>
                </a:solidFill>
              </a:rPr>
              <a:t> mô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en-US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1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A771E7D-BA12-966F-92EF-DF1A3ACD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t="65718" r="11807" b="6517"/>
          <a:stretch/>
        </p:blipFill>
        <p:spPr>
          <a:xfrm>
            <a:off x="788541" y="1219819"/>
            <a:ext cx="7566918" cy="270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8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gia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đất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537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3666436-49A4-2C2F-8003-04295348A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1" r="14054" b="54803"/>
          <a:stretch/>
        </p:blipFill>
        <p:spPr>
          <a:xfrm>
            <a:off x="226030" y="174660"/>
            <a:ext cx="4818581" cy="232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1F732B5-9661-0B06-8F5A-9004153F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t="46142" r="9562"/>
          <a:stretch/>
        </p:blipFill>
        <p:spPr>
          <a:xfrm>
            <a:off x="4119937" y="2571750"/>
            <a:ext cx="4500082" cy="226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64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457</Words>
  <Application>Microsoft Office PowerPoint</Application>
  <PresentationFormat>On-screen Show (16:9)</PresentationFormat>
  <Paragraphs>41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Barlow</vt:lpstr>
      <vt:lpstr>Roboto Slab Light</vt:lpstr>
      <vt:lpstr>宋体</vt:lpstr>
      <vt:lpstr>Arial</vt:lpstr>
      <vt:lpstr>Bahiana</vt:lpstr>
      <vt:lpstr>Tulpen One</vt:lpstr>
      <vt:lpstr>方正大标宋简体</vt:lpstr>
      <vt:lpstr>微软雅黑</vt:lpstr>
      <vt:lpstr>Calibri</vt:lpstr>
      <vt:lpstr>Fira Sans Extra Condensed Medium</vt:lpstr>
      <vt:lpstr>方正少儿简体</vt:lpstr>
      <vt:lpstr>Times New Roman</vt:lpstr>
      <vt:lpstr>Montserrat Semi</vt:lpstr>
      <vt:lpstr>Spring Season by Slidesgo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111</cp:revision>
  <dcterms:modified xsi:type="dcterms:W3CDTF">2023-04-14T09:29:35Z</dcterms:modified>
</cp:coreProperties>
</file>