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3" r:id="rId2"/>
  </p:sldMasterIdLst>
  <p:notesMasterIdLst>
    <p:notesMasterId r:id="rId19"/>
  </p:notesMasterIdLst>
  <p:sldIdLst>
    <p:sldId id="275" r:id="rId3"/>
    <p:sldId id="300" r:id="rId4"/>
    <p:sldId id="269" r:id="rId5"/>
    <p:sldId id="272" r:id="rId6"/>
    <p:sldId id="265" r:id="rId7"/>
    <p:sldId id="266" r:id="rId8"/>
    <p:sldId id="267" r:id="rId9"/>
    <p:sldId id="268" r:id="rId10"/>
    <p:sldId id="259" r:id="rId11"/>
    <p:sldId id="257" r:id="rId12"/>
    <p:sldId id="260" r:id="rId13"/>
    <p:sldId id="262" r:id="rId14"/>
    <p:sldId id="263" r:id="rId15"/>
    <p:sldId id="273" r:id="rId16"/>
    <p:sldId id="274"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9367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11/27/2022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94516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8988052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2977029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9990850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2043154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093634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455172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617972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077517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091361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447961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11/27/2022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294716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7.pn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 Target="slide1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21.png"/><Relationship Id="rId4" Type="http://schemas.openxmlformats.org/officeDocument/2006/relationships/notesSlide" Target="../notesSlides/notesSlide2.xml"/><Relationship Id="rId9" Type="http://schemas.microsoft.com/office/2007/relationships/hdphoto" Target="../media/hdphoto1.wdp"/><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 2 )</a:t>
            </a: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a:t>250mm + 100mm =</a:t>
            </a: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a:t>  350mm</a:t>
            </a: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a:t>420mm – 150mm = </a:t>
            </a: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a:t>25mm + 3mm = </a:t>
            </a: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a:t>64mm – 15mm =</a:t>
            </a: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a:t>11mm </a:t>
            </a:r>
            <a:r>
              <a:rPr lang="en-US" dirty="0"/>
              <a:t>x</a:t>
            </a:r>
            <a:r>
              <a:rPr lang="en-US" sz="2400" dirty="0"/>
              <a:t> 3 = </a:t>
            </a: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a:t>50mm : 2 =</a:t>
            </a: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a:t> 270mm</a:t>
            </a: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a:t> 28mm</a:t>
            </a: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a:t> 49mm</a:t>
            </a: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a:t> 33mm</a:t>
            </a: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65" y="379585"/>
            <a:ext cx="11220576" cy="5919615"/>
          </a:xfrm>
          <a:prstGeom prst="rect">
            <a:avLst/>
          </a:prstGeom>
        </p:spPr>
      </p:pic>
      <p:pic>
        <p:nvPicPr>
          <p:cNvPr id="5" name="Picture 4">
            <a:extLst>
              <a:ext uri="{FF2B5EF4-FFF2-40B4-BE49-F238E27FC236}">
                <a16:creationId xmlns:a16="http://schemas.microsoft.com/office/drawing/2014/main" id="{FCDCF93C-ACC5-4C17-9393-A2184AC6711D}"/>
              </a:ext>
            </a:extLst>
          </p:cNvPr>
          <p:cNvPicPr>
            <a:picLocks noChangeAspect="1"/>
          </p:cNvPicPr>
          <p:nvPr/>
        </p:nvPicPr>
        <p:blipFill>
          <a:blip r:embed="rId5"/>
          <a:stretch>
            <a:fillRect/>
          </a:stretch>
        </p:blipFill>
        <p:spPr>
          <a:xfrm>
            <a:off x="1473200" y="1209040"/>
            <a:ext cx="9743440" cy="5090160"/>
          </a:xfrm>
          <a:prstGeom prst="rect">
            <a:avLst/>
          </a:prstGeom>
        </p:spPr>
      </p:pic>
      <p:pic>
        <p:nvPicPr>
          <p:cNvPr id="19" name="图片 8">
            <a:extLst>
              <a:ext uri="{FF2B5EF4-FFF2-40B4-BE49-F238E27FC236}">
                <a16:creationId xmlns:a16="http://schemas.microsoft.com/office/drawing/2014/main" id="{44B6190E-F2D0-482D-BA49-D3D49AF198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560" y="3718398"/>
            <a:ext cx="1934741" cy="3025681"/>
          </a:xfrm>
          <a:prstGeom prst="rect">
            <a:avLst/>
          </a:prstGeom>
        </p:spPr>
      </p:pic>
      <p:pic>
        <p:nvPicPr>
          <p:cNvPr id="20" name="Picture 19">
            <a:extLst>
              <a:ext uri="{FF2B5EF4-FFF2-40B4-BE49-F238E27FC236}">
                <a16:creationId xmlns:a16="http://schemas.microsoft.com/office/drawing/2014/main" id="{F37DAB80-9768-453F-8EF2-FA52DA5B7247}"/>
              </a:ext>
            </a:extLst>
          </p:cNvPr>
          <p:cNvPicPr>
            <a:picLocks noChangeAspect="1"/>
          </p:cNvPicPr>
          <p:nvPr/>
        </p:nvPicPr>
        <p:blipFill>
          <a:blip r:embed="rId7"/>
          <a:stretch>
            <a:fillRect/>
          </a:stretch>
        </p:blipFill>
        <p:spPr>
          <a:xfrm>
            <a:off x="3498319" y="329889"/>
            <a:ext cx="4980864" cy="963251"/>
          </a:xfrm>
          <a:prstGeom prst="rect">
            <a:avLst/>
          </a:prstGeom>
        </p:spPr>
      </p:pic>
      <p:grpSp>
        <p:nvGrpSpPr>
          <p:cNvPr id="13" name="Group 12">
            <a:extLst>
              <a:ext uri="{FF2B5EF4-FFF2-40B4-BE49-F238E27FC236}">
                <a16:creationId xmlns:a16="http://schemas.microsoft.com/office/drawing/2014/main" id="{79F9CA9D-08E6-457C-9F32-83A7FF4EE1CB}"/>
              </a:ext>
            </a:extLst>
          </p:cNvPr>
          <p:cNvGrpSpPr/>
          <p:nvPr/>
        </p:nvGrpSpPr>
        <p:grpSpPr>
          <a:xfrm>
            <a:off x="1058452" y="1034620"/>
            <a:ext cx="10158188" cy="1913881"/>
            <a:chOff x="1216001" y="1209039"/>
            <a:chExt cx="8604546" cy="1913881"/>
          </a:xfrm>
        </p:grpSpPr>
        <p:sp>
          <p:nvSpPr>
            <p:cNvPr id="12" name="TextBox 11">
              <a:extLst>
                <a:ext uri="{FF2B5EF4-FFF2-40B4-BE49-F238E27FC236}">
                  <a16:creationId xmlns:a16="http://schemas.microsoft.com/office/drawing/2014/main" id="{F6839425-9785-48A4-BE55-F438FF779079}"/>
                </a:ext>
              </a:extLst>
            </p:cNvPr>
            <p:cNvSpPr txBox="1"/>
            <p:nvPr/>
          </p:nvSpPr>
          <p:spPr>
            <a:xfrm>
              <a:off x="2174240" y="1653920"/>
              <a:ext cx="76463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Biết thực hiện được phép tính cộng, trừ với số đo độ dài mi-li-mét.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oogle Shape;1161;p23">
              <a:extLst>
                <a:ext uri="{FF2B5EF4-FFF2-40B4-BE49-F238E27FC236}">
                  <a16:creationId xmlns:a16="http://schemas.microsoft.com/office/drawing/2014/main" id="{178FA99B-C90F-472A-9EDF-883DB7CC93D5}"/>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grpSp>
        <p:nvGrpSpPr>
          <p:cNvPr id="23" name="Group 22">
            <a:extLst>
              <a:ext uri="{FF2B5EF4-FFF2-40B4-BE49-F238E27FC236}">
                <a16:creationId xmlns:a16="http://schemas.microsoft.com/office/drawing/2014/main" id="{AD3D4CCE-5494-4D42-9647-DF03683460BB}"/>
              </a:ext>
            </a:extLst>
          </p:cNvPr>
          <p:cNvGrpSpPr/>
          <p:nvPr/>
        </p:nvGrpSpPr>
        <p:grpSpPr>
          <a:xfrm>
            <a:off x="1019198" y="2150008"/>
            <a:ext cx="10158188" cy="1913881"/>
            <a:chOff x="1233705" y="970628"/>
            <a:chExt cx="8604546" cy="1913881"/>
          </a:xfrm>
        </p:grpSpPr>
        <p:sp>
          <p:nvSpPr>
            <p:cNvPr id="24" name="TextBox 23">
              <a:extLst>
                <a:ext uri="{FF2B5EF4-FFF2-40B4-BE49-F238E27FC236}">
                  <a16:creationId xmlns:a16="http://schemas.microsoft.com/office/drawing/2014/main" id="{9383EB6A-3FD7-4BC7-9FC5-38059BF8B76B}"/>
                </a:ext>
              </a:extLst>
            </p:cNvPr>
            <p:cNvSpPr txBox="1"/>
            <p:nvPr/>
          </p:nvSpPr>
          <p:spPr>
            <a:xfrm>
              <a:off x="2191944" y="1415509"/>
              <a:ext cx="76463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Sử dụng được đơn vị mi-li-mét để đo chiều dài của vật.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oogle Shape;1161;p23">
              <a:extLst>
                <a:ext uri="{FF2B5EF4-FFF2-40B4-BE49-F238E27FC236}">
                  <a16:creationId xmlns:a16="http://schemas.microsoft.com/office/drawing/2014/main" id="{91EAA8AB-F6C7-4485-AD4C-55C223AF2663}"/>
                </a:ext>
              </a:extLst>
            </p:cNvPr>
            <p:cNvPicPr preferRelativeResize="0"/>
            <p:nvPr/>
          </p:nvPicPr>
          <p:blipFill rotWithShape="1">
            <a:blip r:embed="rId8">
              <a:alphaModFix/>
            </a:blip>
            <a:srcRect r="78832"/>
            <a:stretch/>
          </p:blipFill>
          <p:spPr>
            <a:xfrm>
              <a:off x="1233705" y="970628"/>
              <a:ext cx="1144433" cy="1913881"/>
            </a:xfrm>
            <a:prstGeom prst="rect">
              <a:avLst/>
            </a:prstGeom>
            <a:noFill/>
            <a:ln>
              <a:noFill/>
            </a:ln>
          </p:spPr>
        </p:pic>
      </p:grpSp>
      <p:grpSp>
        <p:nvGrpSpPr>
          <p:cNvPr id="28" name="Group 27">
            <a:extLst>
              <a:ext uri="{FF2B5EF4-FFF2-40B4-BE49-F238E27FC236}">
                <a16:creationId xmlns:a16="http://schemas.microsoft.com/office/drawing/2014/main" id="{21AFB760-9EB3-4175-98E3-82C9FC3D8F85}"/>
              </a:ext>
            </a:extLst>
          </p:cNvPr>
          <p:cNvGrpSpPr/>
          <p:nvPr/>
        </p:nvGrpSpPr>
        <p:grpSpPr>
          <a:xfrm>
            <a:off x="1072229" y="3345359"/>
            <a:ext cx="10084256" cy="1913881"/>
            <a:chOff x="1216001" y="1209039"/>
            <a:chExt cx="8541921" cy="1913881"/>
          </a:xfrm>
        </p:grpSpPr>
        <p:sp>
          <p:nvSpPr>
            <p:cNvPr id="29" name="TextBox 28">
              <a:extLst>
                <a:ext uri="{FF2B5EF4-FFF2-40B4-BE49-F238E27FC236}">
                  <a16:creationId xmlns:a16="http://schemas.microsoft.com/office/drawing/2014/main" id="{815C99FC-2F65-42F3-8067-5BCD36116957}"/>
                </a:ext>
              </a:extLst>
            </p:cNvPr>
            <p:cNvSpPr txBox="1"/>
            <p:nvPr/>
          </p:nvSpPr>
          <p:spPr>
            <a:xfrm>
              <a:off x="2174240" y="1653920"/>
              <a:ext cx="758368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Biết được mối liên hệ giữa hai số đo độ dài mi-li-mét và xăng ti mét.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Google Shape;1161;p23">
              <a:extLst>
                <a:ext uri="{FF2B5EF4-FFF2-40B4-BE49-F238E27FC236}">
                  <a16:creationId xmlns:a16="http://schemas.microsoft.com/office/drawing/2014/main" id="{C522E012-634D-40B9-984F-41EED5BE6225}"/>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sp>
        <p:nvSpPr>
          <p:cNvPr id="34" name="TextBox 33">
            <a:extLst>
              <a:ext uri="{FF2B5EF4-FFF2-40B4-BE49-F238E27FC236}">
                <a16:creationId xmlns:a16="http://schemas.microsoft.com/office/drawing/2014/main" id="{BA297BA9-43E4-4036-83D4-C5E27715FF8A}"/>
              </a:ext>
            </a:extLst>
          </p:cNvPr>
          <p:cNvSpPr txBox="1"/>
          <p:nvPr/>
        </p:nvSpPr>
        <p:spPr>
          <a:xfrm>
            <a:off x="2168810" y="5144039"/>
            <a:ext cx="97737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BC0906D-B0E9-81CA-4047-0EC43E6760CB}"/>
              </a:ext>
            </a:extLst>
          </p:cNvPr>
          <p:cNvSpPr txBox="1"/>
          <p:nvPr/>
        </p:nvSpPr>
        <p:spPr>
          <a:xfrm>
            <a:off x="2277421" y="4968490"/>
            <a:ext cx="853635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Biết thực hiện các phép toán gấp một số lên một số lần và giảm một số đi một số lần.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oogle Shape;1161;p23">
            <a:extLst>
              <a:ext uri="{FF2B5EF4-FFF2-40B4-BE49-F238E27FC236}">
                <a16:creationId xmlns:a16="http://schemas.microsoft.com/office/drawing/2014/main" id="{8345AE71-44D6-36C5-76E5-39D7CB6BBC2C}"/>
              </a:ext>
            </a:extLst>
          </p:cNvPr>
          <p:cNvPicPr preferRelativeResize="0"/>
          <p:nvPr/>
        </p:nvPicPr>
        <p:blipFill rotWithShape="1">
          <a:blip r:embed="rId8">
            <a:alphaModFix/>
          </a:blip>
          <a:srcRect r="78832"/>
          <a:stretch/>
        </p:blipFill>
        <p:spPr>
          <a:xfrm>
            <a:off x="1146161" y="4523609"/>
            <a:ext cx="1351073" cy="1913881"/>
          </a:xfrm>
          <a:prstGeom prst="rect">
            <a:avLst/>
          </a:prstGeom>
          <a:noFill/>
          <a:ln>
            <a:noFill/>
          </a:ln>
        </p:spPr>
      </p:pic>
    </p:spTree>
    <p:extLst>
      <p:ext uri="{BB962C8B-B14F-4D97-AF65-F5344CB8AC3E}">
        <p14:creationId xmlns:p14="http://schemas.microsoft.com/office/powerpoint/2010/main" val="1715874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000mm = ?m</a:t>
            </a: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214</TotalTime>
  <Words>366</Words>
  <Application>Microsoft Office PowerPoint</Application>
  <PresentationFormat>Widescreen</PresentationFormat>
  <Paragraphs>87</Paragraphs>
  <Slides>16</Slides>
  <Notes>4</Notes>
  <HiddenSlides>0</HiddenSlides>
  <MMClips>10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等线</vt:lpstr>
      <vt:lpstr>Arial</vt:lpstr>
      <vt:lpstr>Baloo 2 ExtraBold</vt:lpstr>
      <vt:lpstr>Bell MT</vt:lpstr>
      <vt:lpstr>Calibri</vt:lpstr>
      <vt:lpstr>Calibri Light</vt:lpstr>
      <vt:lpstr>Coiny</vt:lpstr>
      <vt:lpstr>iCiel Cadena</vt:lpstr>
      <vt:lpstr>Times New Roman</vt:lpstr>
      <vt:lpstr>Tw Cen MT</vt:lpstr>
      <vt:lpstr>UTM Edwardian</vt:lpstr>
      <vt:lpstr>Circuit</vt:lpstr>
      <vt:lpstr>1_Office 主题</vt:lpstr>
      <vt:lpstr>PowerPoint Presentation</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Hải Đào</cp:lastModifiedBy>
  <cp:revision>23</cp:revision>
  <dcterms:created xsi:type="dcterms:W3CDTF">2022-08-10T15:53:00Z</dcterms:created>
  <dcterms:modified xsi:type="dcterms:W3CDTF">2022-11-27T15:00:34Z</dcterms:modified>
</cp:coreProperties>
</file>