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 id="2147483723" r:id="rId6"/>
  </p:sldMasterIdLst>
  <p:notesMasterIdLst>
    <p:notesMasterId r:id="rId29"/>
  </p:notesMasterIdLst>
  <p:sldIdLst>
    <p:sldId id="1571" r:id="rId7"/>
    <p:sldId id="300" r:id="rId8"/>
    <p:sldId id="302" r:id="rId9"/>
    <p:sldId id="301" r:id="rId10"/>
    <p:sldId id="303" r:id="rId11"/>
    <p:sldId id="1549" r:id="rId12"/>
    <p:sldId id="1586" r:id="rId13"/>
    <p:sldId id="1551" r:id="rId14"/>
    <p:sldId id="1555" r:id="rId15"/>
    <p:sldId id="1556" r:id="rId16"/>
    <p:sldId id="1582" r:id="rId17"/>
    <p:sldId id="1572" r:id="rId18"/>
    <p:sldId id="1583" r:id="rId19"/>
    <p:sldId id="1584" r:id="rId20"/>
    <p:sldId id="1557" r:id="rId21"/>
    <p:sldId id="1585" r:id="rId22"/>
    <p:sldId id="346" r:id="rId23"/>
    <p:sldId id="349" r:id="rId24"/>
    <p:sldId id="347" r:id="rId25"/>
    <p:sldId id="348" r:id="rId26"/>
    <p:sldId id="350" r:id="rId27"/>
    <p:sldId id="15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11/28/2022</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39055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147926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808092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31798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686019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592918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22232581"/>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597567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835244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9672409"/>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660701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ags" Target="../tags/tag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tags" Target="../tags/tag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19" Type="http://schemas.openxmlformats.org/officeDocument/2006/relationships/image" Target="../media/image1.jp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6.xml"/><Relationship Id="rId7" Type="http://schemas.openxmlformats.org/officeDocument/2006/relationships/tags" Target="../tags/tag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11" Type="http://schemas.openxmlformats.org/officeDocument/2006/relationships/image" Target="../media/image1.jpg"/><Relationship Id="rId5" Type="http://schemas.openxmlformats.org/officeDocument/2006/relationships/slideLayout" Target="../slideLayouts/slideLayout58.xml"/><Relationship Id="rId10" Type="http://schemas.openxmlformats.org/officeDocument/2006/relationships/tags" Target="../tags/tag8.xml"/><Relationship Id="rId4" Type="http://schemas.openxmlformats.org/officeDocument/2006/relationships/slideLayout" Target="../slideLayouts/slideLayout57.xml"/><Relationship Id="rId9" Type="http://schemas.openxmlformats.org/officeDocument/2006/relationships/tags" Target="../tags/tag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2022/11/28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11/28/2022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11/28/2022</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a16="http://schemas.microsoft.com/office/drawing/2014/main"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8612117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9.png"/><Relationship Id="rId7" Type="http://schemas.openxmlformats.org/officeDocument/2006/relationships/slide" Target="slide20.xml"/><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slide" Target="slide19.xml"/><Relationship Id="rId5" Type="http://schemas.openxmlformats.org/officeDocument/2006/relationships/slide" Target="slide1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58.xml"/><Relationship Id="rId6" Type="http://schemas.openxmlformats.org/officeDocument/2006/relationships/slide" Target="slide17.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9.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7.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openxmlformats.org/officeDocument/2006/relationships/slide" Target="slide4.xml"/><Relationship Id="rId7" Type="http://schemas.openxmlformats.org/officeDocument/2006/relationships/image" Target="../media/image24.png"/><Relationship Id="rId12" Type="http://schemas.openxmlformats.org/officeDocument/2006/relationships/slide" Target="slide6.xml"/><Relationship Id="rId2" Type="http://schemas.openxmlformats.org/officeDocument/2006/relationships/image" Target="../media/image22.jpeg"/><Relationship Id="rId16"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7.GIF"/><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xml"/><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9.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7.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9.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7.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png"/><Relationship Id="rId10" Type="http://schemas.openxmlformats.org/officeDocument/2006/relationships/image" Target="../media/image63.png"/><Relationship Id="rId4" Type="http://schemas.openxmlformats.org/officeDocument/2006/relationships/image" Target="../media/image18.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287650" y="1661132"/>
            <a:ext cx="5203559" cy="4708981"/>
          </a:xfrm>
          <a:prstGeom prst="rect">
            <a:avLst/>
          </a:prstGeom>
          <a:noFill/>
        </p:spPr>
        <p:txBody>
          <a:bodyPr wrap="square">
            <a:spAutoFit/>
          </a:bodyPr>
          <a:lstStyle/>
          <a:p>
            <a:pPr algn="just"/>
            <a:r>
              <a:rPr lang="vi-VN" sz="3000" b="1" i="1" dirty="0">
                <a:solidFill>
                  <a:srgbClr val="FFFF00"/>
                </a:solidFill>
                <a:effectLst/>
                <a:latin typeface="arial" panose="020B0604020202020204" pitchFamily="34" charset="0"/>
              </a:rPr>
              <a:t>2. Máy thu hình thu nhận các chuơng trình từ đài truyền hình bằng cách nào?</a:t>
            </a:r>
          </a:p>
          <a:p>
            <a:pPr algn="just"/>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a16="http://schemas.microsoft.com/office/drawing/2014/main"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a16="http://schemas.microsoft.com/office/drawing/2014/main"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a16="http://schemas.microsoft.com/office/drawing/2014/main"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a16="http://schemas.microsoft.com/office/drawing/2014/main"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a16="http://schemas.microsoft.com/office/drawing/2014/main"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a16="http://schemas.microsoft.com/office/drawing/2014/main"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a16="http://schemas.microsoft.com/office/drawing/2014/main"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a16="http://schemas.microsoft.com/office/drawing/2014/main"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a16="http://schemas.microsoft.com/office/drawing/2014/main"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a16="http://schemas.microsoft.com/office/drawing/2014/main"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a16="http://schemas.microsoft.com/office/drawing/2014/main"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a16="http://schemas.microsoft.com/office/drawing/2014/main"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a16="http://schemas.microsoft.com/office/drawing/2014/main"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a16="http://schemas.microsoft.com/office/drawing/2014/main"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a16="http://schemas.microsoft.com/office/drawing/2014/main"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a16="http://schemas.microsoft.com/office/drawing/2014/main"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a16="http://schemas.microsoft.com/office/drawing/2014/main"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a16="http://schemas.microsoft.com/office/drawing/2014/main"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a16="http://schemas.microsoft.com/office/drawing/2014/main"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a16="http://schemas.microsoft.com/office/drawing/2014/main"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a16="http://schemas.microsoft.com/office/drawing/2014/main"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a16="http://schemas.microsoft.com/office/drawing/2014/main"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a16="http://schemas.microsoft.com/office/drawing/2014/main"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a16="http://schemas.microsoft.com/office/drawing/2014/main"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a16="http://schemas.microsoft.com/office/drawing/2014/main"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a16="http://schemas.microsoft.com/office/drawing/2014/main"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a16="http://schemas.microsoft.com/office/drawing/2014/main"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a16="http://schemas.microsoft.com/office/drawing/2014/main"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a16="http://schemas.microsoft.com/office/drawing/2014/main"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a16="http://schemas.microsoft.com/office/drawing/2014/main"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a16="http://schemas.microsoft.com/office/drawing/2014/main"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a16="http://schemas.microsoft.com/office/drawing/2014/main"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a16="http://schemas.microsoft.com/office/drawing/2014/main"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a16="http://schemas.microsoft.com/office/drawing/2014/main"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a16="http://schemas.microsoft.com/office/drawing/2014/main"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a16="http://schemas.microsoft.com/office/drawing/2014/main"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a16="http://schemas.microsoft.com/office/drawing/2014/main"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a16="http://schemas.microsoft.com/office/drawing/2014/main"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a16="http://schemas.microsoft.com/office/drawing/2014/main"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a16="http://schemas.microsoft.com/office/drawing/2014/main"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a16="http://schemas.microsoft.com/office/drawing/2014/main"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a16="http://schemas.microsoft.com/office/drawing/2014/main"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a16="http://schemas.microsoft.com/office/drawing/2014/main"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a16="http://schemas.microsoft.com/office/drawing/2014/main"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a16="http://schemas.microsoft.com/office/drawing/2014/main"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a16="http://schemas.microsoft.com/office/drawing/2014/main"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a16="http://schemas.microsoft.com/office/drawing/2014/main"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Mô tả được mối quan hệ đơn giản giữa đài truyền hình và máy thu hình.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998297" y="2388419"/>
            <a:ext cx="10158188" cy="2014541"/>
            <a:chOff x="1216001" y="1209039"/>
            <a:chExt cx="8604546" cy="201454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76463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Vận dụng thông qua tìm tòi, khám phá thêm các kênh truyền hình, chương trình truyền hình khác phù hợp với lứa tuổi HS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656</Words>
  <Application>Microsoft Office PowerPoint</Application>
  <PresentationFormat>Widescreen</PresentationFormat>
  <Paragraphs>138</Paragraphs>
  <Slides>22</Slides>
  <Notes>2</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22</vt:i4>
      </vt:variant>
    </vt:vector>
  </HeadingPairs>
  <TitlesOfParts>
    <vt:vector size="46" baseType="lpstr">
      <vt:lpstr>微软雅黑</vt:lpstr>
      <vt:lpstr>arial</vt:lpstr>
      <vt:lpstr>arial</vt:lpstr>
      <vt:lpstr>Arial-Rounded</vt:lpstr>
      <vt:lpstr>Calibri</vt:lpstr>
      <vt:lpstr>Calibri Light</vt:lpstr>
      <vt:lpstr>Cambria</vt:lpstr>
      <vt:lpstr>Cedarville Cursive</vt:lpstr>
      <vt:lpstr>Coiny</vt:lpstr>
      <vt:lpstr>Georgia</vt:lpstr>
      <vt:lpstr>Lilita One</vt:lpstr>
      <vt:lpstr>Montserrat</vt:lpstr>
      <vt:lpstr>Montserrat Medium</vt:lpstr>
      <vt:lpstr>Quicksand</vt:lpstr>
      <vt:lpstr>Times New Roman</vt:lpstr>
      <vt:lpstr>UTM Sharnay</vt:lpstr>
      <vt:lpstr>UTM Showcard</vt:lpstr>
      <vt:lpstr>字体视界-遇见字体</vt:lpstr>
      <vt:lpstr>Office 主题</vt:lpstr>
      <vt:lpstr>Office Theme</vt:lpstr>
      <vt:lpstr>1_Simple Light</vt:lpstr>
      <vt:lpstr>Custom Design</vt:lpstr>
      <vt:lpstr>Welcome Winter!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FNU LNU</cp:lastModifiedBy>
  <cp:revision>32</cp:revision>
  <dcterms:created xsi:type="dcterms:W3CDTF">2022-07-21T06:30:32Z</dcterms:created>
  <dcterms:modified xsi:type="dcterms:W3CDTF">2022-11-28T00:04:50Z</dcterms:modified>
</cp:coreProperties>
</file>