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0"/>
  </p:notesMasterIdLst>
  <p:sldIdLst>
    <p:sldId id="296" r:id="rId2"/>
    <p:sldId id="292" r:id="rId3"/>
    <p:sldId id="300" r:id="rId4"/>
    <p:sldId id="306" r:id="rId5"/>
    <p:sldId id="386" r:id="rId6"/>
    <p:sldId id="393" r:id="rId7"/>
    <p:sldId id="394" r:id="rId8"/>
    <p:sldId id="395" r:id="rId9"/>
    <p:sldId id="396" r:id="rId10"/>
    <p:sldId id="397" r:id="rId11"/>
    <p:sldId id="398" r:id="rId12"/>
    <p:sldId id="387" r:id="rId13"/>
    <p:sldId id="356" r:id="rId14"/>
    <p:sldId id="337" r:id="rId15"/>
    <p:sldId id="333" r:id="rId16"/>
    <p:sldId id="399" r:id="rId17"/>
    <p:sldId id="336" r:id="rId18"/>
    <p:sldId id="358" r:id="rId19"/>
    <p:sldId id="371" r:id="rId20"/>
    <p:sldId id="335" r:id="rId21"/>
    <p:sldId id="400" r:id="rId22"/>
    <p:sldId id="401" r:id="rId23"/>
    <p:sldId id="402" r:id="rId24"/>
    <p:sldId id="403" r:id="rId25"/>
    <p:sldId id="314" r:id="rId26"/>
    <p:sldId id="391" r:id="rId27"/>
    <p:sldId id="295" r:id="rId28"/>
    <p:sldId id="34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61" autoAdjust="0"/>
    <p:restoredTop sz="95915"/>
  </p:normalViewPr>
  <p:slideViewPr>
    <p:cSldViewPr snapToGrid="0">
      <p:cViewPr varScale="1">
        <p:scale>
          <a:sx n="52" d="100"/>
          <a:sy n="52" d="100"/>
        </p:scale>
        <p:origin x="716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m bobo" userId="6b5402117d77fd96" providerId="LiveId" clId="{53304658-99D7-4C98-895A-212C622BE146}"/>
    <pc:docChg chg="custSel modSld">
      <pc:chgData name="zim bobo" userId="6b5402117d77fd96" providerId="LiveId" clId="{53304658-99D7-4C98-895A-212C622BE146}" dt="2022-12-13T05:12:30.109" v="0" actId="478"/>
      <pc:docMkLst>
        <pc:docMk/>
      </pc:docMkLst>
      <pc:sldChg chg="delSp mod delAnim">
        <pc:chgData name="zim bobo" userId="6b5402117d77fd96" providerId="LiveId" clId="{53304658-99D7-4C98-895A-212C622BE146}" dt="2022-12-13T05:12:30.109" v="0" actId="478"/>
        <pc:sldMkLst>
          <pc:docMk/>
          <pc:sldMk cId="71212754" sldId="296"/>
        </pc:sldMkLst>
        <pc:spChg chg="del">
          <ac:chgData name="zim bobo" userId="6b5402117d77fd96" providerId="LiveId" clId="{53304658-99D7-4C98-895A-212C622BE146}" dt="2022-12-13T05:12:30.109" v="0" actId="478"/>
          <ac:spMkLst>
            <pc:docMk/>
            <pc:sldMk cId="71212754" sldId="296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90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3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12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45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17708" y="0"/>
            <a:ext cx="1257104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4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5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54.png"/><Relationship Id="rId5" Type="http://schemas.openxmlformats.org/officeDocument/2006/relationships/image" Target="../media/image52.png"/><Relationship Id="rId10" Type="http://schemas.microsoft.com/office/2007/relationships/hdphoto" Target="../media/hdphoto3.wdp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6804" y="1126902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cript MT Bold" panose="03040602040607080904" pitchFamily="66" charset="0"/>
                <a:ea typeface="微软雅黑"/>
                <a:cs typeface="+mn-cs"/>
              </a:rPr>
              <a:t>Unit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5920" y="2281188"/>
            <a:ext cx="8989996" cy="2042978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.VnTifani HeavyH" panose="020B7200000000000000" pitchFamily="34" charset="0"/>
                <a:ea typeface="微软雅黑"/>
              </a:rPr>
              <a:t>School</a:t>
            </a:r>
            <a:endParaRPr kumimoji="0" lang="en-US" sz="115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.VnTifani HeavyH" panose="020B7200000000000000" pitchFamily="34" charset="0"/>
              <a:ea typeface="微软雅黑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9693" y="4523777"/>
            <a:ext cx="2627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cript MT Bold" panose="03040602040607080904" pitchFamily="66" charset="0"/>
                <a:ea typeface="微软雅黑"/>
                <a:cs typeface="+mn-cs"/>
              </a:rPr>
              <a:t>Lesson 1.1</a:t>
            </a:r>
          </a:p>
        </p:txBody>
      </p:sp>
    </p:spTree>
    <p:extLst>
      <p:ext uri="{BB962C8B-B14F-4D97-AF65-F5344CB8AC3E}">
        <p14:creationId xmlns:p14="http://schemas.microsoft.com/office/powerpoint/2010/main" val="7121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otebook.mp3" descr="notebook.mp3">
            <a:hlinkClick r:id="" action="ppaction://media"/>
            <a:extLst>
              <a:ext uri="{FF2B5EF4-FFF2-40B4-BE49-F238E27FC236}">
                <a16:creationId xmlns:a16="http://schemas.microsoft.com/office/drawing/2014/main" id="{B0AB5C06-EDEC-1EFA-AA60-DBC1F11CE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6307" y="3022600"/>
            <a:ext cx="812800" cy="812800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2932632-AC6A-0CD6-CC1C-5376A8078C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20" y="409622"/>
            <a:ext cx="621030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A040A443-72F4-09EF-BC12-0D39F63DD7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41" y="1519818"/>
            <a:ext cx="4825602" cy="46311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57EDF2-BB4D-F6EE-5B7F-71CB1BB9AD55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FBCAA2-8FE7-599C-0F20-9EB0E47C25D5}"/>
              </a:ext>
            </a:extLst>
          </p:cNvPr>
          <p:cNvSpPr txBox="1"/>
          <p:nvPr/>
        </p:nvSpPr>
        <p:spPr>
          <a:xfrm>
            <a:off x="6870259" y="3835399"/>
            <a:ext cx="204222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notebook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2DC0C7F-F5D5-FF6D-92FE-98D2D0434E32}"/>
              </a:ext>
            </a:extLst>
          </p:cNvPr>
          <p:cNvSpPr txBox="1"/>
          <p:nvPr/>
        </p:nvSpPr>
        <p:spPr>
          <a:xfrm>
            <a:off x="6870259" y="5238355"/>
            <a:ext cx="225476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nəʊtbʊk</a:t>
            </a:r>
            <a:r>
              <a:rPr lang="en-US" dirty="0"/>
              <a:t>/ </a:t>
            </a:r>
          </a:p>
          <a:p>
            <a:pPr algn="ctr"/>
            <a:r>
              <a:rPr lang="vi-VN" dirty="0"/>
              <a:t>quyển vở, quyển sổ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F42F5B-6DC0-99CB-EB85-6E6AE35CFB65}"/>
              </a:ext>
            </a:extLst>
          </p:cNvPr>
          <p:cNvSpPr txBox="1"/>
          <p:nvPr/>
        </p:nvSpPr>
        <p:spPr>
          <a:xfrm>
            <a:off x="9059207" y="575101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376698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encil case.mp3" descr="pencil case.mp3">
            <a:hlinkClick r:id="" action="ppaction://media"/>
            <a:extLst>
              <a:ext uri="{FF2B5EF4-FFF2-40B4-BE49-F238E27FC236}">
                <a16:creationId xmlns:a16="http://schemas.microsoft.com/office/drawing/2014/main" id="{726143F7-BD33-E5DB-7D1E-6CFE6F76B1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28068" y="3169538"/>
            <a:ext cx="812800" cy="812800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2932632-AC6A-0CD6-CC1C-5376A8078C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20" y="409622"/>
            <a:ext cx="621030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3C4ABA56-F045-88F6-1BF9-3979450D61E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793" y="1504109"/>
            <a:ext cx="4809354" cy="46155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57EDF2-BB4D-F6EE-5B7F-71CB1BB9AD55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A7C3D2-FAB3-B901-ED8D-F0E5566FD05C}"/>
              </a:ext>
            </a:extLst>
          </p:cNvPr>
          <p:cNvSpPr txBox="1"/>
          <p:nvPr/>
        </p:nvSpPr>
        <p:spPr>
          <a:xfrm>
            <a:off x="6821198" y="3811895"/>
            <a:ext cx="24053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pencil case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1C1BE5-93CA-424A-85EA-79C302C18F35}"/>
              </a:ext>
            </a:extLst>
          </p:cNvPr>
          <p:cNvSpPr txBox="1"/>
          <p:nvPr/>
        </p:nvSpPr>
        <p:spPr>
          <a:xfrm>
            <a:off x="7308618" y="514767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pensl</a:t>
            </a:r>
            <a:r>
              <a:rPr lang="en-US" dirty="0"/>
              <a:t> </a:t>
            </a:r>
            <a:r>
              <a:rPr lang="en-US" dirty="0" err="1"/>
              <a:t>keɪs</a:t>
            </a:r>
            <a:r>
              <a:rPr lang="en-US" dirty="0"/>
              <a:t>/ </a:t>
            </a:r>
          </a:p>
          <a:p>
            <a:pPr algn="ctr"/>
            <a:r>
              <a:rPr lang="en-US" dirty="0" err="1"/>
              <a:t>cái</a:t>
            </a:r>
            <a:r>
              <a:rPr lang="en-US" dirty="0"/>
              <a:t> </a:t>
            </a:r>
            <a:r>
              <a:rPr lang="en-US" dirty="0" err="1"/>
              <a:t>hộp</a:t>
            </a:r>
            <a:r>
              <a:rPr lang="en-US" dirty="0"/>
              <a:t> </a:t>
            </a:r>
            <a:r>
              <a:rPr lang="en-US" dirty="0" err="1"/>
              <a:t>bút</a:t>
            </a:r>
            <a:r>
              <a:rPr 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F42F5B-6DC0-99CB-EB85-6E6AE35CFB65}"/>
              </a:ext>
            </a:extLst>
          </p:cNvPr>
          <p:cNvSpPr txBox="1"/>
          <p:nvPr/>
        </p:nvSpPr>
        <p:spPr>
          <a:xfrm>
            <a:off x="9059207" y="575101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71328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84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51448">
            <a:off x="4389424" y="3881785"/>
            <a:ext cx="2785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1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C0DB819E-79F2-FCFE-23F0-7D4B303D80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72" y="580407"/>
            <a:ext cx="34671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9D2BCB6-572F-880A-1F1A-500104B954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1371600"/>
            <a:ext cx="11785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64" y="0"/>
            <a:ext cx="10506272" cy="68679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6" name="Oval 5"/>
          <p:cNvSpPr/>
          <p:nvPr/>
        </p:nvSpPr>
        <p:spPr>
          <a:xfrm>
            <a:off x="2829698" y="553360"/>
            <a:ext cx="6128952" cy="575127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r>
              <a:rPr lang="en-US" sz="7000" i="1" dirty="0"/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4040665"/>
            <a:ext cx="4188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2-TRACK 2.mp3" descr="CD2-TRACK 2.mp3">
            <a:hlinkClick r:id="" action="ppaction://media"/>
            <a:extLst>
              <a:ext uri="{FF2B5EF4-FFF2-40B4-BE49-F238E27FC236}">
                <a16:creationId xmlns:a16="http://schemas.microsoft.com/office/drawing/2014/main" id="{30A2D366-55E9-88EC-E53E-77E6C14481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3600" y="432031"/>
            <a:ext cx="812800" cy="812800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C48421EB-AF14-8F2B-5778-AD6B2081EA1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92" y="504458"/>
            <a:ext cx="5422900" cy="673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erson's face on a yellow background&#10;&#10;Description automatically generated with low confidence">
            <a:extLst>
              <a:ext uri="{FF2B5EF4-FFF2-40B4-BE49-F238E27FC236}">
                <a16:creationId xmlns:a16="http://schemas.microsoft.com/office/drawing/2014/main" id="{851882CD-87F4-EC57-B2F4-232B34357D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99" y="2515201"/>
            <a:ext cx="1767519" cy="1936750"/>
          </a:xfrm>
          <a:prstGeom prst="rect">
            <a:avLst/>
          </a:prstGeom>
        </p:spPr>
      </p:pic>
      <p:pic>
        <p:nvPicPr>
          <p:cNvPr id="8" name="Picture 7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945B57E5-B7E5-DB0F-9257-DF9BD224C5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1856" y="3303720"/>
            <a:ext cx="1767519" cy="1635895"/>
          </a:xfrm>
          <a:prstGeom prst="rect">
            <a:avLst/>
          </a:prstGeom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1F59543B-8AFB-A386-A3C6-8EC76BCB625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950" y="1324807"/>
            <a:ext cx="6513156" cy="1041399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E811F16-2C08-35F9-1F9E-1074ECD8190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358" y="2560193"/>
            <a:ext cx="4774498" cy="1189711"/>
          </a:xfrm>
          <a:prstGeom prst="rect">
            <a:avLst/>
          </a:prstGeom>
        </p:spPr>
      </p:pic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9BC7AF6-688D-1AE0-6AB1-95480522D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318" y="3811470"/>
            <a:ext cx="5065082" cy="1189711"/>
          </a:xfrm>
          <a:prstGeom prst="rect">
            <a:avLst/>
          </a:prstGeom>
        </p:spPr>
      </p:pic>
      <p:pic>
        <p:nvPicPr>
          <p:cNvPr id="16" name="Picture 15" descr="A picture containing text, stationary, file folder&#10;&#10;Description automatically generated">
            <a:extLst>
              <a:ext uri="{FF2B5EF4-FFF2-40B4-BE49-F238E27FC236}">
                <a16:creationId xmlns:a16="http://schemas.microsoft.com/office/drawing/2014/main" id="{45D936AF-97CD-FD6B-C042-2E4E0491C95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506" y="3811470"/>
            <a:ext cx="1117600" cy="965200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425734F2-FB91-5315-042D-3EE2A444BD7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143" y="5001180"/>
            <a:ext cx="6339907" cy="1189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FBCF16-BA94-5ABA-5951-5C7AA173546D}"/>
              </a:ext>
            </a:extLst>
          </p:cNvPr>
          <p:cNvSpPr txBox="1"/>
          <p:nvPr/>
        </p:nvSpPr>
        <p:spPr>
          <a:xfrm>
            <a:off x="8563602" y="643638"/>
            <a:ext cx="3628398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here to hear the sound.</a:t>
            </a:r>
          </a:p>
        </p:txBody>
      </p:sp>
      <p:pic>
        <p:nvPicPr>
          <p:cNvPr id="3" name="CD2-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7691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79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36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5439">
            <a:off x="4645468" y="3955926"/>
            <a:ext cx="290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's face on a yellow background&#10;&#10;Description automatically generated with low confidence">
            <a:extLst>
              <a:ext uri="{FF2B5EF4-FFF2-40B4-BE49-F238E27FC236}">
                <a16:creationId xmlns:a16="http://schemas.microsoft.com/office/drawing/2014/main" id="{851882CD-87F4-EC57-B2F4-232B34357D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99" y="2515201"/>
            <a:ext cx="1767519" cy="1936750"/>
          </a:xfrm>
          <a:prstGeom prst="rect">
            <a:avLst/>
          </a:prstGeom>
        </p:spPr>
      </p:pic>
      <p:pic>
        <p:nvPicPr>
          <p:cNvPr id="8" name="Picture 7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945B57E5-B7E5-DB0F-9257-DF9BD224C5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1856" y="3303720"/>
            <a:ext cx="1767519" cy="1635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9DC165-80C2-37AF-A3B2-403F20698487}"/>
              </a:ext>
            </a:extLst>
          </p:cNvPr>
          <p:cNvSpPr txBox="1"/>
          <p:nvPr/>
        </p:nvSpPr>
        <p:spPr>
          <a:xfrm>
            <a:off x="3784600" y="461935"/>
            <a:ext cx="3620863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4000" b="1" dirty="0"/>
              <a:t>LET’S PRACTICE!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A90485-3762-DB63-E854-2BB08AF42C0E}"/>
              </a:ext>
            </a:extLst>
          </p:cNvPr>
          <p:cNvSpPr txBox="1"/>
          <p:nvPr/>
        </p:nvSpPr>
        <p:spPr>
          <a:xfrm>
            <a:off x="2171700" y="2096758"/>
            <a:ext cx="3712876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0070C0"/>
                </a:solidFill>
              </a:rPr>
              <a:t>Is</a:t>
            </a:r>
            <a:r>
              <a:rPr lang="en-VN" sz="3600" dirty="0"/>
              <a:t> this your…………?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37E41A-81CA-2575-1BC3-8C4751CFB30F}"/>
              </a:ext>
            </a:extLst>
          </p:cNvPr>
          <p:cNvSpPr txBox="1"/>
          <p:nvPr/>
        </p:nvSpPr>
        <p:spPr>
          <a:xfrm>
            <a:off x="7674580" y="4079154"/>
            <a:ext cx="2303182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Yes, it </a:t>
            </a:r>
            <a:r>
              <a:rPr lang="en-VN" sz="3600" dirty="0">
                <a:solidFill>
                  <a:srgbClr val="0070C0"/>
                </a:solidFill>
              </a:rPr>
              <a:t>is</a:t>
            </a:r>
            <a:r>
              <a:rPr lang="en-VN" sz="3600" dirty="0">
                <a:solidFill>
                  <a:schemeClr val="tx1"/>
                </a:solidFill>
              </a:rPr>
              <a:t>.</a:t>
            </a:r>
            <a:endParaRPr lang="en-VN" sz="36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CCACB43-2052-FAFC-CC56-435378094E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8524" y="1282264"/>
            <a:ext cx="2705101" cy="2210074"/>
          </a:xfrm>
          <a:prstGeom prst="rect">
            <a:avLst/>
          </a:prstGeom>
        </p:spPr>
      </p:pic>
      <p:pic>
        <p:nvPicPr>
          <p:cNvPr id="28" name="Picture 27" descr="Text&#10;&#10;Description automatically generated with medium confidence">
            <a:extLst>
              <a:ext uri="{FF2B5EF4-FFF2-40B4-BE49-F238E27FC236}">
                <a16:creationId xmlns:a16="http://schemas.microsoft.com/office/drawing/2014/main" id="{36F4DCAC-3D81-213D-1711-B315249E48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8524" y="1239070"/>
            <a:ext cx="2705101" cy="2363635"/>
          </a:xfrm>
          <a:prstGeom prst="rect">
            <a:avLst/>
          </a:prstGeom>
        </p:spPr>
      </p:pic>
      <p:pic>
        <p:nvPicPr>
          <p:cNvPr id="30" name="Picture 29" descr="A picture containing text, stationary, writing implement, screenshot&#10;&#10;Description automatically generated">
            <a:extLst>
              <a:ext uri="{FF2B5EF4-FFF2-40B4-BE49-F238E27FC236}">
                <a16:creationId xmlns:a16="http://schemas.microsoft.com/office/drawing/2014/main" id="{1D285CF6-209E-6A65-DBA1-617A71529D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464" y="1225366"/>
            <a:ext cx="2840255" cy="2454391"/>
          </a:xfrm>
          <a:prstGeom prst="rect">
            <a:avLst/>
          </a:prstGeom>
        </p:spPr>
      </p:pic>
      <p:pic>
        <p:nvPicPr>
          <p:cNvPr id="32" name="Picture 31" descr="A picture containing shape&#10;&#10;Description automatically generated">
            <a:extLst>
              <a:ext uri="{FF2B5EF4-FFF2-40B4-BE49-F238E27FC236}">
                <a16:creationId xmlns:a16="http://schemas.microsoft.com/office/drawing/2014/main" id="{18C6CB68-45A3-7305-C8E0-29F3F887DF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0214" y="1232384"/>
            <a:ext cx="2837505" cy="2485921"/>
          </a:xfrm>
          <a:prstGeom prst="rect">
            <a:avLst/>
          </a:prstGeom>
        </p:spPr>
      </p:pic>
      <p:pic>
        <p:nvPicPr>
          <p:cNvPr id="34" name="Picture 33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F0E47053-72DB-2C7B-1B31-6906290219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7464" y="1195908"/>
            <a:ext cx="2840255" cy="258716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8D3F0CE-A585-A9FD-1162-E286FA778ADC}"/>
              </a:ext>
            </a:extLst>
          </p:cNvPr>
          <p:cNvSpPr txBox="1"/>
          <p:nvPr/>
        </p:nvSpPr>
        <p:spPr>
          <a:xfrm>
            <a:off x="7665506" y="4092446"/>
            <a:ext cx="2336982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3600" dirty="0"/>
              <a:t>No, it </a:t>
            </a:r>
            <a:r>
              <a:rPr lang="en-VN" sz="3600" dirty="0">
                <a:solidFill>
                  <a:srgbClr val="0070C0"/>
                </a:solidFill>
              </a:rPr>
              <a:t>is</a:t>
            </a:r>
            <a:r>
              <a:rPr lang="en-VN" sz="3600" dirty="0">
                <a:solidFill>
                  <a:schemeClr val="tx1"/>
                </a:solidFill>
              </a:rPr>
              <a:t>n’t.</a:t>
            </a:r>
            <a:endParaRPr lang="en-VN" sz="36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CA663F-92C5-E960-AB03-E2B2DCF12918}"/>
              </a:ext>
            </a:extLst>
          </p:cNvPr>
          <p:cNvSpPr txBox="1"/>
          <p:nvPr/>
        </p:nvSpPr>
        <p:spPr>
          <a:xfrm>
            <a:off x="7674579" y="4109652"/>
            <a:ext cx="2336981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Yes, it </a:t>
            </a:r>
            <a:r>
              <a:rPr lang="en-VN" sz="3600" dirty="0">
                <a:solidFill>
                  <a:srgbClr val="0070C0"/>
                </a:solidFill>
              </a:rPr>
              <a:t>is</a:t>
            </a:r>
            <a:r>
              <a:rPr lang="en-VN" sz="3600" dirty="0">
                <a:solidFill>
                  <a:schemeClr val="tx1"/>
                </a:solidFill>
              </a:rPr>
              <a:t>.</a:t>
            </a:r>
            <a:endParaRPr lang="en-VN" sz="3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99B3FF9-C11C-176D-8D65-8F3E15774A28}"/>
              </a:ext>
            </a:extLst>
          </p:cNvPr>
          <p:cNvSpPr txBox="1"/>
          <p:nvPr/>
        </p:nvSpPr>
        <p:spPr>
          <a:xfrm>
            <a:off x="7683652" y="4125681"/>
            <a:ext cx="2336981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3600" dirty="0"/>
              <a:t>No, it </a:t>
            </a:r>
            <a:r>
              <a:rPr lang="en-VN" sz="3600" dirty="0">
                <a:solidFill>
                  <a:srgbClr val="0070C0"/>
                </a:solidFill>
              </a:rPr>
              <a:t>is</a:t>
            </a:r>
            <a:r>
              <a:rPr lang="en-VN" sz="3600" dirty="0">
                <a:solidFill>
                  <a:schemeClr val="tx1"/>
                </a:solidFill>
              </a:rPr>
              <a:t>n’t.</a:t>
            </a:r>
            <a:endParaRPr lang="en-VN" sz="36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17D2A2-F225-A556-C3B1-ABCE5C5F999E}"/>
              </a:ext>
            </a:extLst>
          </p:cNvPr>
          <p:cNvSpPr txBox="1"/>
          <p:nvPr/>
        </p:nvSpPr>
        <p:spPr>
          <a:xfrm>
            <a:off x="7683652" y="4108417"/>
            <a:ext cx="2336982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3600" dirty="0"/>
              <a:t>No, it </a:t>
            </a:r>
            <a:r>
              <a:rPr lang="en-VN" sz="3600" dirty="0">
                <a:solidFill>
                  <a:srgbClr val="0070C0"/>
                </a:solidFill>
              </a:rPr>
              <a:t>is</a:t>
            </a:r>
            <a:r>
              <a:rPr lang="en-VN" sz="3600" dirty="0">
                <a:solidFill>
                  <a:schemeClr val="tx1"/>
                </a:solidFill>
              </a:rPr>
              <a:t>n’t.</a:t>
            </a:r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's face on a yellow background&#10;&#10;Description automatically generated with low confidence">
            <a:extLst>
              <a:ext uri="{FF2B5EF4-FFF2-40B4-BE49-F238E27FC236}">
                <a16:creationId xmlns:a16="http://schemas.microsoft.com/office/drawing/2014/main" id="{851882CD-87F4-EC57-B2F4-232B34357D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99" y="2515201"/>
            <a:ext cx="1767519" cy="1936750"/>
          </a:xfrm>
          <a:prstGeom prst="rect">
            <a:avLst/>
          </a:prstGeom>
        </p:spPr>
      </p:pic>
      <p:pic>
        <p:nvPicPr>
          <p:cNvPr id="8" name="Picture 7" descr="A close-up of a person&#10;&#10;Description automatically generated with medium confidence">
            <a:extLst>
              <a:ext uri="{FF2B5EF4-FFF2-40B4-BE49-F238E27FC236}">
                <a16:creationId xmlns:a16="http://schemas.microsoft.com/office/drawing/2014/main" id="{945B57E5-B7E5-DB0F-9257-DF9BD224C5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3956" y="3138620"/>
            <a:ext cx="1767519" cy="1635895"/>
          </a:xfrm>
          <a:prstGeom prst="rect">
            <a:avLst/>
          </a:prstGeom>
        </p:spPr>
      </p:pic>
      <p:pic>
        <p:nvPicPr>
          <p:cNvPr id="16" name="Picture 15" descr="A picture containing text, stationary, file folder&#10;&#10;Description automatically generated">
            <a:extLst>
              <a:ext uri="{FF2B5EF4-FFF2-40B4-BE49-F238E27FC236}">
                <a16:creationId xmlns:a16="http://schemas.microsoft.com/office/drawing/2014/main" id="{45D936AF-97CD-FD6B-C042-2E4E0491C9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828" y="1526321"/>
            <a:ext cx="1117600" cy="965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3ED60B-6C41-9524-2790-DE1B7D7533FC}"/>
              </a:ext>
            </a:extLst>
          </p:cNvPr>
          <p:cNvSpPr txBox="1"/>
          <p:nvPr/>
        </p:nvSpPr>
        <p:spPr>
          <a:xfrm>
            <a:off x="1765300" y="2015354"/>
            <a:ext cx="489589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Are</a:t>
            </a:r>
            <a:r>
              <a:rPr lang="en-VN" sz="3600" dirty="0"/>
              <a:t> these your ……………</a:t>
            </a:r>
            <a:r>
              <a:rPr lang="en-VN" dirty="0"/>
              <a:t>…?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699DD4-2AB3-7322-8657-82EC2418FDA7}"/>
              </a:ext>
            </a:extLst>
          </p:cNvPr>
          <p:cNvSpPr txBox="1"/>
          <p:nvPr/>
        </p:nvSpPr>
        <p:spPr>
          <a:xfrm>
            <a:off x="5990964" y="3812066"/>
            <a:ext cx="31069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chemeClr val="tx1"/>
                </a:solidFill>
              </a:rPr>
              <a:t>Yes, they </a:t>
            </a:r>
            <a:r>
              <a:rPr lang="en-VN" sz="3600" dirty="0">
                <a:solidFill>
                  <a:srgbClr val="FF0000"/>
                </a:solidFill>
              </a:rPr>
              <a:t>are</a:t>
            </a:r>
            <a:r>
              <a:rPr lang="en-VN" sz="3600" dirty="0">
                <a:solidFill>
                  <a:schemeClr val="tx1"/>
                </a:solidFill>
              </a:rPr>
              <a:t>.</a:t>
            </a:r>
            <a:endParaRPr lang="en-V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0D0CE2-614A-BA5B-A64F-A7FE51456B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64" y="1410289"/>
            <a:ext cx="1962492" cy="1728331"/>
          </a:xfrm>
          <a:prstGeom prst="rect">
            <a:avLst/>
          </a:prstGeom>
        </p:spPr>
      </p:pic>
      <p:pic>
        <p:nvPicPr>
          <p:cNvPr id="11" name="Picture 10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415A3EA6-5794-9BC7-227E-467EE0676D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1464" y="1406462"/>
            <a:ext cx="2091498" cy="172833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7D2E994-C787-F67C-333C-1AF47347CC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64" y="1197389"/>
            <a:ext cx="2091498" cy="2146476"/>
          </a:xfrm>
          <a:prstGeom prst="rect">
            <a:avLst/>
          </a:prstGeom>
        </p:spPr>
      </p:pic>
      <p:pic>
        <p:nvPicPr>
          <p:cNvPr id="24" name="Picture 23" descr="Shape&#10;&#10;Description automatically generated">
            <a:extLst>
              <a:ext uri="{FF2B5EF4-FFF2-40B4-BE49-F238E27FC236}">
                <a16:creationId xmlns:a16="http://schemas.microsoft.com/office/drawing/2014/main" id="{2A8AA9EA-E644-8D56-022B-C1DB48D744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1464" y="1002293"/>
            <a:ext cx="2129497" cy="260044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4932306-A146-DDC9-27DF-5D0BB1327B96}"/>
              </a:ext>
            </a:extLst>
          </p:cNvPr>
          <p:cNvSpPr txBox="1"/>
          <p:nvPr/>
        </p:nvSpPr>
        <p:spPr>
          <a:xfrm>
            <a:off x="5990962" y="3808940"/>
            <a:ext cx="310694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>
                <a:solidFill>
                  <a:schemeClr val="tx1"/>
                </a:solidFill>
              </a:rPr>
              <a:t>No, they </a:t>
            </a:r>
            <a:r>
              <a:rPr lang="en-VN" sz="3600" dirty="0">
                <a:solidFill>
                  <a:srgbClr val="FF0000"/>
                </a:solidFill>
              </a:rPr>
              <a:t>aren’t</a:t>
            </a:r>
            <a:r>
              <a:rPr lang="en-VN" sz="3600" dirty="0">
                <a:solidFill>
                  <a:schemeClr val="tx1"/>
                </a:solidFill>
              </a:rPr>
              <a:t>.</a:t>
            </a:r>
            <a:endParaRPr lang="en-V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7176B3-C332-3EBB-DBD5-0DF4BDA976CC}"/>
              </a:ext>
            </a:extLst>
          </p:cNvPr>
          <p:cNvSpPr txBox="1"/>
          <p:nvPr/>
        </p:nvSpPr>
        <p:spPr>
          <a:xfrm>
            <a:off x="5971032" y="4892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B77FFC-75FE-C5B5-A6F7-9C4C3F34A51F}"/>
              </a:ext>
            </a:extLst>
          </p:cNvPr>
          <p:cNvSpPr txBox="1"/>
          <p:nvPr/>
        </p:nvSpPr>
        <p:spPr>
          <a:xfrm>
            <a:off x="5990963" y="3812066"/>
            <a:ext cx="31069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3600" dirty="0">
                <a:solidFill>
                  <a:schemeClr val="tx1"/>
                </a:solidFill>
              </a:rPr>
              <a:t>Yes, they </a:t>
            </a:r>
            <a:r>
              <a:rPr lang="en-VN" sz="3600" dirty="0">
                <a:solidFill>
                  <a:srgbClr val="FF0000"/>
                </a:solidFill>
              </a:rPr>
              <a:t>are</a:t>
            </a:r>
            <a:r>
              <a:rPr lang="en-VN" sz="3600" dirty="0">
                <a:solidFill>
                  <a:schemeClr val="tx1"/>
                </a:solidFill>
              </a:rPr>
              <a:t>.</a:t>
            </a:r>
            <a:endParaRPr lang="en-VN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1A0B23-3D3A-32E7-05FC-25EFCE5E893B}"/>
              </a:ext>
            </a:extLst>
          </p:cNvPr>
          <p:cNvSpPr txBox="1"/>
          <p:nvPr/>
        </p:nvSpPr>
        <p:spPr>
          <a:xfrm>
            <a:off x="5990961" y="3808267"/>
            <a:ext cx="3106941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>
                <a:solidFill>
                  <a:schemeClr val="tx1"/>
                </a:solidFill>
              </a:rPr>
              <a:t>No, they </a:t>
            </a:r>
            <a:r>
              <a:rPr lang="en-VN" sz="3600" dirty="0">
                <a:solidFill>
                  <a:srgbClr val="FF0000"/>
                </a:solidFill>
              </a:rPr>
              <a:t>aren’t</a:t>
            </a:r>
            <a:r>
              <a:rPr lang="en-VN" sz="3600" dirty="0">
                <a:solidFill>
                  <a:schemeClr val="tx1"/>
                </a:solidFill>
              </a:rPr>
              <a:t>.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07747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6D99F3-783A-688F-C58C-6CEFDA4BC7F3}"/>
              </a:ext>
            </a:extLst>
          </p:cNvPr>
          <p:cNvSpPr txBox="1"/>
          <p:nvPr/>
        </p:nvSpPr>
        <p:spPr>
          <a:xfrm flipH="1">
            <a:off x="9238735" y="1463648"/>
            <a:ext cx="2953265" cy="2447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latin typeface=".VnExotic" panose="020B7200000000000000" pitchFamily="34" charset="0"/>
              </a:rPr>
              <a:t>SB: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dirty="0">
                <a:latin typeface=".VnExotic" panose="020B7200000000000000" pitchFamily="34" charset="0"/>
              </a:rPr>
              <a:t>page </a:t>
            </a:r>
            <a:r>
              <a:rPr lang="en-US" sz="5400" b="1" dirty="0">
                <a:solidFill>
                  <a:srgbClr val="C00000"/>
                </a:solidFill>
                <a:latin typeface=".VnExotic" panose="020B7200000000000000" pitchFamily="34" charset="0"/>
              </a:rPr>
              <a:t>38</a:t>
            </a:r>
            <a:endParaRPr lang="en-US" sz="4800" b="1" dirty="0">
              <a:solidFill>
                <a:srgbClr val="C00000"/>
              </a:solidFill>
              <a:latin typeface=".VnExotic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124F459-2B41-3511-B5F1-AA115C19B3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78" y="467691"/>
            <a:ext cx="5181600" cy="939800"/>
          </a:xfrm>
          <a:prstGeom prst="rect">
            <a:avLst/>
          </a:prstGeom>
        </p:spPr>
      </p:pic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6BFBAFB-CAAA-DCAB-972F-72FC4AEA20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4822" y="651842"/>
            <a:ext cx="6032500" cy="939800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00FC2ED-2D4A-D635-3577-CC3DD9713B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974" y="1775793"/>
            <a:ext cx="11748052" cy="367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58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D415633A-995A-0577-67D4-83733650E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512" y="1205947"/>
            <a:ext cx="8696914" cy="42254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5D74BC-638E-A8DA-45BC-2970AD4C8DF4}"/>
              </a:ext>
            </a:extLst>
          </p:cNvPr>
          <p:cNvSpPr txBox="1"/>
          <p:nvPr/>
        </p:nvSpPr>
        <p:spPr>
          <a:xfrm>
            <a:off x="4346714" y="1616765"/>
            <a:ext cx="1975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Are these</a:t>
            </a:r>
          </a:p>
        </p:txBody>
      </p:sp>
    </p:spTree>
    <p:extLst>
      <p:ext uri="{BB962C8B-B14F-4D97-AF65-F5344CB8AC3E}">
        <p14:creationId xmlns:p14="http://schemas.microsoft.com/office/powerpoint/2010/main" val="14657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409A335-3608-6906-9EEA-6DFE6E5851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843" y="741294"/>
            <a:ext cx="8189844" cy="1628312"/>
          </a:xfrm>
          <a:prstGeom prst="snip2DiagRect">
            <a:avLst>
              <a:gd name="adj1" fmla="val 0"/>
              <a:gd name="adj2" fmla="val 23992"/>
            </a:avLst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</p:spPr>
      </p:pic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6A8E2AE5-A465-520B-1B86-E3DAF6B4D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650" y="3551582"/>
            <a:ext cx="7403408" cy="17100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8E4F0-97DF-ECA3-6611-DF7F1C182C8B}"/>
              </a:ext>
            </a:extLst>
          </p:cNvPr>
          <p:cNvSpPr txBox="1"/>
          <p:nvPr/>
        </p:nvSpPr>
        <p:spPr>
          <a:xfrm>
            <a:off x="3331169" y="1805045"/>
            <a:ext cx="726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B5F1D6-E4EE-B8C8-2E39-AB084AD8D057}"/>
              </a:ext>
            </a:extLst>
          </p:cNvPr>
          <p:cNvSpPr txBox="1"/>
          <p:nvPr/>
        </p:nvSpPr>
        <p:spPr>
          <a:xfrm>
            <a:off x="8269358" y="4499388"/>
            <a:ext cx="1347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VN" sz="3600" dirty="0">
                <a:solidFill>
                  <a:srgbClr val="FF0000"/>
                </a:solidFill>
              </a:rPr>
              <a:t>ren’t</a:t>
            </a:r>
          </a:p>
        </p:txBody>
      </p:sp>
    </p:spTree>
    <p:extLst>
      <p:ext uri="{BB962C8B-B14F-4D97-AF65-F5344CB8AC3E}">
        <p14:creationId xmlns:p14="http://schemas.microsoft.com/office/powerpoint/2010/main" val="295341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096001" y="880873"/>
            <a:ext cx="604837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7492" t="15302" r="6013" b="12134"/>
          <a:stretch/>
        </p:blipFill>
        <p:spPr>
          <a:xfrm>
            <a:off x="8935431" y="3665156"/>
            <a:ext cx="1650949" cy="107341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108817" y="337199"/>
            <a:ext cx="2788920" cy="4572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80964" y="1239669"/>
            <a:ext cx="5336539" cy="1018699"/>
          </a:xfrm>
          <a:prstGeom prst="horizontalScroll">
            <a:avLst>
              <a:gd name="adj" fmla="val 354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this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your ____?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313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Đây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_______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20233" y="4941936"/>
            <a:ext cx="1589810" cy="63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ruler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852854" y="4696069"/>
            <a:ext cx="2080581" cy="524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pencil case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47062" y="5654254"/>
            <a:ext cx="2010653" cy="63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notebook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08788" y="5463396"/>
            <a:ext cx="2773393" cy="63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pencil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102233" y="1788502"/>
            <a:ext cx="2709514" cy="5788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No, it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n’t.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141508" y="917586"/>
            <a:ext cx="2338593" cy="5788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Yes, it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is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cxnSp>
        <p:nvCxnSpPr>
          <p:cNvPr id="49" name="Straight Arrow Connector 48"/>
          <p:cNvCxnSpPr>
            <a:stCxn id="3" idx="3"/>
            <a:endCxn id="43" idx="1"/>
          </p:cNvCxnSpPr>
          <p:nvPr/>
        </p:nvCxnSpPr>
        <p:spPr>
          <a:xfrm flipV="1">
            <a:off x="6917503" y="1207027"/>
            <a:ext cx="1224005" cy="541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" idx="3"/>
            <a:endCxn id="41" idx="1"/>
          </p:cNvCxnSpPr>
          <p:nvPr/>
        </p:nvCxnSpPr>
        <p:spPr>
          <a:xfrm>
            <a:off x="6917503" y="1749019"/>
            <a:ext cx="1184730" cy="328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y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49" y="1062739"/>
            <a:ext cx="459175" cy="313413"/>
          </a:xfrm>
          <a:prstGeom prst="rect">
            <a:avLst/>
          </a:prstGeom>
        </p:spPr>
      </p:pic>
      <p:pic>
        <p:nvPicPr>
          <p:cNvPr id="61" name="n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749" y="1946051"/>
            <a:ext cx="369291" cy="300490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stCxn id="3" idx="2"/>
          </p:cNvCxnSpPr>
          <p:nvPr/>
        </p:nvCxnSpPr>
        <p:spPr>
          <a:xfrm flipH="1">
            <a:off x="2346960" y="2222255"/>
            <a:ext cx="1902274" cy="1652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  <a:stCxn id="3" idx="2"/>
          </p:cNvCxnSpPr>
          <p:nvPr/>
        </p:nvCxnSpPr>
        <p:spPr>
          <a:xfrm>
            <a:off x="4249234" y="2222255"/>
            <a:ext cx="147570" cy="2158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" idx="2"/>
          </p:cNvCxnSpPr>
          <p:nvPr/>
        </p:nvCxnSpPr>
        <p:spPr>
          <a:xfrm>
            <a:off x="4249234" y="2222255"/>
            <a:ext cx="2745778" cy="2719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" idx="2"/>
          </p:cNvCxnSpPr>
          <p:nvPr/>
        </p:nvCxnSpPr>
        <p:spPr>
          <a:xfrm>
            <a:off x="4249234" y="2222255"/>
            <a:ext cx="5061570" cy="1713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38D5AB6-C7C7-D7DD-B2B7-A62426FB7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38" b="90469" l="10000" r="90000">
                        <a14:foregroundMark x1="53438" y1="9375" x2="65156" y2="8438"/>
                        <a14:foregroundMark x1="38594" y1="31250" x2="61250" y2="29219"/>
                        <a14:foregroundMark x1="29688" y1="32188" x2="57344" y2="27187"/>
                        <a14:foregroundMark x1="29688" y1="28281" x2="55313" y2="18281"/>
                        <a14:foregroundMark x1="25625" y1="27187" x2="35625" y2="50000"/>
                        <a14:foregroundMark x1="37500" y1="36094" x2="37500" y2="36094"/>
                        <a14:foregroundMark x1="31563" y1="90469" x2="37500" y2="904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6710" y="4359788"/>
            <a:ext cx="1423318" cy="1423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541923-5053-2286-4A53-11767CC073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042" r="93229">
                        <a14:foregroundMark x1="6042" y1="45729" x2="9479" y2="34271"/>
                        <a14:foregroundMark x1="93229" y1="56563" x2="90521" y2="62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083" y="3498376"/>
            <a:ext cx="2082981" cy="2082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FCFB0C-49B7-9288-E188-10AA7B404E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9872" y="4813013"/>
            <a:ext cx="1366213" cy="8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2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/>
      <p:bldP spid="31" grpId="0"/>
      <p:bldP spid="32" grpId="0"/>
      <p:bldP spid="33" grpId="0"/>
      <p:bldP spid="41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08817" y="337199"/>
            <a:ext cx="2788920" cy="45720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7376" y="1239669"/>
            <a:ext cx="6083718" cy="1018699"/>
          </a:xfrm>
          <a:prstGeom prst="horizontalScroll">
            <a:avLst>
              <a:gd name="adj" fmla="val 354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FF0000"/>
                </a:solidFill>
                <a:latin typeface="Century Gothic" panose="020B0502020202020204" pitchFamily="34" charset="0"/>
                <a:ea typeface="微软雅黑"/>
              </a:rPr>
              <a:t>Are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 these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your ____?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3139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Đây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là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 _______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bạn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có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không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?)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20233" y="4941936"/>
            <a:ext cx="1589810" cy="63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rulers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944916" y="5158596"/>
            <a:ext cx="2080581" cy="524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pencil cases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47062" y="5654254"/>
            <a:ext cx="2010653" cy="63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notebooks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37411" y="5674443"/>
            <a:ext cx="2773393" cy="639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微软雅黑"/>
                <a:cs typeface="+mn-cs"/>
              </a:rPr>
              <a:t>pencils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8102233" y="1788502"/>
            <a:ext cx="3509245" cy="5788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微软雅黑"/>
                <a:cs typeface="+mn-cs"/>
              </a:rPr>
              <a:t>     No, </a:t>
            </a:r>
            <a:r>
              <a:rPr lang="en-US" sz="2800" b="1" dirty="0">
                <a:solidFill>
                  <a:srgbClr val="333333"/>
                </a:solidFill>
                <a:latin typeface="Georgia" panose="02040502050405020303" pitchFamily="18" charset="0"/>
                <a:ea typeface="微软雅黑"/>
              </a:rPr>
              <a:t>they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微软雅黑"/>
                <a:cs typeface="+mn-cs"/>
              </a:rPr>
              <a:t> </a:t>
            </a:r>
            <a:r>
              <a:rPr lang="en-US" sz="2800" b="1" noProof="0" dirty="0">
                <a:solidFill>
                  <a:srgbClr val="FF0000"/>
                </a:solidFill>
                <a:latin typeface="Georgia" panose="02040502050405020303" pitchFamily="18" charset="0"/>
                <a:ea typeface="微软雅黑"/>
              </a:rPr>
              <a:t>are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微软雅黑"/>
                <a:cs typeface="+mn-cs"/>
              </a:rPr>
              <a:t>n’t.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微软雅黑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141508" y="917586"/>
            <a:ext cx="3141844" cy="5788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微软雅黑"/>
                <a:cs typeface="+mn-cs"/>
              </a:rPr>
              <a:t>     Yes, </a:t>
            </a:r>
            <a:r>
              <a:rPr lang="en-US" sz="2800" b="1" dirty="0">
                <a:solidFill>
                  <a:srgbClr val="333333"/>
                </a:solidFill>
                <a:latin typeface="Georgia" panose="02040502050405020303" pitchFamily="18" charset="0"/>
                <a:ea typeface="微软雅黑"/>
              </a:rPr>
              <a:t>they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微软雅黑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eorgia" panose="02040502050405020303" pitchFamily="18" charset="0"/>
                <a:ea typeface="微软雅黑"/>
              </a:rPr>
              <a:t>are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  <a:ea typeface="微软雅黑"/>
                <a:cs typeface="+mn-cs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微软雅黑"/>
              <a:cs typeface="+mn-cs"/>
            </a:endParaRPr>
          </a:p>
        </p:txBody>
      </p:sp>
      <p:cxnSp>
        <p:nvCxnSpPr>
          <p:cNvPr id="49" name="Straight Arrow Connector 48"/>
          <p:cNvCxnSpPr>
            <a:stCxn id="3" idx="3"/>
            <a:endCxn id="43" idx="1"/>
          </p:cNvCxnSpPr>
          <p:nvPr/>
        </p:nvCxnSpPr>
        <p:spPr>
          <a:xfrm flipV="1">
            <a:off x="7291094" y="1207027"/>
            <a:ext cx="850414" cy="541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" idx="3"/>
            <a:endCxn id="41" idx="1"/>
          </p:cNvCxnSpPr>
          <p:nvPr/>
        </p:nvCxnSpPr>
        <p:spPr>
          <a:xfrm>
            <a:off x="7291094" y="1749019"/>
            <a:ext cx="811139" cy="3289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y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749" y="1062739"/>
            <a:ext cx="459175" cy="313413"/>
          </a:xfrm>
          <a:prstGeom prst="rect">
            <a:avLst/>
          </a:prstGeom>
        </p:spPr>
      </p:pic>
      <p:pic>
        <p:nvPicPr>
          <p:cNvPr id="61" name="n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3749" y="1946051"/>
            <a:ext cx="369291" cy="300490"/>
          </a:xfrm>
          <a:prstGeom prst="rect">
            <a:avLst/>
          </a:prstGeom>
        </p:spPr>
      </p:pic>
      <p:cxnSp>
        <p:nvCxnSpPr>
          <p:cNvPr id="36" name="Straight Arrow Connector 35"/>
          <p:cNvCxnSpPr>
            <a:stCxn id="3" idx="2"/>
          </p:cNvCxnSpPr>
          <p:nvPr/>
        </p:nvCxnSpPr>
        <p:spPr>
          <a:xfrm flipH="1">
            <a:off x="2346960" y="2222255"/>
            <a:ext cx="1902275" cy="16523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  <a:stCxn id="3" idx="2"/>
          </p:cNvCxnSpPr>
          <p:nvPr/>
        </p:nvCxnSpPr>
        <p:spPr>
          <a:xfrm>
            <a:off x="4249235" y="2222255"/>
            <a:ext cx="147569" cy="2158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" idx="2"/>
          </p:cNvCxnSpPr>
          <p:nvPr/>
        </p:nvCxnSpPr>
        <p:spPr>
          <a:xfrm>
            <a:off x="4249235" y="2222255"/>
            <a:ext cx="2745777" cy="2719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" idx="2"/>
          </p:cNvCxnSpPr>
          <p:nvPr/>
        </p:nvCxnSpPr>
        <p:spPr>
          <a:xfrm>
            <a:off x="4249235" y="2222255"/>
            <a:ext cx="5061569" cy="1713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38D5AB6-C7C7-D7DD-B2B7-A62426FB7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38" b="90469" l="10000" r="90000">
                        <a14:foregroundMark x1="53438" y1="9375" x2="65156" y2="8438"/>
                        <a14:foregroundMark x1="38594" y1="31250" x2="61250" y2="29219"/>
                        <a14:foregroundMark x1="29688" y1="32188" x2="57344" y2="27187"/>
                        <a14:foregroundMark x1="29688" y1="28281" x2="55313" y2="18281"/>
                        <a14:foregroundMark x1="25625" y1="27187" x2="35625" y2="50000"/>
                        <a14:foregroundMark x1="37500" y1="36094" x2="37500" y2="36094"/>
                        <a14:foregroundMark x1="31563" y1="90469" x2="37500" y2="904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6710" y="4359788"/>
            <a:ext cx="1423318" cy="1423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541923-5053-2286-4A53-11767CC073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042" r="93229">
                        <a14:foregroundMark x1="6042" y1="45729" x2="9479" y2="34271"/>
                        <a14:foregroundMark x1="93229" y1="56563" x2="90521" y2="62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084" y="3498377"/>
            <a:ext cx="1358766" cy="1358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CEC7D-91C7-F20A-A591-3AAFC3E60B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042" r="93229">
                        <a14:foregroundMark x1="6042" y1="45729" x2="9479" y2="34271"/>
                        <a14:foregroundMark x1="93229" y1="56563" x2="90521" y2="62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908" y="3862022"/>
            <a:ext cx="1358766" cy="1358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9648A5-1E92-FAEF-370E-F28193D6F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38" b="90469" l="10000" r="90000">
                        <a14:foregroundMark x1="53438" y1="9375" x2="65156" y2="8438"/>
                        <a14:foregroundMark x1="38594" y1="31250" x2="61250" y2="29219"/>
                        <a14:foregroundMark x1="29688" y1="32188" x2="57344" y2="27187"/>
                        <a14:foregroundMark x1="29688" y1="28281" x2="55313" y2="18281"/>
                        <a14:foregroundMark x1="25625" y1="27187" x2="35625" y2="50000"/>
                        <a14:foregroundMark x1="37500" y1="36094" x2="37500" y2="36094"/>
                        <a14:foregroundMark x1="31563" y1="90469" x2="37500" y2="904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9432" y="4501204"/>
            <a:ext cx="1423318" cy="1423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A19509-D9EE-349E-60BD-8E6062A7CF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85591" l="12000" r="90167">
                        <a14:foregroundMark x1="86500" y1="43871" x2="71667" y2="23011"/>
                        <a14:foregroundMark x1="90167" y1="39140" x2="89500" y2="31398"/>
                        <a14:foregroundMark x1="80500" y1="24731" x2="40833" y2="52473"/>
                        <a14:foregroundMark x1="76167" y1="20000" x2="75500" y2="21935"/>
                        <a14:foregroundMark x1="12000" y1="57204" x2="28333" y2="75269"/>
                        <a14:foregroundMark x1="18000" y1="66667" x2="32667" y2="85591"/>
                      </a14:backgroundRemoval>
                    </a14:imgEffect>
                  </a14:imgLayer>
                </a14:imgProps>
              </a:ext>
            </a:extLst>
          </a:blip>
          <a:srcRect l="7492" t="15302" r="6013" b="12134"/>
          <a:stretch/>
        </p:blipFill>
        <p:spPr>
          <a:xfrm>
            <a:off x="8573040" y="3731964"/>
            <a:ext cx="1650949" cy="10734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4EB5E0-0950-DFC0-1BCB-AD794B46D1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0" b="85591" l="12000" r="90167">
                        <a14:foregroundMark x1="86500" y1="43871" x2="71667" y2="23011"/>
                        <a14:foregroundMark x1="90167" y1="39140" x2="89500" y2="31398"/>
                        <a14:foregroundMark x1="80500" y1="24731" x2="40833" y2="52473"/>
                        <a14:foregroundMark x1="76167" y1="20000" x2="75500" y2="21935"/>
                        <a14:foregroundMark x1="12000" y1="57204" x2="28333" y2="75269"/>
                        <a14:foregroundMark x1="18000" y1="66667" x2="32667" y2="85591"/>
                      </a14:backgroundRemoval>
                    </a14:imgEffect>
                  </a14:imgLayer>
                </a14:imgProps>
              </a:ext>
            </a:extLst>
          </a:blip>
          <a:srcRect l="7492" t="15302" r="6013" b="12134"/>
          <a:stretch/>
        </p:blipFill>
        <p:spPr>
          <a:xfrm>
            <a:off x="9568158" y="3874556"/>
            <a:ext cx="1650949" cy="10734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8B26B8-CBCF-8B28-81FC-A4659D84E3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042" r="93229">
                        <a14:foregroundMark x1="6042" y1="45729" x2="9479" y2="34271"/>
                        <a14:foregroundMark x1="93229" y1="56563" x2="90521" y2="62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7572" y="4262553"/>
            <a:ext cx="1358766" cy="13587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4A1764-C6EF-C283-852D-E436617DB4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9872" y="4813013"/>
            <a:ext cx="1366213" cy="8353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52DF62-6A4A-0200-D6DA-880EC8A1EC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32272" y="4965413"/>
            <a:ext cx="1366213" cy="8353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85F800-7617-EBCB-A5AB-71C8967FB8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03356" y="5117813"/>
            <a:ext cx="1366213" cy="83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6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/>
      <p:bldP spid="31" grpId="0"/>
      <p:bldP spid="32" grpId="0"/>
      <p:bldP spid="33" grpId="0"/>
      <p:bldP spid="41" grpId="0" animBg="1"/>
      <p:bldP spid="4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81398"/>
            <a:ext cx="12192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  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Tuesday, November  8</a:t>
            </a:r>
            <a:r>
              <a:rPr lang="en-US" sz="5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3. School</a:t>
            </a: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1247" y="2683173"/>
            <a:ext cx="4345781" cy="37240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New words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eraser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ruler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pencil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notebook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pencil case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1085" y="2683173"/>
            <a:ext cx="6574971" cy="31085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Structures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Is this your eraser?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Yes, it is./No, it isn’t.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Are these your notebooks? 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Yes, they are./No, they aren't.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8D5A243-D56B-F5AB-66C5-F95B494E3648}"/>
              </a:ext>
            </a:extLst>
          </p:cNvPr>
          <p:cNvCxnSpPr>
            <a:cxnSpLocks/>
          </p:cNvCxnSpPr>
          <p:nvPr/>
        </p:nvCxnSpPr>
        <p:spPr>
          <a:xfrm>
            <a:off x="4885509" y="2990950"/>
            <a:ext cx="0" cy="3867050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77" y="1298575"/>
            <a:ext cx="11486367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7327" y="5659275"/>
            <a:ext cx="428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.VnVogue" panose="020B7200000000000000" pitchFamily="34" charset="0"/>
              </a:rPr>
              <a:t>Have a nice day!</a:t>
            </a:r>
            <a:endParaRPr lang="en-US" dirty="0">
              <a:solidFill>
                <a:srgbClr val="C00000"/>
              </a:solidFill>
              <a:latin typeface=".VnVogue" panose="020B72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FCD0C-0A30-5648-0C0F-CCBF6AEB744C}"/>
              </a:ext>
            </a:extLst>
          </p:cNvPr>
          <p:cNvSpPr txBox="1"/>
          <p:nvPr/>
        </p:nvSpPr>
        <p:spPr>
          <a:xfrm>
            <a:off x="2866768" y="544684"/>
            <a:ext cx="6981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Thank you for your attention!</a:t>
            </a:r>
            <a:endParaRPr lang="en-US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Page 38</a:t>
            </a:r>
            <a:endParaRPr lang="en-US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64" y="-10086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073386" y="571950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i="1" dirty="0"/>
              <a:t>New words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1" y="4076304"/>
            <a:ext cx="4186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88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D2-TRACK 1.mp3" descr="CD2-TRACK 1.mp3">
            <a:hlinkClick r:id="" action="ppaction://media"/>
            <a:extLst>
              <a:ext uri="{FF2B5EF4-FFF2-40B4-BE49-F238E27FC236}">
                <a16:creationId xmlns:a16="http://schemas.microsoft.com/office/drawing/2014/main" id="{EFF1DDCA-2F6D-20F3-9E56-D61737D904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51606" y="523922"/>
            <a:ext cx="812800" cy="812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82698" y="56099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point.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2932632-AC6A-0CD6-CC1C-5376A8078C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24" y="466772"/>
            <a:ext cx="621030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204E9BF8-6DE3-8C21-AFD2-C0291E01B7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57119"/>
            <a:ext cx="2526973" cy="2425153"/>
          </a:xfrm>
          <a:prstGeom prst="rect">
            <a:avLst/>
          </a:prstGeom>
        </p:spPr>
      </p:pic>
      <p:pic>
        <p:nvPicPr>
          <p:cNvPr id="27" name="Picture 26" descr="Text&#10;&#10;Description automatically generated with medium confidence">
            <a:extLst>
              <a:ext uri="{FF2B5EF4-FFF2-40B4-BE49-F238E27FC236}">
                <a16:creationId xmlns:a16="http://schemas.microsoft.com/office/drawing/2014/main" id="{62777CCC-989B-8FF3-9986-0CB99E3EC1A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404" y="2244291"/>
            <a:ext cx="2447059" cy="2348459"/>
          </a:xfrm>
          <a:prstGeom prst="rect">
            <a:avLst/>
          </a:prstGeom>
        </p:spPr>
      </p:pic>
      <p:pic>
        <p:nvPicPr>
          <p:cNvPr id="29" name="Picture 28" descr="A picture containing text, stationary, writing implement, screenshot&#10;&#10;Description automatically generated">
            <a:extLst>
              <a:ext uri="{FF2B5EF4-FFF2-40B4-BE49-F238E27FC236}">
                <a16:creationId xmlns:a16="http://schemas.microsoft.com/office/drawing/2014/main" id="{9F70E0D2-6A2A-077D-F99D-1DCE44758F4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894" y="2157119"/>
            <a:ext cx="2526973" cy="2425153"/>
          </a:xfrm>
          <a:prstGeom prst="rect">
            <a:avLst/>
          </a:prstGeom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A040A443-72F4-09EF-BC12-0D39F63DD7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030" y="2127437"/>
            <a:ext cx="2579737" cy="2475791"/>
          </a:xfrm>
          <a:prstGeom prst="rect">
            <a:avLst/>
          </a:prstGeom>
        </p:spPr>
      </p:pic>
      <p:pic>
        <p:nvPicPr>
          <p:cNvPr id="33" name="Picture 3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3C4ABA56-F045-88F6-1BF9-3979450D61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788" y="2199161"/>
            <a:ext cx="2438663" cy="23404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084E8B-C871-5EA4-E5B4-7FD0E094BEC7}"/>
              </a:ext>
            </a:extLst>
          </p:cNvPr>
          <p:cNvSpPr txBox="1"/>
          <p:nvPr/>
        </p:nvSpPr>
        <p:spPr>
          <a:xfrm>
            <a:off x="7401867" y="945212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icon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5194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raser.mp3" descr="eraser.mp3">
            <a:hlinkClick r:id="" action="ppaction://media"/>
            <a:extLst>
              <a:ext uri="{FF2B5EF4-FFF2-40B4-BE49-F238E27FC236}">
                <a16:creationId xmlns:a16="http://schemas.microsoft.com/office/drawing/2014/main" id="{DE3BCCA9-FF26-B816-AF5C-19BF84793B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10092" y="3429000"/>
            <a:ext cx="812800" cy="812800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2932632-AC6A-0CD6-CC1C-5376A8078C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20" y="409622"/>
            <a:ext cx="621030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204E9BF8-6DE3-8C21-AFD2-C0291E01B7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888" y="1762004"/>
            <a:ext cx="4123591" cy="39574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57EDF2-BB4D-F6EE-5B7F-71CB1BB9AD55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017E69-DF0B-A356-F936-70454D4AD6A2}"/>
              </a:ext>
            </a:extLst>
          </p:cNvPr>
          <p:cNvSpPr txBox="1"/>
          <p:nvPr/>
        </p:nvSpPr>
        <p:spPr>
          <a:xfrm>
            <a:off x="8115288" y="270890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eraser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C1854F-3CB6-82F7-57E5-66DBCD3FB063}"/>
              </a:ext>
            </a:extLst>
          </p:cNvPr>
          <p:cNvSpPr txBox="1"/>
          <p:nvPr/>
        </p:nvSpPr>
        <p:spPr>
          <a:xfrm>
            <a:off x="8206911" y="4398321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ɪˈreɪsər</a:t>
            </a:r>
            <a:r>
              <a:rPr lang="en-US" dirty="0"/>
              <a:t>/ </a:t>
            </a:r>
          </a:p>
          <a:p>
            <a:pPr algn="ctr"/>
            <a:r>
              <a:rPr lang="vi-VN" dirty="0"/>
              <a:t>cục tẩy </a:t>
            </a:r>
            <a:endParaRPr lang="vi-VN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F42F5B-6DC0-99CB-EB85-6E6AE35CFB65}"/>
              </a:ext>
            </a:extLst>
          </p:cNvPr>
          <p:cNvSpPr txBox="1"/>
          <p:nvPr/>
        </p:nvSpPr>
        <p:spPr>
          <a:xfrm>
            <a:off x="9059207" y="575101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7062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uler.mp3" descr="ruler.mp3">
            <a:hlinkClick r:id="" action="ppaction://media"/>
            <a:extLst>
              <a:ext uri="{FF2B5EF4-FFF2-40B4-BE49-F238E27FC236}">
                <a16:creationId xmlns:a16="http://schemas.microsoft.com/office/drawing/2014/main" id="{AE340C78-27C6-F1B8-EC80-02AC010542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6516" y="3318574"/>
            <a:ext cx="812800" cy="812800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2932632-AC6A-0CD6-CC1C-5376A8078C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20" y="409622"/>
            <a:ext cx="621030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Text&#10;&#10;Description automatically generated with medium confidence">
            <a:extLst>
              <a:ext uri="{FF2B5EF4-FFF2-40B4-BE49-F238E27FC236}">
                <a16:creationId xmlns:a16="http://schemas.microsoft.com/office/drawing/2014/main" id="{62777CCC-989B-8FF3-9986-0CB99E3EC1A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4039" y="1847264"/>
            <a:ext cx="4381581" cy="42050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57EDF2-BB4D-F6EE-5B7F-71CB1BB9AD55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24E4B6-A7C0-6C71-3195-2AB8B72D52DD}"/>
              </a:ext>
            </a:extLst>
          </p:cNvPr>
          <p:cNvSpPr txBox="1"/>
          <p:nvPr/>
        </p:nvSpPr>
        <p:spPr>
          <a:xfrm>
            <a:off x="6997724" y="3303450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ruler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17CDB5-8C9E-CFBB-2702-35D21C3F8DC7}"/>
              </a:ext>
            </a:extLst>
          </p:cNvPr>
          <p:cNvSpPr txBox="1"/>
          <p:nvPr/>
        </p:nvSpPr>
        <p:spPr>
          <a:xfrm>
            <a:off x="7058509" y="4588436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ruːlər</a:t>
            </a:r>
            <a:r>
              <a:rPr lang="en-US" dirty="0"/>
              <a:t>/ </a:t>
            </a:r>
          </a:p>
          <a:p>
            <a:pPr algn="ctr"/>
            <a:r>
              <a:rPr lang="vi-VN" dirty="0"/>
              <a:t>cái thước kẻ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F42F5B-6DC0-99CB-EB85-6E6AE35CFB65}"/>
              </a:ext>
            </a:extLst>
          </p:cNvPr>
          <p:cNvSpPr txBox="1"/>
          <p:nvPr/>
        </p:nvSpPr>
        <p:spPr>
          <a:xfrm>
            <a:off x="9059207" y="575101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55099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encil.mp3" descr="pencil.mp3">
            <a:hlinkClick r:id="" action="ppaction://media"/>
            <a:extLst>
              <a:ext uri="{FF2B5EF4-FFF2-40B4-BE49-F238E27FC236}">
                <a16:creationId xmlns:a16="http://schemas.microsoft.com/office/drawing/2014/main" id="{16F5B02D-36EE-3960-63CB-80D52C2D5B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7893" y="3283857"/>
            <a:ext cx="812800" cy="812800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D2932632-AC6A-0CD6-CC1C-5376A8078C5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20" y="409622"/>
            <a:ext cx="6210300" cy="927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A picture containing text, stationary, writing implement, screenshot&#10;&#10;Description automatically generated">
            <a:extLst>
              <a:ext uri="{FF2B5EF4-FFF2-40B4-BE49-F238E27FC236}">
                <a16:creationId xmlns:a16="http://schemas.microsoft.com/office/drawing/2014/main" id="{9F70E0D2-6A2A-077D-F99D-1DCE44758F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581" y="1476844"/>
            <a:ext cx="4679795" cy="44912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57EDF2-BB4D-F6EE-5B7F-71CB1BB9AD55}"/>
              </a:ext>
            </a:extLst>
          </p:cNvPr>
          <p:cNvSpPr txBox="1"/>
          <p:nvPr/>
        </p:nvSpPr>
        <p:spPr>
          <a:xfrm>
            <a:off x="8294221" y="973314"/>
            <a:ext cx="3628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picture to hear the sound.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4DEC7D-0F50-9B71-BE12-6D8A328CE89F}"/>
              </a:ext>
            </a:extLst>
          </p:cNvPr>
          <p:cNvSpPr txBox="1"/>
          <p:nvPr/>
        </p:nvSpPr>
        <p:spPr>
          <a:xfrm>
            <a:off x="7599002" y="3202825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pencil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312CFC-58B0-4CF1-5B9F-4767470C7FE1}"/>
              </a:ext>
            </a:extLst>
          </p:cNvPr>
          <p:cNvSpPr txBox="1"/>
          <p:nvPr/>
        </p:nvSpPr>
        <p:spPr>
          <a:xfrm>
            <a:off x="7705412" y="4490326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pensl</a:t>
            </a:r>
            <a:r>
              <a:rPr lang="en-US" dirty="0"/>
              <a:t>/ </a:t>
            </a:r>
          </a:p>
          <a:p>
            <a:pPr algn="ctr"/>
            <a:r>
              <a:rPr lang="en-US" dirty="0" err="1"/>
              <a:t>cây</a:t>
            </a:r>
            <a:r>
              <a:rPr lang="en-US" dirty="0"/>
              <a:t> </a:t>
            </a:r>
            <a:r>
              <a:rPr lang="en-US" dirty="0" err="1"/>
              <a:t>bút</a:t>
            </a:r>
            <a:r>
              <a:rPr lang="en-US" dirty="0"/>
              <a:t> chì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F42F5B-6DC0-99CB-EB85-6E6AE35CFB65}"/>
              </a:ext>
            </a:extLst>
          </p:cNvPr>
          <p:cNvSpPr txBox="1"/>
          <p:nvPr/>
        </p:nvSpPr>
        <p:spPr>
          <a:xfrm>
            <a:off x="9059207" y="575101"/>
            <a:ext cx="19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22655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ha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7769</TotalTime>
  <Words>368</Words>
  <Application>Microsoft Office PowerPoint</Application>
  <PresentationFormat>Widescreen</PresentationFormat>
  <Paragraphs>101</Paragraphs>
  <Slides>28</Slides>
  <Notes>2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.VnExotic</vt:lpstr>
      <vt:lpstr>.VnTifani HeavyH</vt:lpstr>
      <vt:lpstr>.VnVogue</vt:lpstr>
      <vt:lpstr>Arial</vt:lpstr>
      <vt:lpstr>Calibri</vt:lpstr>
      <vt:lpstr>Century Gothic</vt:lpstr>
      <vt:lpstr>Comic Sans MS</vt:lpstr>
      <vt:lpstr>Georgia</vt:lpstr>
      <vt:lpstr>Script MT Bold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zim bobo</cp:lastModifiedBy>
  <cp:revision>143</cp:revision>
  <dcterms:created xsi:type="dcterms:W3CDTF">2020-12-08T03:17:05Z</dcterms:created>
  <dcterms:modified xsi:type="dcterms:W3CDTF">2022-12-13T05:12:42Z</dcterms:modified>
</cp:coreProperties>
</file>