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7" r:id="rId8"/>
    <p:sldId id="273" r:id="rId9"/>
    <p:sldId id="269" r:id="rId10"/>
    <p:sldId id="271" r:id="rId11"/>
    <p:sldId id="272" r:id="rId12"/>
    <p:sldId id="274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3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6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0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7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8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3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89CC-CD28-44BB-8A07-AF060BF8F65E}" type="datetimeFigureOut">
              <a:rPr lang="en-US" smtClean="0"/>
              <a:t>16-Dec-22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3154-BF77-4125-ABA5-9B0D9EF2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1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0625" y="728960"/>
            <a:ext cx="7291611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40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40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0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000" b="1" cap="none" spc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40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40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endParaRPr lang="en-US" sz="4000" b="1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ÂM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4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5</a:t>
            </a:r>
            <a:endParaRPr lang="en-US" sz="40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16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8983"/>
          <a:stretch/>
        </p:blipFill>
        <p:spPr>
          <a:xfrm>
            <a:off x="0" y="2070699"/>
            <a:ext cx="12192000" cy="4787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8949" y="166985"/>
            <a:ext cx="8486619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vờn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bay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bướm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xinh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cành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ca    </a:t>
            </a:r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líu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lo.</a:t>
            </a:r>
          </a:p>
          <a:p>
            <a:pPr algn="just"/>
            <a:endParaRPr lang="en-US" sz="4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mong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chờ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013105" y="959725"/>
            <a:ext cx="832347" cy="581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3105171" y="959725"/>
            <a:ext cx="832347" cy="581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220042" y="992980"/>
            <a:ext cx="773987" cy="538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5530076" y="1014411"/>
            <a:ext cx="773987" cy="53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6420064" y="942561"/>
            <a:ext cx="1071904" cy="615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790076" y="959642"/>
            <a:ext cx="1071904" cy="61535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21070" y="813195"/>
            <a:ext cx="1092450" cy="897733"/>
            <a:chOff x="8095448" y="2076451"/>
            <a:chExt cx="2031569" cy="16247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1952299" y="2292519"/>
            <a:ext cx="832347" cy="581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3387695" y="2292519"/>
            <a:ext cx="832347" cy="581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772290" y="2292519"/>
            <a:ext cx="773987" cy="538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6033070" y="2292519"/>
            <a:ext cx="773987" cy="53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105864" y="2258190"/>
            <a:ext cx="1071904" cy="615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8169764" y="2253923"/>
            <a:ext cx="1071904" cy="61535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31814" y="2070699"/>
            <a:ext cx="1092450" cy="897733"/>
            <a:chOff x="8095448" y="2076451"/>
            <a:chExt cx="2031569" cy="162478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104699" y="3611448"/>
            <a:ext cx="832347" cy="581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3386641" y="3645798"/>
            <a:ext cx="832347" cy="5810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532422" y="3667228"/>
            <a:ext cx="773987" cy="5381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5786680" y="3688659"/>
            <a:ext cx="773987" cy="5381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6825261" y="3590038"/>
            <a:ext cx="1071904" cy="6153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890406" y="3611448"/>
            <a:ext cx="1071904" cy="61535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119480" y="3429000"/>
            <a:ext cx="1092450" cy="897733"/>
            <a:chOff x="8095448" y="2076451"/>
            <a:chExt cx="2031569" cy="16247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104699" y="4930377"/>
            <a:ext cx="832347" cy="5810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4209398" y="4896980"/>
            <a:ext cx="832347" cy="5810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6182029" y="4912303"/>
            <a:ext cx="773987" cy="5381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7393091" y="4937829"/>
            <a:ext cx="773987" cy="5381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8651875" y="4896048"/>
            <a:ext cx="1071904" cy="615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9556147" y="4896048"/>
            <a:ext cx="1071904" cy="61535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518424" y="4578259"/>
            <a:ext cx="1092450" cy="897733"/>
            <a:chOff x="8095448" y="2076451"/>
            <a:chExt cx="2031569" cy="162478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8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8102" y="862310"/>
            <a:ext cx="8873070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khao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khát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mơ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khắp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6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tung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tăng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múa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ca</a:t>
            </a:r>
            <a:r>
              <a:rPr lang="en-US" sz="3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6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nắng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xuân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muôn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6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1648353" y="1512175"/>
            <a:ext cx="832347" cy="581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3889233" y="1545430"/>
            <a:ext cx="773987" cy="538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5478685" y="1477846"/>
            <a:ext cx="1071904" cy="6153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42039" y="1365644"/>
            <a:ext cx="1092450" cy="897733"/>
            <a:chOff x="8095448" y="2076451"/>
            <a:chExt cx="2031569" cy="1624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360131" y="1502569"/>
            <a:ext cx="832347" cy="58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812274" y="1555036"/>
            <a:ext cx="773987" cy="538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381883" y="1516277"/>
            <a:ext cx="1071904" cy="615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1800753" y="2556957"/>
            <a:ext cx="832347" cy="581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924703" y="2556957"/>
            <a:ext cx="832347" cy="581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034647" y="2599818"/>
            <a:ext cx="773987" cy="5381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5091691" y="2642174"/>
            <a:ext cx="773987" cy="5381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6195321" y="2564984"/>
            <a:ext cx="1071904" cy="615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060916" y="2603578"/>
            <a:ext cx="1071904" cy="61535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49589" y="2398602"/>
            <a:ext cx="1092450" cy="897733"/>
            <a:chOff x="8095448" y="2076451"/>
            <a:chExt cx="2031569" cy="16247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1667011" y="3694792"/>
            <a:ext cx="832347" cy="581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2776304" y="3694792"/>
            <a:ext cx="832347" cy="581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3690466" y="3694792"/>
            <a:ext cx="773987" cy="5381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4663220" y="3709861"/>
            <a:ext cx="773987" cy="538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5577158" y="3617602"/>
            <a:ext cx="1071904" cy="615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6802310" y="3617602"/>
            <a:ext cx="1071904" cy="61535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968782" y="3476411"/>
            <a:ext cx="1092450" cy="897733"/>
            <a:chOff x="8095448" y="2076451"/>
            <a:chExt cx="2031569" cy="162478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1800753" y="4842234"/>
            <a:ext cx="832347" cy="5810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r="68246" b="25419"/>
          <a:stretch/>
        </p:blipFill>
        <p:spPr>
          <a:xfrm>
            <a:off x="4245081" y="4827332"/>
            <a:ext cx="832347" cy="5810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5776602" y="4836805"/>
            <a:ext cx="773987" cy="5381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6" t="33414" r="6452" b="42475"/>
          <a:stretch/>
        </p:blipFill>
        <p:spPr>
          <a:xfrm>
            <a:off x="7060916" y="4845318"/>
            <a:ext cx="773987" cy="5381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7989328" y="4789631"/>
            <a:ext cx="1071904" cy="6153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24953" r="40157" b="50233"/>
          <a:stretch/>
        </p:blipFill>
        <p:spPr>
          <a:xfrm>
            <a:off x="8920529" y="4798209"/>
            <a:ext cx="1071904" cy="61535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931495" y="4580740"/>
            <a:ext cx="1092450" cy="897733"/>
            <a:chOff x="8095448" y="2076451"/>
            <a:chExt cx="2031569" cy="162478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>
              <a:off x="8095448" y="2076451"/>
              <a:ext cx="1096178" cy="13906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6" r="71591" b="32363"/>
            <a:stretch/>
          </p:blipFill>
          <p:spPr>
            <a:xfrm flipH="1">
              <a:off x="9030839" y="2310587"/>
              <a:ext cx="1096178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1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6932" y="252710"/>
            <a:ext cx="55320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</a:t>
            </a:r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4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GIỎI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NGOAN</a:t>
            </a:r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52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1872" y="1233785"/>
            <a:ext cx="778213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14</a:t>
            </a:r>
          </a:p>
          <a:p>
            <a:pPr algn="ctr"/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BÔNG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HOA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CA</a:t>
            </a:r>
          </a:p>
          <a:p>
            <a:pPr algn="ctr"/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ƯỚC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MƠ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HỢP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CHO </a:t>
            </a:r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93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46" y="3620655"/>
            <a:ext cx="5720678" cy="34590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562" y="1861149"/>
            <a:ext cx="8693021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cầm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thăm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2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rộn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rã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28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nở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khoe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sắc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5258" y="606465"/>
            <a:ext cx="7029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 BÔNG HOA NHỮNG BÀI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74" y="2317750"/>
            <a:ext cx="473658" cy="5111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20466" y="2333481"/>
            <a:ext cx="820167" cy="502944"/>
            <a:chOff x="7056411" y="3760763"/>
            <a:chExt cx="1505732" cy="8311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085446" y="2340471"/>
            <a:ext cx="942858" cy="565686"/>
            <a:chOff x="3280619" y="2333593"/>
            <a:chExt cx="942858" cy="565686"/>
          </a:xfrm>
        </p:grpSpPr>
        <p:grpSp>
          <p:nvGrpSpPr>
            <p:cNvPr id="9" name="Group 8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78" y="2339409"/>
            <a:ext cx="473658" cy="5111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28" y="2322487"/>
            <a:ext cx="473658" cy="5111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37" y="2332916"/>
            <a:ext cx="473658" cy="51117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503049" y="2332916"/>
            <a:ext cx="942858" cy="565686"/>
            <a:chOff x="3280619" y="2333593"/>
            <a:chExt cx="942858" cy="565686"/>
          </a:xfrm>
        </p:grpSpPr>
        <p:grpSp>
          <p:nvGrpSpPr>
            <p:cNvPr id="29" name="Group 28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1031791" y="3438350"/>
            <a:ext cx="820167" cy="502944"/>
            <a:chOff x="7056411" y="3760763"/>
            <a:chExt cx="1505732" cy="83111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42" y="3435877"/>
            <a:ext cx="473658" cy="511176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568109" y="3416358"/>
            <a:ext cx="942858" cy="565686"/>
            <a:chOff x="3280619" y="2333593"/>
            <a:chExt cx="942858" cy="565686"/>
          </a:xfrm>
        </p:grpSpPr>
        <p:grpSp>
          <p:nvGrpSpPr>
            <p:cNvPr id="40" name="Group 39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4" y="3421943"/>
            <a:ext cx="473658" cy="511176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143347" y="3457950"/>
            <a:ext cx="820167" cy="502944"/>
            <a:chOff x="7056411" y="3760763"/>
            <a:chExt cx="1505732" cy="83111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2" y="3449718"/>
            <a:ext cx="473658" cy="51117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955423" y="3359379"/>
            <a:ext cx="942858" cy="565686"/>
            <a:chOff x="3280619" y="2333593"/>
            <a:chExt cx="942858" cy="565686"/>
          </a:xfrm>
        </p:grpSpPr>
        <p:grpSp>
          <p:nvGrpSpPr>
            <p:cNvPr id="52" name="Group 51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55" y="3449718"/>
            <a:ext cx="473658" cy="51117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207475" y="4554004"/>
            <a:ext cx="820167" cy="502944"/>
            <a:chOff x="7056411" y="3760763"/>
            <a:chExt cx="1505732" cy="8311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20" y="4538894"/>
            <a:ext cx="473658" cy="51117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2591103" y="4558454"/>
            <a:ext cx="942858" cy="565686"/>
            <a:chOff x="3280619" y="2333593"/>
            <a:chExt cx="942858" cy="565686"/>
          </a:xfrm>
        </p:grpSpPr>
        <p:grpSp>
          <p:nvGrpSpPr>
            <p:cNvPr id="64" name="Group 63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20" y="4557392"/>
            <a:ext cx="473658" cy="511176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4354133" y="4544474"/>
            <a:ext cx="820167" cy="502944"/>
            <a:chOff x="7056411" y="3760763"/>
            <a:chExt cx="1505732" cy="83111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02" y="4536242"/>
            <a:ext cx="473658" cy="511176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426852" y="4532260"/>
            <a:ext cx="942858" cy="565686"/>
            <a:chOff x="3280619" y="2333593"/>
            <a:chExt cx="942858" cy="565686"/>
          </a:xfrm>
        </p:grpSpPr>
        <p:grpSp>
          <p:nvGrpSpPr>
            <p:cNvPr id="76" name="Group 75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77" name="Group 76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97" y="4536242"/>
            <a:ext cx="473658" cy="5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46" y="3620655"/>
            <a:ext cx="5720678" cy="3459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6837" y="1563987"/>
            <a:ext cx="7806048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endParaRPr lang="en-US" sz="1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Náo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nức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cười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say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sưa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5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đóa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5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tặng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258" y="606465"/>
            <a:ext cx="7029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 BÔNG HOA NHỮNG BÀI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00" y="2319393"/>
            <a:ext cx="473658" cy="511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30458" y="2326912"/>
            <a:ext cx="942858" cy="565686"/>
            <a:chOff x="3280619" y="2333593"/>
            <a:chExt cx="942858" cy="565686"/>
          </a:xfrm>
        </p:grpSpPr>
        <p:grpSp>
          <p:nvGrpSpPr>
            <p:cNvPr id="8" name="Group 7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781760" y="2309353"/>
            <a:ext cx="820167" cy="502944"/>
            <a:chOff x="7056411" y="3760763"/>
            <a:chExt cx="1505732" cy="8311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89" y="2316231"/>
            <a:ext cx="473658" cy="5111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360240" y="2321045"/>
            <a:ext cx="820167" cy="502944"/>
            <a:chOff x="7056411" y="3760763"/>
            <a:chExt cx="1505732" cy="8311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85" y="2319393"/>
            <a:ext cx="473658" cy="5111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149983" y="2309353"/>
            <a:ext cx="511867" cy="544536"/>
            <a:chOff x="4555433" y="3760764"/>
            <a:chExt cx="821295" cy="93823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555433" y="3760764"/>
              <a:ext cx="669801" cy="84248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706927" y="3856514"/>
              <a:ext cx="669801" cy="84248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731550" y="2326912"/>
            <a:ext cx="511867" cy="544536"/>
            <a:chOff x="4555433" y="3760764"/>
            <a:chExt cx="821295" cy="93823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555433" y="3760764"/>
              <a:ext cx="669801" cy="84248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706927" y="3856514"/>
              <a:ext cx="669801" cy="84248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24" y="2382484"/>
            <a:ext cx="473658" cy="51117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42636" y="2396644"/>
            <a:ext cx="820167" cy="502944"/>
            <a:chOff x="7056411" y="3760763"/>
            <a:chExt cx="1505732" cy="83111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57" y="3550785"/>
            <a:ext cx="473658" cy="5111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951214" y="3499721"/>
            <a:ext cx="942858" cy="565686"/>
            <a:chOff x="3280619" y="2333593"/>
            <a:chExt cx="942858" cy="565686"/>
          </a:xfrm>
        </p:grpSpPr>
        <p:grpSp>
          <p:nvGrpSpPr>
            <p:cNvPr id="35" name="Group 34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28" y="3520871"/>
            <a:ext cx="473658" cy="51117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801343" y="3559017"/>
            <a:ext cx="820167" cy="502944"/>
            <a:chOff x="7056411" y="3760763"/>
            <a:chExt cx="1505732" cy="83111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66" y="3516732"/>
            <a:ext cx="473658" cy="5111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528781" y="3516732"/>
            <a:ext cx="942858" cy="565686"/>
            <a:chOff x="3280619" y="2333593"/>
            <a:chExt cx="942858" cy="565686"/>
          </a:xfrm>
        </p:grpSpPr>
        <p:grpSp>
          <p:nvGrpSpPr>
            <p:cNvPr id="47" name="Group 46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8" y="3536943"/>
            <a:ext cx="473658" cy="51117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8346706" y="3577245"/>
            <a:ext cx="820167" cy="502944"/>
            <a:chOff x="7056411" y="3760763"/>
            <a:chExt cx="1505732" cy="83111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57" y="4728133"/>
            <a:ext cx="473658" cy="51117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326661" y="4671333"/>
            <a:ext cx="942858" cy="565686"/>
            <a:chOff x="3280619" y="2333593"/>
            <a:chExt cx="942858" cy="565686"/>
          </a:xfrm>
        </p:grpSpPr>
        <p:grpSp>
          <p:nvGrpSpPr>
            <p:cNvPr id="59" name="Group 58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74" y="4708939"/>
            <a:ext cx="473658" cy="511176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5166960" y="4712925"/>
            <a:ext cx="820167" cy="502944"/>
            <a:chOff x="7056411" y="3760763"/>
            <a:chExt cx="1505732" cy="83111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62" y="4671180"/>
            <a:ext cx="473658" cy="511176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772969" y="4654122"/>
            <a:ext cx="942858" cy="565686"/>
            <a:chOff x="3280619" y="2333593"/>
            <a:chExt cx="942858" cy="565686"/>
          </a:xfrm>
        </p:grpSpPr>
        <p:grpSp>
          <p:nvGrpSpPr>
            <p:cNvPr id="71" name="Group 70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96" y="4687482"/>
            <a:ext cx="473658" cy="51117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300643" y="4694530"/>
            <a:ext cx="820167" cy="502944"/>
            <a:chOff x="7056411" y="3760763"/>
            <a:chExt cx="1505732" cy="831117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3" y="2319393"/>
            <a:ext cx="473658" cy="511176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803463" y="2309353"/>
            <a:ext cx="820167" cy="502944"/>
            <a:chOff x="7056411" y="3760763"/>
            <a:chExt cx="1505732" cy="83111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7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46" y="3620655"/>
            <a:ext cx="5720678" cy="3459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9993" y="1859262"/>
            <a:ext cx="8888715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2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tốt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nhớ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mới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2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mơ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gương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258" y="606465"/>
            <a:ext cx="7029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 BÔNG HOA NHỮNG BÀI CA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15098" y="2313140"/>
            <a:ext cx="942858" cy="565686"/>
            <a:chOff x="3280619" y="2333593"/>
            <a:chExt cx="942858" cy="565686"/>
          </a:xfrm>
        </p:grpSpPr>
        <p:grpSp>
          <p:nvGrpSpPr>
            <p:cNvPr id="7" name="Group 6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4" y="2304700"/>
            <a:ext cx="473658" cy="5111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86462" y="2332670"/>
            <a:ext cx="820167" cy="502944"/>
            <a:chOff x="7056411" y="3760763"/>
            <a:chExt cx="1505732" cy="8311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96" y="2320191"/>
            <a:ext cx="473658" cy="5111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73442" y="2339548"/>
            <a:ext cx="820167" cy="502944"/>
            <a:chOff x="7056411" y="3760763"/>
            <a:chExt cx="1505732" cy="8311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00" y="2341072"/>
            <a:ext cx="473658" cy="51117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716488" y="2332670"/>
            <a:ext cx="942858" cy="565686"/>
            <a:chOff x="3280619" y="2333593"/>
            <a:chExt cx="942858" cy="565686"/>
          </a:xfrm>
        </p:grpSpPr>
        <p:grpSp>
          <p:nvGrpSpPr>
            <p:cNvPr id="23" name="Group 22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12" y="2341072"/>
            <a:ext cx="473658" cy="51117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29993" y="3428999"/>
            <a:ext cx="820167" cy="502944"/>
            <a:chOff x="7056411" y="3760763"/>
            <a:chExt cx="1505732" cy="83111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79" y="3418012"/>
            <a:ext cx="473658" cy="5111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888856" y="3428999"/>
            <a:ext cx="942858" cy="565686"/>
            <a:chOff x="3280619" y="2333593"/>
            <a:chExt cx="942858" cy="565686"/>
          </a:xfrm>
        </p:grpSpPr>
        <p:grpSp>
          <p:nvGrpSpPr>
            <p:cNvPr id="35" name="Group 34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50" y="3431277"/>
            <a:ext cx="473658" cy="51117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552003" y="3432438"/>
            <a:ext cx="820167" cy="502944"/>
            <a:chOff x="7056411" y="3760763"/>
            <a:chExt cx="1505732" cy="83111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37" y="3427937"/>
            <a:ext cx="473658" cy="5111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925212" y="3427992"/>
            <a:ext cx="942858" cy="565686"/>
            <a:chOff x="3280619" y="2333593"/>
            <a:chExt cx="942858" cy="565686"/>
          </a:xfrm>
        </p:grpSpPr>
        <p:grpSp>
          <p:nvGrpSpPr>
            <p:cNvPr id="47" name="Group 46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68" y="3416886"/>
            <a:ext cx="473658" cy="51117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445202" y="4532206"/>
            <a:ext cx="820167" cy="502944"/>
            <a:chOff x="7056411" y="3760763"/>
            <a:chExt cx="1505732" cy="83111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29" y="4523974"/>
            <a:ext cx="473658" cy="51117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2772591" y="4531086"/>
            <a:ext cx="942858" cy="565686"/>
            <a:chOff x="3280619" y="2333593"/>
            <a:chExt cx="942858" cy="565686"/>
          </a:xfrm>
        </p:grpSpPr>
        <p:grpSp>
          <p:nvGrpSpPr>
            <p:cNvPr id="59" name="Group 58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80" y="4564446"/>
            <a:ext cx="473658" cy="511176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347926" y="4535645"/>
            <a:ext cx="820167" cy="502944"/>
            <a:chOff x="7056411" y="3760763"/>
            <a:chExt cx="1505732" cy="83111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50" y="4564446"/>
            <a:ext cx="473658" cy="511176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7460554" y="4618049"/>
            <a:ext cx="511867" cy="544536"/>
            <a:chOff x="4555433" y="3760764"/>
            <a:chExt cx="821295" cy="938235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555433" y="3760764"/>
              <a:ext cx="669801" cy="84248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706927" y="3856514"/>
              <a:ext cx="669801" cy="842485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8387912" y="4610200"/>
            <a:ext cx="511867" cy="544536"/>
            <a:chOff x="4555433" y="3760764"/>
            <a:chExt cx="821295" cy="93823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555433" y="3760764"/>
              <a:ext cx="669801" cy="84248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50" t="31945" b="31773"/>
            <a:stretch/>
          </p:blipFill>
          <p:spPr>
            <a:xfrm>
              <a:off x="4706927" y="3856514"/>
              <a:ext cx="669801" cy="842485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84" y="4531086"/>
            <a:ext cx="473658" cy="5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46" y="3620655"/>
            <a:ext cx="5720678" cy="3459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1543" y="1589330"/>
            <a:ext cx="7739876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Nhớ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nhớ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5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khúc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ca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1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5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tặng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2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258" y="606465"/>
            <a:ext cx="7029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NHỮNG BÔNG HOA NHỮNG BÀI CA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05813" y="2316591"/>
            <a:ext cx="942858" cy="565686"/>
            <a:chOff x="3280619" y="2333593"/>
            <a:chExt cx="942858" cy="565686"/>
          </a:xfrm>
        </p:grpSpPr>
        <p:grpSp>
          <p:nvGrpSpPr>
            <p:cNvPr id="7" name="Group 6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5" y="3568671"/>
            <a:ext cx="473658" cy="5111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39278" y="2323644"/>
            <a:ext cx="820167" cy="502944"/>
            <a:chOff x="7056411" y="3760763"/>
            <a:chExt cx="1505732" cy="8311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94" y="2322967"/>
            <a:ext cx="473658" cy="5111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83" y="2341903"/>
            <a:ext cx="473658" cy="5111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31295" y="2365933"/>
            <a:ext cx="820167" cy="502944"/>
            <a:chOff x="7056411" y="3760763"/>
            <a:chExt cx="1505732" cy="8311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45" y="2368267"/>
            <a:ext cx="473658" cy="5111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473086" y="2337111"/>
            <a:ext cx="942858" cy="565686"/>
            <a:chOff x="3280619" y="2333593"/>
            <a:chExt cx="942858" cy="565686"/>
          </a:xfrm>
        </p:grpSpPr>
        <p:grpSp>
          <p:nvGrpSpPr>
            <p:cNvPr id="24" name="Group 23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31" y="2358378"/>
            <a:ext cx="473658" cy="5111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421030" y="2413833"/>
            <a:ext cx="820167" cy="502944"/>
            <a:chOff x="7056411" y="3760763"/>
            <a:chExt cx="1505732" cy="83111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028802" y="3575116"/>
            <a:ext cx="942858" cy="565686"/>
            <a:chOff x="3280619" y="2333593"/>
            <a:chExt cx="942858" cy="565686"/>
          </a:xfrm>
        </p:grpSpPr>
        <p:grpSp>
          <p:nvGrpSpPr>
            <p:cNvPr id="35" name="Group 34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97" y="3554024"/>
            <a:ext cx="473658" cy="51117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812200" y="3558140"/>
            <a:ext cx="820167" cy="502944"/>
            <a:chOff x="7056411" y="3760763"/>
            <a:chExt cx="1505732" cy="83111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22" y="3554024"/>
            <a:ext cx="473658" cy="5111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643972" y="3575313"/>
            <a:ext cx="942858" cy="565686"/>
            <a:chOff x="3280619" y="2333593"/>
            <a:chExt cx="942858" cy="565686"/>
          </a:xfrm>
        </p:grpSpPr>
        <p:grpSp>
          <p:nvGrpSpPr>
            <p:cNvPr id="47" name="Group 46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01" y="3573856"/>
            <a:ext cx="473658" cy="51117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8507429" y="3624844"/>
            <a:ext cx="820167" cy="502944"/>
            <a:chOff x="7056411" y="3760763"/>
            <a:chExt cx="1505732" cy="83111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92" y="4697873"/>
            <a:ext cx="473658" cy="51117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494423" y="4694111"/>
            <a:ext cx="942858" cy="565686"/>
            <a:chOff x="3280619" y="2333593"/>
            <a:chExt cx="942858" cy="565686"/>
          </a:xfrm>
        </p:grpSpPr>
        <p:grpSp>
          <p:nvGrpSpPr>
            <p:cNvPr id="59" name="Group 58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96" y="4753258"/>
            <a:ext cx="473658" cy="511176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5392074" y="4764795"/>
            <a:ext cx="820167" cy="502944"/>
            <a:chOff x="7056411" y="3760763"/>
            <a:chExt cx="1505732" cy="83111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>
              <a:off x="7056411" y="3760763"/>
              <a:ext cx="677119" cy="81975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6" r="71614" b="33198"/>
            <a:stretch/>
          </p:blipFill>
          <p:spPr>
            <a:xfrm flipH="1">
              <a:off x="7885024" y="3772129"/>
              <a:ext cx="677119" cy="819751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34" y="4745426"/>
            <a:ext cx="473658" cy="511176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064667" y="4698748"/>
            <a:ext cx="942858" cy="565686"/>
            <a:chOff x="3280619" y="2333593"/>
            <a:chExt cx="942858" cy="565686"/>
          </a:xfrm>
        </p:grpSpPr>
        <p:grpSp>
          <p:nvGrpSpPr>
            <p:cNvPr id="71" name="Group 70"/>
            <p:cNvGrpSpPr/>
            <p:nvPr/>
          </p:nvGrpSpPr>
          <p:grpSpPr>
            <a:xfrm>
              <a:off x="3280619" y="2333593"/>
              <a:ext cx="511867" cy="544536"/>
              <a:chOff x="4555433" y="3760764"/>
              <a:chExt cx="821295" cy="938235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3711610" y="2354743"/>
              <a:ext cx="511867" cy="544536"/>
              <a:chOff x="4555433" y="3760764"/>
              <a:chExt cx="821295" cy="938235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555433" y="3760764"/>
                <a:ext cx="669801" cy="84248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0" t="31945" b="31773"/>
              <a:stretch/>
            </p:blipFill>
            <p:spPr>
              <a:xfrm>
                <a:off x="4706927" y="3856514"/>
                <a:ext cx="669801" cy="842485"/>
              </a:xfrm>
              <a:prstGeom prst="rect">
                <a:avLst/>
              </a:prstGeom>
            </p:spPr>
          </p:pic>
        </p:grp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5" y="4727471"/>
            <a:ext cx="473658" cy="5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eat ước m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0350" y="1114425"/>
            <a:ext cx="428625" cy="2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472" y="0"/>
            <a:ext cx="12210472" cy="6858000"/>
            <a:chOff x="725051" y="-1413163"/>
            <a:chExt cx="13586696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51" y="-1413163"/>
              <a:ext cx="457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747" y="-1413163"/>
              <a:ext cx="457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399" y="-1413163"/>
              <a:ext cx="4572000" cy="6858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811332" y="796790"/>
            <a:ext cx="1106681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Gió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vờn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lo,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chờ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khắp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múa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đẹp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muôn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85" y="1266075"/>
            <a:ext cx="546561" cy="546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50" y="1266074"/>
            <a:ext cx="546561" cy="546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17" y="1266074"/>
            <a:ext cx="546561" cy="546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351" y="1266074"/>
            <a:ext cx="546561" cy="546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65" y="1244668"/>
            <a:ext cx="546561" cy="546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353" y="1266073"/>
            <a:ext cx="546561" cy="546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311" y="1266073"/>
            <a:ext cx="546561" cy="5465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114" y="1266073"/>
            <a:ext cx="546561" cy="546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15" y="2281921"/>
            <a:ext cx="546561" cy="546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73" y="2281921"/>
            <a:ext cx="546561" cy="546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269" y="2281919"/>
            <a:ext cx="546561" cy="5465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58" y="2281918"/>
            <a:ext cx="546561" cy="5465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68" y="2239106"/>
            <a:ext cx="546561" cy="5465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24" y="2281918"/>
            <a:ext cx="546561" cy="5465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836" y="2239105"/>
            <a:ext cx="546561" cy="5465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302" y="2239104"/>
            <a:ext cx="546561" cy="546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36" y="2239103"/>
            <a:ext cx="546561" cy="5465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84" y="3254952"/>
            <a:ext cx="546561" cy="5465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85" y="3252025"/>
            <a:ext cx="546561" cy="5465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012" y="3252024"/>
            <a:ext cx="546561" cy="5465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202" y="3252024"/>
            <a:ext cx="546561" cy="5465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21" y="3252023"/>
            <a:ext cx="546561" cy="5465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15" y="4227983"/>
            <a:ext cx="546561" cy="5465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095" y="4267872"/>
            <a:ext cx="546561" cy="5465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281" y="4222129"/>
            <a:ext cx="546561" cy="5465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790" y="4222128"/>
            <a:ext cx="546561" cy="5465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15" y="5282467"/>
            <a:ext cx="546561" cy="5465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618" y="5282467"/>
            <a:ext cx="546561" cy="5465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720" y="5286936"/>
            <a:ext cx="546561" cy="546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534" y="5237973"/>
            <a:ext cx="546561" cy="5465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10" y="5237973"/>
            <a:ext cx="546561" cy="54656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686" y="5237972"/>
            <a:ext cx="546561" cy="5465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075" y="5237971"/>
            <a:ext cx="546561" cy="5465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660" y="5237971"/>
            <a:ext cx="546561" cy="5465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745" y="5237970"/>
            <a:ext cx="546561" cy="54656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466097" y="47338"/>
            <a:ext cx="72174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gõ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đệm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theo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nhịp</a:t>
            </a:r>
            <a:r>
              <a:rPr lang="en-US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chia </a:t>
            </a:r>
            <a:r>
              <a:rPr lang="en-US" sz="40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đôi</a:t>
            </a:r>
            <a:endParaRPr lang="en-US" sz="40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11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46"/>
          <a:stretch/>
        </p:blipFill>
        <p:spPr>
          <a:xfrm>
            <a:off x="2428876" y="1319013"/>
            <a:ext cx="1857701" cy="3569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2"/>
          <a:stretch/>
        </p:blipFill>
        <p:spPr>
          <a:xfrm>
            <a:off x="7695873" y="1196904"/>
            <a:ext cx="1819275" cy="3515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r="40157"/>
          <a:stretch/>
        </p:blipFill>
        <p:spPr>
          <a:xfrm>
            <a:off x="4924425" y="2516715"/>
            <a:ext cx="1543050" cy="35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12566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322</Words>
  <Application>Microsoft Office PowerPoint</Application>
  <PresentationFormat>Widescreen</PresentationFormat>
  <Paragraphs>70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Admin</cp:lastModifiedBy>
  <cp:revision>20</cp:revision>
  <dcterms:created xsi:type="dcterms:W3CDTF">2021-11-28T07:19:08Z</dcterms:created>
  <dcterms:modified xsi:type="dcterms:W3CDTF">2022-12-16T07:25:00Z</dcterms:modified>
</cp:coreProperties>
</file>