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1"/>
  </p:notesMasterIdLst>
  <p:sldIdLst>
    <p:sldId id="256" r:id="rId2"/>
    <p:sldId id="318" r:id="rId3"/>
    <p:sldId id="329" r:id="rId4"/>
    <p:sldId id="259" r:id="rId5"/>
    <p:sldId id="309" r:id="rId6"/>
    <p:sldId id="308" r:id="rId7"/>
    <p:sldId id="330" r:id="rId8"/>
    <p:sldId id="336" r:id="rId9"/>
    <p:sldId id="328" r:id="rId10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2"/>
    </p:embeddedFont>
    <p:embeddedFont>
      <p:font typeface="微软雅黑" panose="020B0503020204020204" pitchFamily="34" charset="-122"/>
      <p:regular r:id="rId13"/>
      <p:bold r:id="rId14"/>
    </p:embeddedFont>
    <p:embeddedFont>
      <p:font typeface="Roboto Slab Light" panose="020B0604020202020204" charset="0"/>
      <p:regular r:id="rId15"/>
      <p:bold r:id="rId16"/>
    </p:embeddedFont>
    <p:embeddedFont>
      <p:font typeface="Fira Sans Extra Condensed Medium" panose="020B0604020202020204" charset="0"/>
      <p:regular r:id="rId17"/>
      <p:bold r:id="rId18"/>
      <p:italic r:id="rId19"/>
      <p:boldItalic r:id="rId20"/>
    </p:embeddedFont>
    <p:embeddedFont>
      <p:font typeface="Tulpen One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ahiana" panose="020B0604020202020204" charset="0"/>
      <p:regular r:id="rId26"/>
    </p:embeddedFont>
    <p:embeddedFont>
      <p:font typeface="Barlow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9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7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60" r:id="rId5"/>
    <p:sldLayoutId id="2147483669" r:id="rId6"/>
    <p:sldLayoutId id="2147483674" r:id="rId7"/>
    <p:sldLayoutId id="2147483675" r:id="rId8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5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64" name="Google Shape;164;p35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5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5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5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5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5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63" name="Google Shape;363;p35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174046" y="438710"/>
            <a:ext cx="8752510" cy="4656075"/>
            <a:chOff x="199108" y="22273"/>
            <a:chExt cx="8061172" cy="5001551"/>
          </a:xfrm>
        </p:grpSpPr>
        <p:sp>
          <p:nvSpPr>
            <p:cNvPr id="552" name="Google Shape;552;p35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0" name="图片 3">
            <a:extLst>
              <a:ext uri="{FF2B5EF4-FFF2-40B4-BE49-F238E27FC236}">
                <a16:creationId xmlns:a16="http://schemas.microsoft.com/office/drawing/2014/main" id="{F363C2EE-9044-4342-AD6B-FA52B7494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8" y="128643"/>
            <a:ext cx="1231290" cy="1706739"/>
          </a:xfrm>
          <a:prstGeom prst="rect">
            <a:avLst/>
          </a:prstGeom>
        </p:spPr>
      </p:pic>
      <p:sp>
        <p:nvSpPr>
          <p:cNvPr id="1761" name="TextBox 1760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911759" y="254800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2066617" y="1696065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7197692" y="3195387"/>
            <a:ext cx="1778985" cy="1644422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713509" y="665018"/>
            <a:ext cx="3990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i="1" dirty="0" err="1">
                <a:solidFill>
                  <a:srgbClr val="002060"/>
                </a:solidFill>
              </a:rPr>
              <a:t>Có</a:t>
            </a:r>
            <a:r>
              <a:rPr lang="vi-VN" sz="1800" b="1" i="1" dirty="0">
                <a:solidFill>
                  <a:srgbClr val="002060"/>
                </a:solidFill>
              </a:rPr>
              <a:t> chân </a:t>
            </a:r>
            <a:r>
              <a:rPr lang="vi-VN" sz="1800" b="1" i="1" dirty="0" err="1">
                <a:solidFill>
                  <a:srgbClr val="002060"/>
                </a:solidFill>
              </a:rPr>
              <a:t>mà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chẳng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biết</a:t>
            </a:r>
            <a:r>
              <a:rPr lang="vi-VN" sz="1800" b="1" i="1" dirty="0">
                <a:solidFill>
                  <a:srgbClr val="002060"/>
                </a:solidFill>
              </a:rPr>
              <a:t> đi</a:t>
            </a:r>
          </a:p>
          <a:p>
            <a:r>
              <a:rPr lang="vi-VN" sz="1800" b="1" i="1" dirty="0" err="1">
                <a:solidFill>
                  <a:srgbClr val="002060"/>
                </a:solidFill>
              </a:rPr>
              <a:t>Có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mặt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phẳng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lì</a:t>
            </a:r>
            <a:r>
              <a:rPr lang="vi-VN" sz="1800" b="1" i="1" dirty="0">
                <a:solidFill>
                  <a:srgbClr val="002060"/>
                </a:solidFill>
              </a:rPr>
              <a:t> cho </a:t>
            </a:r>
            <a:r>
              <a:rPr lang="vi-VN" sz="1800" b="1" i="1" dirty="0" err="1">
                <a:solidFill>
                  <a:srgbClr val="002060"/>
                </a:solidFill>
              </a:rPr>
              <a:t>bé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ngồi</a:t>
            </a:r>
            <a:r>
              <a:rPr lang="vi-VN" sz="1800" b="1" i="1" dirty="0">
                <a:solidFill>
                  <a:srgbClr val="002060"/>
                </a:solidFill>
              </a:rPr>
              <a:t> trên</a:t>
            </a:r>
          </a:p>
          <a:p>
            <a:r>
              <a:rPr lang="vi-VN" sz="1800" i="1" dirty="0" err="1">
                <a:solidFill>
                  <a:srgbClr val="FF0000"/>
                </a:solidFill>
              </a:rPr>
              <a:t>Là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cái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gì</a:t>
            </a:r>
            <a:r>
              <a:rPr lang="vi-VN" sz="1800" i="1" dirty="0">
                <a:solidFill>
                  <a:srgbClr val="FF0000"/>
                </a:solidFill>
              </a:rPr>
              <a:t>?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BAYA | Ghế bành là gì? Chuyên gia chia sẻ kinh nghiệm chọn mua ghế bành |  BAYA">
            <a:extLst>
              <a:ext uri="{FF2B5EF4-FFF2-40B4-BE49-F238E27FC236}">
                <a16:creationId xmlns:a16="http://schemas.microsoft.com/office/drawing/2014/main" id="{5BF86165-4FDA-B6DC-70EB-7E7541F9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28" y="1514523"/>
            <a:ext cx="3666305" cy="3181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75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7197692" y="3195387"/>
            <a:ext cx="1778985" cy="1644422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713509" y="665018"/>
            <a:ext cx="4341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i="1" dirty="0" err="1">
                <a:solidFill>
                  <a:srgbClr val="002060"/>
                </a:solidFill>
              </a:rPr>
              <a:t>Mặt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nhẵn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thín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phẳng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lì</a:t>
            </a:r>
            <a:endParaRPr lang="vi-VN" sz="1800" b="1" i="1" dirty="0">
              <a:solidFill>
                <a:srgbClr val="002060"/>
              </a:solidFill>
            </a:endParaRPr>
          </a:p>
          <a:p>
            <a:r>
              <a:rPr lang="vi-VN" sz="1800" b="1" i="1" dirty="0">
                <a:solidFill>
                  <a:srgbClr val="002060"/>
                </a:solidFill>
              </a:rPr>
              <a:t>Tay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chẳng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có</a:t>
            </a:r>
            <a:r>
              <a:rPr lang="vi-VN" sz="1800" b="1" i="1" dirty="0">
                <a:solidFill>
                  <a:srgbClr val="002060"/>
                </a:solidFill>
              </a:rPr>
              <a:t>, chân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bốn</a:t>
            </a:r>
            <a:r>
              <a:rPr lang="vi-VN" sz="1800" b="1" i="1" dirty="0">
                <a:solidFill>
                  <a:srgbClr val="002060"/>
                </a:solidFill>
              </a:rPr>
              <a:t> chân</a:t>
            </a:r>
          </a:p>
          <a:p>
            <a:r>
              <a:rPr lang="vi-VN" sz="1800" b="1" i="1" dirty="0">
                <a:solidFill>
                  <a:srgbClr val="002060"/>
                </a:solidFill>
              </a:rPr>
              <a:t>Khi </a:t>
            </a:r>
            <a:r>
              <a:rPr lang="vi-VN" sz="1800" b="1" i="1" dirty="0" err="1">
                <a:solidFill>
                  <a:srgbClr val="002060"/>
                </a:solidFill>
              </a:rPr>
              <a:t>ngồi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tiếp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khách</a:t>
            </a:r>
            <a:r>
              <a:rPr lang="vi-VN" sz="1800" b="1" i="1" dirty="0">
                <a:solidFill>
                  <a:srgbClr val="002060"/>
                </a:solidFill>
              </a:rPr>
              <a:t> ân </a:t>
            </a:r>
            <a:r>
              <a:rPr lang="vi-VN" sz="1800" b="1" i="1" dirty="0" err="1">
                <a:solidFill>
                  <a:srgbClr val="002060"/>
                </a:solidFill>
              </a:rPr>
              <a:t>cần</a:t>
            </a:r>
            <a:endParaRPr lang="vi-VN" sz="1800" b="1" i="1" dirty="0">
              <a:solidFill>
                <a:srgbClr val="002060"/>
              </a:solidFill>
            </a:endParaRPr>
          </a:p>
          <a:p>
            <a:r>
              <a:rPr lang="vi-VN" sz="1800" b="1" i="1" dirty="0">
                <a:solidFill>
                  <a:srgbClr val="002060"/>
                </a:solidFill>
              </a:rPr>
              <a:t>Khi </a:t>
            </a:r>
            <a:r>
              <a:rPr lang="vi-VN" sz="1800" b="1" i="1" dirty="0" err="1">
                <a:solidFill>
                  <a:srgbClr val="002060"/>
                </a:solidFill>
              </a:rPr>
              <a:t>thì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nhìn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kẻ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uống</a:t>
            </a:r>
            <a:r>
              <a:rPr lang="vi-VN" sz="1800" b="1" i="1" dirty="0">
                <a:solidFill>
                  <a:srgbClr val="002060"/>
                </a:solidFill>
              </a:rPr>
              <a:t> ăn </a:t>
            </a:r>
            <a:r>
              <a:rPr lang="vi-VN" sz="1800" b="1" i="1" dirty="0" err="1">
                <a:solidFill>
                  <a:srgbClr val="002060"/>
                </a:solidFill>
              </a:rPr>
              <a:t>chẳng</a:t>
            </a:r>
            <a:r>
              <a:rPr lang="vi-VN" sz="1800" b="1" i="1" dirty="0">
                <a:solidFill>
                  <a:srgbClr val="002060"/>
                </a:solidFill>
              </a:rPr>
              <a:t> </a:t>
            </a:r>
            <a:r>
              <a:rPr lang="vi-VN" sz="1800" b="1" i="1" dirty="0" err="1">
                <a:solidFill>
                  <a:srgbClr val="002060"/>
                </a:solidFill>
              </a:rPr>
              <a:t>thèm</a:t>
            </a:r>
            <a:endParaRPr lang="vi-VN" sz="1800" b="1" i="1" dirty="0">
              <a:solidFill>
                <a:srgbClr val="002060"/>
              </a:solidFill>
            </a:endParaRPr>
          </a:p>
          <a:p>
            <a:r>
              <a:rPr lang="vi-VN" sz="1800" i="1" dirty="0" err="1">
                <a:solidFill>
                  <a:srgbClr val="FF0000"/>
                </a:solidFill>
              </a:rPr>
              <a:t>Là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cái</a:t>
            </a:r>
            <a:r>
              <a:rPr lang="vi-VN" sz="1800" i="1" dirty="0">
                <a:solidFill>
                  <a:srgbClr val="FF0000"/>
                </a:solidFill>
              </a:rPr>
              <a:t> </a:t>
            </a:r>
            <a:r>
              <a:rPr lang="vi-VN" sz="1800" i="1" dirty="0" err="1">
                <a:solidFill>
                  <a:srgbClr val="FF0000"/>
                </a:solidFill>
              </a:rPr>
              <a:t>gì</a:t>
            </a:r>
            <a:r>
              <a:rPr lang="vi-VN" sz="1800" i="1" dirty="0">
                <a:solidFill>
                  <a:srgbClr val="FF0000"/>
                </a:solidFill>
              </a:rPr>
              <a:t>?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Bàn Mầm Non Chân Gấp - Bàn Ghế Nhựa Trẻ Em">
            <a:extLst>
              <a:ext uri="{FF2B5EF4-FFF2-40B4-BE49-F238E27FC236}">
                <a16:creationId xmlns:a16="http://schemas.microsoft.com/office/drawing/2014/main" id="{F37E6721-3D62-8411-567E-788CF63D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15" y="2403316"/>
            <a:ext cx="3206821" cy="22608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1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1185039" y="1380397"/>
            <a:ext cx="65642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 VẬT THÂN QUEN</a:t>
            </a:r>
            <a:endParaRPr lang="en-US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1: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Tạo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vật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trong gia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đất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nặn</a:t>
            </a:r>
            <a:endParaRPr lang="zh-CN" altLang="en-US" sz="2000" dirty="0">
              <a:ln w="381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85" y="2301127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51620" y="2302249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0" y="63176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26" name="Picture 2" descr="ĐẤT NẶN MIC 6 MÀU">
            <a:extLst>
              <a:ext uri="{FF2B5EF4-FFF2-40B4-BE49-F238E27FC236}">
                <a16:creationId xmlns:a16="http://schemas.microsoft.com/office/drawing/2014/main" id="{63FF68E4-79F4-447A-24E6-0C401438D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3" y="1266932"/>
            <a:ext cx="2329503" cy="31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học sinh-Bảng gỗ viết phấn Đức Thanh | Shopee Việt Nam">
            <a:extLst>
              <a:ext uri="{FF2B5EF4-FFF2-40B4-BE49-F238E27FC236}">
                <a16:creationId xmlns:a16="http://schemas.microsoft.com/office/drawing/2014/main" id="{755872A5-71D1-19E6-1032-78031B2D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09" y="1459988"/>
            <a:ext cx="2888932" cy="28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ông dụng bất ngờ của tăm bông y tế trong đời sống - Nhà thuốc Long Châu">
            <a:extLst>
              <a:ext uri="{FF2B5EF4-FFF2-40B4-BE49-F238E27FC236}">
                <a16:creationId xmlns:a16="http://schemas.microsoft.com/office/drawing/2014/main" id="{A2205ED1-C57F-3530-E06C-ACF0240C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17" y="2148019"/>
            <a:ext cx="1831759" cy="151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63660" y="3811716"/>
            <a:ext cx="4177521" cy="1058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Em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hãy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kể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tên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Mỗi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gồm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có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những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bộ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phận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nào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bộ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phận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của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gần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giống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khối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đó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thường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được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tạo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ra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từ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liệu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7843643-B8D7-B603-05CA-6A4D27FCB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4" t="17863" r="29441" b="39977"/>
          <a:stretch/>
        </p:blipFill>
        <p:spPr>
          <a:xfrm>
            <a:off x="2894205" y="492182"/>
            <a:ext cx="1526789" cy="2016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B8103A0-D655-48EA-08EE-73CB5CF26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6" t="14202" r="1453" b="40955"/>
          <a:stretch/>
        </p:blipFill>
        <p:spPr>
          <a:xfrm>
            <a:off x="4840063" y="456606"/>
            <a:ext cx="1566566" cy="20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1FDDAB0-6C3F-B075-DFCD-2F5321CA8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20" r="60238" b="4043"/>
          <a:stretch/>
        </p:blipFill>
        <p:spPr>
          <a:xfrm>
            <a:off x="6717083" y="815661"/>
            <a:ext cx="1993204" cy="1549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2F1B743-982C-960D-55C4-3F150D4B2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07" t="58130" r="1776" b="2027"/>
          <a:stretch/>
        </p:blipFill>
        <p:spPr>
          <a:xfrm>
            <a:off x="7482820" y="2508607"/>
            <a:ext cx="1227467" cy="256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B689ADC-CF0B-2E9D-D11E-D1DBD530B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2" t="64841" r="16550" b="2517"/>
          <a:stretch/>
        </p:blipFill>
        <p:spPr>
          <a:xfrm>
            <a:off x="4840063" y="3553274"/>
            <a:ext cx="2323634" cy="1301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07E6E93-C4C0-EB01-1F00-F7186C4E6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r="52363" b="40514"/>
          <a:stretch/>
        </p:blipFill>
        <p:spPr>
          <a:xfrm>
            <a:off x="377081" y="1105403"/>
            <a:ext cx="2122685" cy="1367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DA6CFB0-86AA-A1DB-1DBA-CC6318910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7" t="6649" r="14560" b="65580"/>
          <a:stretch/>
        </p:blipFill>
        <p:spPr>
          <a:xfrm>
            <a:off x="4428164" y="284824"/>
            <a:ext cx="3996646" cy="1481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D14E88B-33F8-234E-6672-BBCB59627B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93" t="39951" r="10909" b="39276"/>
          <a:stretch/>
        </p:blipFill>
        <p:spPr>
          <a:xfrm>
            <a:off x="4428164" y="1987232"/>
            <a:ext cx="3996646" cy="1389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390D306-7E77-D130-6BCB-8E4A5FA50B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90" t="65718" r="11807" b="6517"/>
          <a:stretch/>
        </p:blipFill>
        <p:spPr>
          <a:xfrm>
            <a:off x="4572000" y="3597791"/>
            <a:ext cx="3996646" cy="142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20371" y="1296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F2A4A9E4-77AE-2CF1-E325-A7458FCF65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6854" y="1157907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1.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Nặn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cơ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bản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để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của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1BAA766F-052E-83B7-66A7-B4BE67C13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5144" y="2378816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2.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Điều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chỉnh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lắp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ghép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308987A1-F71F-FE50-4217-7CE15D89A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84256" y="4175080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3. Trang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trí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đặc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điểm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riêng cho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F85474FD-7B3F-4354-FEE4-70FC3E94A3C0}"/>
              </a:ext>
            </a:extLst>
          </p:cNvPr>
          <p:cNvSpPr txBox="1"/>
          <p:nvPr/>
        </p:nvSpPr>
        <p:spPr>
          <a:xfrm>
            <a:off x="554804" y="1946291"/>
            <a:ext cx="8085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altLang="zh-CN" sz="2400" b="1" dirty="0">
                <a:solidFill>
                  <a:srgbClr val="7030A0"/>
                </a:solidFill>
              </a:rPr>
              <a:t>- </a:t>
            </a:r>
            <a:r>
              <a:rPr lang="vi-VN" altLang="zh-CN" sz="2400" b="1" dirty="0">
                <a:solidFill>
                  <a:srgbClr val="002060"/>
                </a:solidFill>
              </a:rPr>
              <a:t>Em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sẽ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thể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hiện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gì</a:t>
            </a:r>
            <a:r>
              <a:rPr lang="vi-VN" altLang="zh-CN" sz="2400" b="1" dirty="0">
                <a:solidFill>
                  <a:srgbClr val="002060"/>
                </a:solidFill>
              </a:rPr>
              <a:t>?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khối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gì</a:t>
            </a:r>
            <a:r>
              <a:rPr lang="vi-VN" altLang="zh-CN" sz="2400" b="1" dirty="0">
                <a:solidFill>
                  <a:srgbClr val="002060"/>
                </a:solidFill>
              </a:rPr>
              <a:t>?</a:t>
            </a:r>
          </a:p>
          <a:p>
            <a:pPr algn="just">
              <a:defRPr/>
            </a:pPr>
            <a:r>
              <a:rPr lang="vi-VN" altLang="zh-CN" sz="2400" b="1" dirty="0">
                <a:solidFill>
                  <a:srgbClr val="002060"/>
                </a:solidFill>
              </a:rPr>
              <a:t>-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phù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với</a:t>
            </a:r>
            <a:r>
              <a:rPr lang="vi-VN" altLang="zh-CN" sz="2400" b="1" dirty="0">
                <a:solidFill>
                  <a:srgbClr val="002060"/>
                </a:solidFill>
              </a:rPr>
              <a:t> không gian trong hay </a:t>
            </a:r>
            <a:r>
              <a:rPr lang="vi-VN" altLang="zh-CN" sz="2400" b="1" dirty="0" err="1">
                <a:solidFill>
                  <a:srgbClr val="002060"/>
                </a:solidFill>
              </a:rPr>
              <a:t>ngoài</a:t>
            </a:r>
            <a:r>
              <a:rPr lang="vi-VN" altLang="zh-CN" sz="2400" b="1" dirty="0">
                <a:solidFill>
                  <a:srgbClr val="002060"/>
                </a:solidFill>
              </a:rPr>
              <a:t> căn </a:t>
            </a:r>
            <a:r>
              <a:rPr lang="vi-VN" altLang="zh-CN" sz="2400" b="1" dirty="0" err="1">
                <a:solidFill>
                  <a:srgbClr val="002060"/>
                </a:solidFill>
              </a:rPr>
              <a:t>phòng</a:t>
            </a:r>
            <a:r>
              <a:rPr lang="vi-VN" altLang="zh-CN" sz="2400" b="1" dirty="0">
                <a:solidFill>
                  <a:srgbClr val="002060"/>
                </a:solidFill>
              </a:rPr>
              <a:t>?</a:t>
            </a:r>
          </a:p>
          <a:p>
            <a:pPr algn="just">
              <a:defRPr/>
            </a:pPr>
            <a:r>
              <a:rPr lang="vi-VN" altLang="zh-CN" sz="2400" b="1" dirty="0">
                <a:solidFill>
                  <a:srgbClr val="002060"/>
                </a:solidFill>
              </a:rPr>
              <a:t>- Em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sẽ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400" b="1" dirty="0">
                <a:solidFill>
                  <a:srgbClr val="002060"/>
                </a:solidFill>
              </a:rPr>
              <a:t> thêm chi </a:t>
            </a:r>
            <a:r>
              <a:rPr lang="vi-VN" altLang="zh-CN" sz="2400" b="1" dirty="0" err="1">
                <a:solidFill>
                  <a:srgbClr val="002060"/>
                </a:solidFill>
              </a:rPr>
              <a:t>tiết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nào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400" b="1" dirty="0">
                <a:solidFill>
                  <a:srgbClr val="002060"/>
                </a:solidFill>
              </a:rPr>
              <a:t> trang </a:t>
            </a:r>
            <a:r>
              <a:rPr lang="vi-VN" altLang="zh-CN" sz="2400" b="1" dirty="0" err="1">
                <a:solidFill>
                  <a:srgbClr val="002060"/>
                </a:solidFill>
              </a:rPr>
              <a:t>trí</a:t>
            </a:r>
            <a:r>
              <a:rPr lang="vi-VN" altLang="zh-CN" sz="2400" b="1" dirty="0">
                <a:solidFill>
                  <a:srgbClr val="002060"/>
                </a:solidFill>
              </a:rPr>
              <a:t> cho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sinh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động</a:t>
            </a:r>
            <a:r>
              <a:rPr lang="vi-VN" altLang="zh-CN" sz="2400" b="1" dirty="0">
                <a:solidFill>
                  <a:srgbClr val="002060"/>
                </a:solidFill>
              </a:rPr>
              <a:t> hơn?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ình dấu hỏi chấm đẹp | VFO.VN">
            <a:extLst>
              <a:ext uri="{FF2B5EF4-FFF2-40B4-BE49-F238E27FC236}">
                <a16:creationId xmlns:a16="http://schemas.microsoft.com/office/drawing/2014/main" id="{1441E55B-9C15-3581-604F-891C8437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75" y="0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6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99451" y="1157913"/>
            <a:ext cx="5641562" cy="1031957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chức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cho HS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thêm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khác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trang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cho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thêm sinh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endParaRPr lang="vi-VN" altLang="zh-CN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marL="342900" indent="-342900" algn="just">
              <a:buFontTx/>
              <a:buChar char="-"/>
              <a:defRPr/>
            </a:pP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2" name="TextBox 3">
            <a:extLst>
              <a:ext uri="{FF2B5EF4-FFF2-40B4-BE49-F238E27FC236}">
                <a16:creationId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79478" y="2614113"/>
            <a:ext cx="7119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sử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thức</a:t>
            </a:r>
            <a:r>
              <a:rPr lang="vi-VN" altLang="zh-CN" sz="2000" b="1" dirty="0">
                <a:solidFill>
                  <a:srgbClr val="002060"/>
                </a:solidFill>
              </a:rPr>
              <a:t> hay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liệu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nào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đặc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điểm</a:t>
            </a:r>
            <a:r>
              <a:rPr lang="vi-VN" altLang="zh-CN" sz="2000" b="1" dirty="0">
                <a:solidFill>
                  <a:srgbClr val="002060"/>
                </a:solidFill>
              </a:rPr>
              <a:t> riêng cho mô </a:t>
            </a:r>
            <a:r>
              <a:rPr lang="vi-VN" altLang="zh-CN" sz="20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sẽ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000" b="1" dirty="0">
                <a:solidFill>
                  <a:srgbClr val="002060"/>
                </a:solidFill>
              </a:rPr>
              <a:t> thêm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gì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phối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000" b="1" dirty="0">
                <a:solidFill>
                  <a:srgbClr val="002060"/>
                </a:solidFill>
              </a:rPr>
              <a:t> trang </a:t>
            </a:r>
            <a:r>
              <a:rPr lang="vi-VN" altLang="zh-CN" sz="2000" b="1" dirty="0" err="1">
                <a:solidFill>
                  <a:srgbClr val="002060"/>
                </a:solidFill>
              </a:rPr>
              <a:t>trí</a:t>
            </a:r>
            <a:r>
              <a:rPr lang="vi-VN" altLang="zh-CN" sz="2000" b="1" dirty="0">
                <a:solidFill>
                  <a:srgbClr val="002060"/>
                </a:solidFill>
              </a:rPr>
              <a:t> cho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nhóm</a:t>
            </a:r>
            <a:r>
              <a:rPr lang="vi-VN" altLang="zh-CN" sz="2000" b="1" dirty="0">
                <a:solidFill>
                  <a:srgbClr val="002060"/>
                </a:solidFill>
              </a:rPr>
              <a:t> sinh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động</a:t>
            </a:r>
            <a:r>
              <a:rPr lang="vi-VN" altLang="zh-CN" sz="2000" b="1" dirty="0">
                <a:solidFill>
                  <a:srgbClr val="002060"/>
                </a:solidFill>
              </a:rPr>
              <a:t> hơn?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Nêu </a:t>
            </a:r>
            <a:r>
              <a:rPr lang="vi-VN" altLang="zh-CN" sz="2000" b="1" dirty="0" err="1">
                <a:solidFill>
                  <a:srgbClr val="002060"/>
                </a:solidFill>
              </a:rPr>
              <a:t>cảm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nhận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em khi </a:t>
            </a:r>
            <a:r>
              <a:rPr lang="vi-VN" altLang="zh-CN" sz="2000" b="1" dirty="0" err="1">
                <a:solidFill>
                  <a:srgbClr val="002060"/>
                </a:solidFill>
              </a:rPr>
              <a:t>hoàn</a:t>
            </a:r>
            <a:r>
              <a:rPr lang="vi-VN" altLang="zh-CN" sz="2000" b="1" dirty="0">
                <a:solidFill>
                  <a:srgbClr val="002060"/>
                </a:solidFill>
              </a:rPr>
              <a:t> thanh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sẽ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sử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mình</a:t>
            </a:r>
            <a:r>
              <a:rPr lang="vi-VN" altLang="zh-CN" sz="2000" b="1" dirty="0">
                <a:solidFill>
                  <a:srgbClr val="002060"/>
                </a:solidFill>
              </a:rPr>
              <a:t> như </a:t>
            </a:r>
            <a:r>
              <a:rPr lang="vi-VN" altLang="zh-CN" sz="2000" b="1" dirty="0" err="1">
                <a:solidFill>
                  <a:srgbClr val="002060"/>
                </a:solidFill>
              </a:rPr>
              <a:t>thế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nào</a:t>
            </a:r>
            <a:r>
              <a:rPr lang="vi-VN" altLang="zh-CN" sz="2000" b="1" dirty="0">
                <a:solidFill>
                  <a:srgbClr val="002060"/>
                </a:solidFill>
              </a:rPr>
              <a:t> trong </a:t>
            </a:r>
            <a:r>
              <a:rPr lang="vi-VN" altLang="zh-CN" sz="2000" b="1" dirty="0" err="1">
                <a:solidFill>
                  <a:srgbClr val="002060"/>
                </a:solidFill>
              </a:rPr>
              <a:t>học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tập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hoặc</a:t>
            </a:r>
            <a:r>
              <a:rPr lang="vi-VN" altLang="zh-CN" sz="2000" b="1" dirty="0">
                <a:solidFill>
                  <a:srgbClr val="002060"/>
                </a:solidFill>
              </a:rPr>
              <a:t> vui chơi?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33" name="Picture 2" descr="Hình dấu hỏi chấm đẹp | VFO.VN">
            <a:extLst>
              <a:ext uri="{FF2B5EF4-FFF2-40B4-BE49-F238E27FC236}">
                <a16:creationId xmlns:a16="http://schemas.microsoft.com/office/drawing/2014/main" id="{FA17F5EE-9421-418C-85B8-F9A287EE1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7" y="1767680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1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355</Words>
  <Application>Microsoft Office PowerPoint</Application>
  <PresentationFormat>On-screen Show (16:9)</PresentationFormat>
  <Paragraphs>35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宋体</vt:lpstr>
      <vt:lpstr>Montserrat Semi</vt:lpstr>
      <vt:lpstr>微软雅黑</vt:lpstr>
      <vt:lpstr>Roboto Slab Light</vt:lpstr>
      <vt:lpstr>Fira Sans Extra Condensed Medium</vt:lpstr>
      <vt:lpstr>Tulpen One</vt:lpstr>
      <vt:lpstr>方正少儿简体</vt:lpstr>
      <vt:lpstr>方正大标宋简体</vt:lpstr>
      <vt:lpstr>Calibri</vt:lpstr>
      <vt:lpstr>Bahiana</vt:lpstr>
      <vt:lpstr>Arial</vt:lpstr>
      <vt:lpstr>Barlow</vt:lpstr>
      <vt:lpstr>Times New Roman</vt:lpstr>
      <vt:lpstr>Spring Season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Admin</cp:lastModifiedBy>
  <cp:revision>114</cp:revision>
  <dcterms:modified xsi:type="dcterms:W3CDTF">2022-11-25T06:56:32Z</dcterms:modified>
</cp:coreProperties>
</file>