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</p:sldIdLst>
  <p:sldSz cx="9144000" cy="5143500" type="screen16x9"/>
  <p:notesSz cx="6858000" cy="9144000"/>
  <p:embeddedFontLst>
    <p:embeddedFont>
      <p:font typeface="Arial-Rounded" panose="020B0500000000000000" charset="0"/>
      <p:regular r:id="rId19"/>
    </p:embeddedFont>
    <p:embeddedFont>
      <p:font typeface="宋体" panose="02010600030101010101" pitchFamily="2" charset="-122"/>
      <p:regular r:id="rId20"/>
    </p:embeddedFont>
    <p:embeddedFont>
      <p:font typeface="DFPOP1-W9" panose="020B060007020508020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 varScale="1">
        <p:scale>
          <a:sx n="83" d="100"/>
          <a:sy n="83" d="100"/>
        </p:scale>
        <p:origin x="84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0" y="297060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6098" y="14010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7087" y="17849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7" y="276495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862866" y="291127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698" y="2637569"/>
            <a:ext cx="36643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256</Words>
  <Application>Microsoft Office PowerPoint</Application>
  <PresentationFormat>On-screen Show (16:9)</PresentationFormat>
  <Paragraphs>68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Times New Roman</vt:lpstr>
      <vt:lpstr>Arial-Rounded</vt:lpstr>
      <vt:lpstr>Arial</vt:lpstr>
      <vt:lpstr>宋体</vt:lpstr>
      <vt:lpstr>华康少女文字W5</vt:lpstr>
      <vt:lpstr>DFPOP1-W9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MINH NGUYET</cp:lastModifiedBy>
  <cp:revision>50</cp:revision>
  <dcterms:created xsi:type="dcterms:W3CDTF">2020-08-13T09:19:08Z</dcterms:created>
  <dcterms:modified xsi:type="dcterms:W3CDTF">2021-03-06T14:44:30Z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