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3" r:id="rId3"/>
    <p:sldId id="264" r:id="rId4"/>
    <p:sldId id="267" r:id="rId5"/>
    <p:sldId id="275" r:id="rId6"/>
    <p:sldId id="265" r:id="rId7"/>
    <p:sldId id="270" r:id="rId8"/>
    <p:sldId id="266" r:id="rId9"/>
    <p:sldId id="272" r:id="rId10"/>
    <p:sldId id="274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FF99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1686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45999" y="2857499"/>
            <a:ext cx="8809703" cy="3124199"/>
            <a:chOff x="258097" y="1914117"/>
            <a:chExt cx="8458200" cy="1828800"/>
          </a:xfrm>
        </p:grpSpPr>
        <p:sp>
          <p:nvSpPr>
            <p:cNvPr id="5" name="Rounded Rectangle 4"/>
            <p:cNvSpPr/>
            <p:nvPr/>
          </p:nvSpPr>
          <p:spPr>
            <a:xfrm>
              <a:off x="258097" y="1914117"/>
              <a:ext cx="8458200" cy="1828800"/>
            </a:xfrm>
            <a:prstGeom prst="roundRect">
              <a:avLst/>
            </a:prstGeom>
            <a:solidFill>
              <a:srgbClr val="CC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381000" y="1968912"/>
              <a:ext cx="8200103" cy="161248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sz="4800" dirty="0">
                <a:solidFill>
                  <a:schemeClr val="tx1"/>
                </a:solidFill>
                <a:latin typeface=".VnAvant" pitchFamily="34" charset="0"/>
              </a:endParaRPr>
            </a:p>
          </p:txBody>
        </p:sp>
      </p:grp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76200" y="4343400"/>
            <a:ext cx="8305800" cy="1752600"/>
          </a:xfrm>
        </p:spPr>
        <p:txBody>
          <a:bodyPr>
            <a:noAutofit/>
          </a:bodyPr>
          <a:lstStyle/>
          <a:p>
            <a:r>
              <a:rPr lang="en-US" sz="4800" b="1" dirty="0" err="1">
                <a:solidFill>
                  <a:srgbClr val="7030A0"/>
                </a:solidFill>
                <a:latin typeface="HP-087" pitchFamily="34" charset="0"/>
              </a:rPr>
              <a:t>Biết</a:t>
            </a:r>
            <a:r>
              <a:rPr lang="en-US" sz="4800" b="1" dirty="0">
                <a:solidFill>
                  <a:srgbClr val="7030A0"/>
                </a:solidFill>
                <a:latin typeface="HP-087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HP-087" pitchFamily="34" charset="0"/>
              </a:rPr>
              <a:t>nhận</a:t>
            </a:r>
            <a:r>
              <a:rPr lang="en-US" sz="4800" b="1" dirty="0">
                <a:solidFill>
                  <a:srgbClr val="7030A0"/>
                </a:solidFill>
                <a:latin typeface="HP-087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HP-087" pitchFamily="34" charset="0"/>
              </a:rPr>
              <a:t>lỗi</a:t>
            </a:r>
            <a:endParaRPr lang="vi-VN" sz="4800" b="1" dirty="0">
              <a:solidFill>
                <a:srgbClr val="7030A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00400" y="3200400"/>
            <a:ext cx="4495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23</a:t>
            </a:r>
          </a:p>
        </p:txBody>
      </p:sp>
    </p:spTree>
    <p:extLst>
      <p:ext uri="{BB962C8B-B14F-4D97-AF65-F5344CB8AC3E}">
        <p14:creationId xmlns:p14="http://schemas.microsoft.com/office/powerpoint/2010/main" val="42727437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46084" name="Picture 4" descr="Lovely_illustration_of_Happy_family_behide_a_star_wallcoo_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5" name="Text Box 5"/>
          <p:cNvSpPr txBox="1">
            <a:spLocks noChangeArrowheads="1"/>
          </p:cNvSpPr>
          <p:nvPr/>
        </p:nvSpPr>
        <p:spPr bwMode="auto">
          <a:xfrm>
            <a:off x="3352800" y="2562225"/>
            <a:ext cx="3733800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4400" b="1">
                <a:solidFill>
                  <a:srgbClr val="990033"/>
                </a:solidFill>
                <a:latin typeface=".VnUniverse" pitchFamily="34" charset="0"/>
              </a:rPr>
              <a:t>Chóc thÇy c«, c¸c con cïng </a:t>
            </a:r>
          </a:p>
          <a:p>
            <a:pPr eaLnBrk="1" hangingPunct="1"/>
            <a:r>
              <a:rPr lang="en-US" sz="4400" b="1">
                <a:solidFill>
                  <a:srgbClr val="990033"/>
                </a:solidFill>
                <a:latin typeface=".VnUniverse" pitchFamily="34" charset="0"/>
              </a:rPr>
              <a:t>gia </a:t>
            </a:r>
            <a:r>
              <a:rPr lang="en-US" sz="360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4400" b="1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>
                <a:solidFill>
                  <a:srgbClr val="990033"/>
                </a:solidFill>
                <a:latin typeface=".VnUniverse" pitchFamily="34" charset="0"/>
              </a:rPr>
              <a:t>m·i m·i </a:t>
            </a:r>
          </a:p>
          <a:p>
            <a:pPr eaLnBrk="1" hangingPunct="1"/>
            <a:r>
              <a:rPr lang="en-US" sz="4400" b="1">
                <a:solidFill>
                  <a:srgbClr val="990033"/>
                </a:solidFill>
                <a:latin typeface=".VnUniverse" pitchFamily="34" charset="0"/>
              </a:rPr>
              <a:t>h¹nh phóc !</a:t>
            </a:r>
          </a:p>
        </p:txBody>
      </p:sp>
    </p:spTree>
    <p:extLst>
      <p:ext uri="{BB962C8B-B14F-4D97-AF65-F5344CB8AC3E}">
        <p14:creationId xmlns:p14="http://schemas.microsoft.com/office/powerpoint/2010/main" val="1996367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5"/>
    </mc:Choice>
    <mc:Fallback xmlns="">
      <p:transition spd="slow" advTm="6645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1271019" y="-980072"/>
            <a:ext cx="1025510" cy="2985656"/>
          </a:xfrm>
          <a:prstGeom prst="trapezoid">
            <a:avLst/>
          </a:prstGeom>
          <a:solidFill>
            <a:srgbClr val="FFFF00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295400" y="-53180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rgbClr val="FF0000"/>
                </a:solidFill>
                <a:latin typeface="HP-089" pitchFamily="34" charset="0"/>
              </a:rPr>
              <a:t>Khởi động</a:t>
            </a:r>
            <a:endParaRPr lang="vi-VN" sz="3600" b="1" dirty="0">
              <a:solidFill>
                <a:srgbClr val="FF0000"/>
              </a:solidFill>
              <a:latin typeface="HP001 TD 4H" pitchFamily="34" charset="-93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95212" y="502292"/>
            <a:ext cx="487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CÁI BÌNH HOA</a:t>
            </a:r>
          </a:p>
        </p:txBody>
      </p:sp>
      <p:pic>
        <p:nvPicPr>
          <p:cNvPr id="4" name="Phim Hoạt Hình - LỌ HOA BỊ VỠ - Truyện Cổ Tích ► Khoảnh Khắc Kỳ Diệu 2019 - Phim Hay 2019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2477" y="1447800"/>
            <a:ext cx="8026695" cy="4515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837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71600" y="5257800"/>
            <a:ext cx="56007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lỗi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endParaRPr lang="en-US" sz="28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endParaRPr lang="en-US" sz="28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CB9EB48E-063C-40FF-8E18-2AE30EA0B8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762000"/>
            <a:ext cx="5715000" cy="42918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486" y="5105400"/>
            <a:ext cx="1524000" cy="14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81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1232919" y="-941972"/>
            <a:ext cx="1025510" cy="2909456"/>
          </a:xfrm>
          <a:prstGeom prst="trapezoid">
            <a:avLst/>
          </a:prstGeom>
          <a:solidFill>
            <a:srgbClr val="FFFF00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219200" y="-53180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rgbClr val="0000FF"/>
                </a:solidFill>
                <a:latin typeface="HP-089" pitchFamily="34" charset="0"/>
              </a:rPr>
              <a:t>Khám phá</a:t>
            </a:r>
            <a:endParaRPr lang="vi-VN" sz="3600" b="1" dirty="0">
              <a:solidFill>
                <a:srgbClr val="0000FF"/>
              </a:solidFill>
              <a:latin typeface="HP001 TD 4H" pitchFamily="34" charset="-93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4956" y="1371600"/>
            <a:ext cx="807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3200" dirty="0" err="1">
                <a:solidFill>
                  <a:srgbClr val="0000FF"/>
                </a:solidFill>
              </a:rPr>
              <a:t>Vì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sao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khi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mắc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lỗi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cần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biết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nhận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lỗi</a:t>
            </a:r>
            <a:r>
              <a:rPr lang="en-US" sz="3200" dirty="0">
                <a:solidFill>
                  <a:srgbClr val="0000FF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89893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05000" y="1143000"/>
            <a:ext cx="465781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sz="5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NGHỈ GIỮA GIỜ</a:t>
            </a:r>
            <a:endParaRPr lang="en-US" sz="54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2" name="Nhạc thiếu nhi vui nhộn cho bé- Tập thể dục buổi sá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" y="2209800"/>
            <a:ext cx="7179733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373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966218" y="-675272"/>
            <a:ext cx="1025510" cy="2376055"/>
          </a:xfrm>
          <a:prstGeom prst="trapezoi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316185" y="-53180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rgbClr val="0000FF"/>
                </a:solidFill>
                <a:latin typeface="HP-089" pitchFamily="34" charset="0"/>
              </a:rPr>
              <a:t>Luyện tập</a:t>
            </a:r>
            <a:endParaRPr lang="vi-VN" sz="3600" b="1" dirty="0">
              <a:solidFill>
                <a:srgbClr val="0000FF"/>
              </a:solidFill>
              <a:latin typeface="HP001 TD 4H" pitchFamily="34" charset="-93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0945" y="1196180"/>
            <a:ext cx="84490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mắc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lỗi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DB5D736-8A9E-48DF-9342-D566E0725C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668" y="2895600"/>
            <a:ext cx="7012693" cy="2371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810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966218" y="-675272"/>
            <a:ext cx="1025510" cy="2376055"/>
          </a:xfrm>
          <a:prstGeom prst="trapezoi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316185" y="-53180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rgbClr val="0000FF"/>
                </a:solidFill>
                <a:latin typeface="HP-089" pitchFamily="34" charset="0"/>
              </a:rPr>
              <a:t>Luyện tập</a:t>
            </a:r>
            <a:endParaRPr lang="vi-VN" sz="3600" b="1" dirty="0">
              <a:solidFill>
                <a:srgbClr val="0000FF"/>
              </a:solidFill>
              <a:latin typeface="HP001 TD 4H" pitchFamily="34" charset="-93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7177" y="1219200"/>
            <a:ext cx="83658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đã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từng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mắc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lỗi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với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ai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chưa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?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đã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làm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gì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để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nhận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lỗi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sửa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lỗi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502852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966218" y="-675272"/>
            <a:ext cx="1025510" cy="2376055"/>
          </a:xfrm>
          <a:prstGeom prst="trapezoid">
            <a:avLst/>
          </a:prstGeom>
          <a:solidFill>
            <a:srgbClr val="0000FF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295400" y="-53180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chemeClr val="bg1"/>
                </a:solidFill>
                <a:latin typeface="HP-089" pitchFamily="34" charset="0"/>
              </a:rPr>
              <a:t>Vận dụng</a:t>
            </a:r>
            <a:endParaRPr lang="vi-VN" sz="3600" b="1" dirty="0">
              <a:solidFill>
                <a:schemeClr val="bg1"/>
              </a:solidFill>
              <a:latin typeface="HP001 TD 4H" pitchFamily="34" charset="-93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1943" y="1295400"/>
            <a:ext cx="74704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khuyên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?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13EC0D1-B7CF-4E1F-AE64-E63B74BD9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2133600"/>
            <a:ext cx="5791199" cy="4083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81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966218" y="-675272"/>
            <a:ext cx="1025510" cy="2376055"/>
          </a:xfrm>
          <a:prstGeom prst="trapezoid">
            <a:avLst/>
          </a:prstGeom>
          <a:solidFill>
            <a:srgbClr val="0000FF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295400" y="-53180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chemeClr val="bg1"/>
                </a:solidFill>
                <a:latin typeface="HP-089" pitchFamily="34" charset="0"/>
              </a:rPr>
              <a:t>Vận dụng</a:t>
            </a:r>
            <a:endParaRPr lang="vi-VN" sz="3600" b="1" dirty="0">
              <a:solidFill>
                <a:schemeClr val="bg1"/>
              </a:solidFill>
              <a:latin typeface="HP001 TD 4H" pitchFamily="34" charset="-93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7177" y="1219200"/>
            <a:ext cx="83658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rèn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thói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lỗi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sửa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lỗi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" name="Rectangle 2"/>
          <p:cNvSpPr/>
          <p:nvPr/>
        </p:nvSpPr>
        <p:spPr>
          <a:xfrm>
            <a:off x="3505200" y="2895599"/>
            <a:ext cx="4267200" cy="2514600"/>
          </a:xfrm>
          <a:prstGeom prst="rect">
            <a:avLst/>
          </a:prstGeom>
          <a:solidFill>
            <a:srgbClr val="FFFF99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733800" y="3048000"/>
            <a:ext cx="40386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mắc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lỗi</a:t>
            </a:r>
            <a:endParaRPr lang="en-US" sz="3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ra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lầm</a:t>
            </a:r>
            <a:endParaRPr lang="en-US" sz="3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lỗi</a:t>
            </a:r>
            <a:endParaRPr lang="en-US" sz="3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42"/>
          <a:stretch/>
        </p:blipFill>
        <p:spPr bwMode="auto">
          <a:xfrm>
            <a:off x="533400" y="2971800"/>
            <a:ext cx="2773335" cy="2300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9671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 animBg="1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154</Words>
  <Application>Microsoft Office PowerPoint</Application>
  <PresentationFormat>On-screen Show (4:3)</PresentationFormat>
  <Paragraphs>25</Paragraphs>
  <Slides>10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9" baseType="lpstr">
      <vt:lpstr>.VnAvant</vt:lpstr>
      <vt:lpstr>.VnUniverse</vt:lpstr>
      <vt:lpstr>Arial</vt:lpstr>
      <vt:lpstr>Calibri</vt:lpstr>
      <vt:lpstr>HP001 TD 4H</vt:lpstr>
      <vt:lpstr>HP-087</vt:lpstr>
      <vt:lpstr>HP-089</vt:lpstr>
      <vt:lpstr>Times New Roman</vt:lpstr>
      <vt:lpstr>Office Theme</vt:lpstr>
      <vt:lpstr>PowerPoint Presentation</vt:lpstr>
      <vt:lpstr>Khởi động</vt:lpstr>
      <vt:lpstr>PowerPoint Presentation</vt:lpstr>
      <vt:lpstr>Khám phá</vt:lpstr>
      <vt:lpstr>PowerPoint Presentation</vt:lpstr>
      <vt:lpstr>Luyện tập</vt:lpstr>
      <vt:lpstr>Luyện tập</vt:lpstr>
      <vt:lpstr>Vận dụng</vt:lpstr>
      <vt:lpstr>Vận dụng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ai</dc:creator>
  <cp:lastModifiedBy>Thảo Phương Nguyễn</cp:lastModifiedBy>
  <cp:revision>24</cp:revision>
  <dcterms:created xsi:type="dcterms:W3CDTF">2006-08-16T00:00:00Z</dcterms:created>
  <dcterms:modified xsi:type="dcterms:W3CDTF">2020-09-12T15:37:18Z</dcterms:modified>
</cp:coreProperties>
</file>