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  <a:srgbClr val="0000FF"/>
    <a:srgbClr val="66FFCC"/>
    <a:srgbClr val="66FF33"/>
    <a:srgbClr val="99FF33"/>
    <a:srgbClr val="00FF00"/>
    <a:srgbClr val="99FF66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7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12" y="2672002"/>
            <a:ext cx="7441976" cy="182048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13" y="100809"/>
            <a:ext cx="9135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26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88" y="1692909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1" y="179954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2656" y="17995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5511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6228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2627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11736" r="26515" b="20154"/>
          <a:stretch/>
        </p:blipFill>
        <p:spPr>
          <a:xfrm>
            <a:off x="1774371" y="2903649"/>
            <a:ext cx="5584371" cy="3853542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54245" y="538105"/>
            <a:ext cx="7548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06826" y="977837"/>
            <a:ext cx="3924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327168" y="970651"/>
            <a:ext cx="468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2569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2912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7604" y="183585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314B21B-9633-4013-A6C0-C9B32C5CF39C}"/>
              </a:ext>
            </a:extLst>
          </p:cNvPr>
          <p:cNvCxnSpPr>
            <a:cxnSpLocks/>
          </p:cNvCxnSpPr>
          <p:nvPr/>
        </p:nvCxnSpPr>
        <p:spPr>
          <a:xfrm>
            <a:off x="268266" y="1395307"/>
            <a:ext cx="72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352" y="2902184"/>
            <a:ext cx="8531296" cy="192912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76" y="1874237"/>
            <a:ext cx="84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30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CỘNG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04" y="2228671"/>
            <a:ext cx="514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523" y="318888"/>
            <a:ext cx="4481987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7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81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64" y="4767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65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n 14"/>
          <p:cNvSpPr/>
          <p:nvPr/>
        </p:nvSpPr>
        <p:spPr>
          <a:xfrm>
            <a:off x="382101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406148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4300969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20838" y="2731916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32 + 15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70141"/>
              </p:ext>
            </p:extLst>
          </p:nvPr>
        </p:nvGraphicFramePr>
        <p:xfrm>
          <a:off x="5452583" y="39965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xmlns="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xmlns="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00952" y="116484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8495" y="116484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8495" y="197782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0708" y="286270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8495" y="286270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2584" y="163302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226195" y="4013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32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189186" y="4775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768994" y="4339868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073794" y="553729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530995" y="5537295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26194" y="5537296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03711" y="4276881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3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981" r="9393"/>
          <a:stretch/>
        </p:blipFill>
        <p:spPr>
          <a:xfrm>
            <a:off x="602489" y="1649938"/>
            <a:ext cx="385592" cy="1080000"/>
          </a:xfrm>
          <a:prstGeom prst="rect">
            <a:avLst/>
          </a:prstGeom>
        </p:spPr>
      </p:pic>
      <p:sp>
        <p:nvSpPr>
          <p:cNvPr id="34" name="Can 33"/>
          <p:cNvSpPr/>
          <p:nvPr/>
        </p:nvSpPr>
        <p:spPr>
          <a:xfrm>
            <a:off x="336515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59260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18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044494" y="193428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4" grpId="0" animBg="1"/>
      <p:bldP spid="35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92361" y="135048"/>
            <a:ext cx="5935959" cy="371973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5" y="242159"/>
            <a:ext cx="1368000" cy="1129081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269274"/>
              </p:ext>
            </p:extLst>
          </p:nvPr>
        </p:nvGraphicFramePr>
        <p:xfrm>
          <a:off x="6170299" y="242158"/>
          <a:ext cx="2880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18668" y="100734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86211" y="100734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6211" y="182032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18668" y="270520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86211" y="27052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0300" y="13695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191429" y="422523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12328" y="496918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734228" y="45844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039028" y="574923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496229" y="5749234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191428" y="574923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95793" y="4351660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0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25054" y="3146892"/>
            <a:ext cx="282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 + 30 =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" y="1738344"/>
            <a:ext cx="1440000" cy="12505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84" y="1726269"/>
            <a:ext cx="1440000" cy="1250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10" y="1730406"/>
            <a:ext cx="1440000" cy="125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82" y="884681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89" y="242158"/>
            <a:ext cx="1368000" cy="112908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1" y="875716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76" y="884682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20" y="892619"/>
            <a:ext cx="468000" cy="4641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18668" y="183789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276" y="2005811"/>
            <a:ext cx="5432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80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46" y="420220"/>
            <a:ext cx="275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483668" y="1522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491934" y="22920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11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015582" y="1870989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1331268" y="304664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483668" y="3046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309178" y="1497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323197" y="226740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841091" y="184631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3156777" y="302196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309178" y="3021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45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292524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292524" y="2194654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824437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5140123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92524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87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22233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115866" y="221614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29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654146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969832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22233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2" y="226434"/>
            <a:ext cx="452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1071" y="1446129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13 + 21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14712" y="1479018"/>
            <a:ext cx="1800000" cy="75111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 + 64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5758" y="1502229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83 + 15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94740" y="1479018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 + 40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31280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13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39546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21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63194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678880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31280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26152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40171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64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58065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73751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26152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397208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397208" y="30674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929121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244807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397208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74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92080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83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85713" y="30889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23993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539679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92080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02" y="52579"/>
            <a:ext cx="678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21" y="1061051"/>
            <a:ext cx="2994792" cy="1661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22" y="713763"/>
            <a:ext cx="2070588" cy="2286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790" y="1093683"/>
            <a:ext cx="2542707" cy="1590626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91638" y="4604657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5" name="Oval 44"/>
          <p:cNvSpPr/>
          <p:nvPr/>
        </p:nvSpPr>
        <p:spPr>
          <a:xfrm>
            <a:off x="3657601" y="4702629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6" name="Oval 45"/>
          <p:cNvSpPr/>
          <p:nvPr/>
        </p:nvSpPr>
        <p:spPr>
          <a:xfrm>
            <a:off x="6930887" y="4634580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0096" y="5856299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66059" y="5954271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82887" y="5886222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cxnSp>
        <p:nvCxnSpPr>
          <p:cNvPr id="53" name="Curved Connector 52"/>
          <p:cNvCxnSpPr>
            <a:cxnSpLocks/>
            <a:stCxn id="39" idx="0"/>
          </p:cNvCxnSpPr>
          <p:nvPr/>
        </p:nvCxnSpPr>
        <p:spPr>
          <a:xfrm rot="5400000" flipH="1" flipV="1">
            <a:off x="1996266" y="2174695"/>
            <a:ext cx="1725335" cy="3134591"/>
          </a:xfrm>
          <a:prstGeom prst="curvedConnector2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endCxn id="46" idx="0"/>
          </p:cNvCxnSpPr>
          <p:nvPr/>
        </p:nvCxnSpPr>
        <p:spPr>
          <a:xfrm>
            <a:off x="1656522" y="2684309"/>
            <a:ext cx="6174365" cy="19502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stCxn id="32" idx="2"/>
            <a:endCxn id="45" idx="0"/>
          </p:cNvCxnSpPr>
          <p:nvPr/>
        </p:nvCxnSpPr>
        <p:spPr>
          <a:xfrm flipH="1">
            <a:off x="4557601" y="2684309"/>
            <a:ext cx="3111543" cy="2018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226</Words>
  <Application>Microsoft Office PowerPoint</Application>
  <PresentationFormat>On-screen Show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MINH NGUYET</cp:lastModifiedBy>
  <cp:revision>37</cp:revision>
  <dcterms:created xsi:type="dcterms:W3CDTF">2020-08-13T02:00:35Z</dcterms:created>
  <dcterms:modified xsi:type="dcterms:W3CDTF">2021-03-06T14:47:41Z</dcterms:modified>
</cp:coreProperties>
</file>