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2"/>
    <p:sldMasterId id="2147483709" r:id="rId3"/>
    <p:sldMasterId id="2147483721" r:id="rId4"/>
    <p:sldMasterId id="2147483727" r:id="rId5"/>
    <p:sldMasterId id="2147483752" r:id="rId6"/>
  </p:sldMasterIdLst>
  <p:notesMasterIdLst>
    <p:notesMasterId r:id="rId22"/>
  </p:notesMasterIdLst>
  <p:sldIdLst>
    <p:sldId id="257" r:id="rId7"/>
    <p:sldId id="299" r:id="rId8"/>
    <p:sldId id="274" r:id="rId9"/>
    <p:sldId id="300" r:id="rId10"/>
    <p:sldId id="285" r:id="rId11"/>
    <p:sldId id="283" r:id="rId12"/>
    <p:sldId id="275" r:id="rId13"/>
    <p:sldId id="284" r:id="rId14"/>
    <p:sldId id="287" r:id="rId15"/>
    <p:sldId id="288" r:id="rId16"/>
    <p:sldId id="289" r:id="rId17"/>
    <p:sldId id="290" r:id="rId18"/>
    <p:sldId id="291" r:id="rId19"/>
    <p:sldId id="292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  <p:cmAuthor id="1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AE7"/>
    <a:srgbClr val="FF1171"/>
    <a:srgbClr val="C6EFF6"/>
    <a:srgbClr val="BAEBF9"/>
    <a:srgbClr val="FFFFC8"/>
    <a:srgbClr val="FDC6FB"/>
    <a:srgbClr val="1D41D5"/>
    <a:srgbClr val="50F335"/>
    <a:srgbClr val="20A80A"/>
    <a:srgbClr val="97F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6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2180-2B4B-4968-87BF-C20F07DAC1B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444" y="385003"/>
            <a:ext cx="10515600" cy="41012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A5B7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118" y="116841"/>
            <a:ext cx="550510" cy="1075854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4B28-CF5E-4887-BD50-69141FE0187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35E5-D836-4406-B697-196F45310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4B28-CF5E-4887-BD50-69141FE0187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35E5-D836-4406-B697-196F45310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4B28-CF5E-4887-BD50-69141FE0187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35E5-D836-4406-B697-196F45310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4B28-CF5E-4887-BD50-69141FE0187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35E5-D836-4406-B697-196F45310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4B28-CF5E-4887-BD50-69141FE0187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35E5-D836-4406-B697-196F45310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4B28-CF5E-4887-BD50-69141FE0187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35E5-D836-4406-B697-196F45310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4B28-CF5E-4887-BD50-69141FE0187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35E5-D836-4406-B697-196F45310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4B28-CF5E-4887-BD50-69141FE0187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35E5-D836-4406-B697-196F45310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4B28-CF5E-4887-BD50-69141FE0187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35E5-D836-4406-B697-196F45310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4B28-CF5E-4887-BD50-69141FE0187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35E5-D836-4406-B697-196F45310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4B28-CF5E-4887-BD50-69141FE0187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35E5-D836-4406-B697-196F45310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ransition spd="slow" advTm="3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4B28-CF5E-4887-BD50-69141FE01872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35E5-D836-4406-B697-196F45310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2.pn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4.xml"/><Relationship Id="rId6" Type="http://schemas.microsoft.com/office/2007/relationships/hdphoto" Target="../media/hdphoto5.wdp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microsoft.com/office/2007/relationships/hdphoto" Target="../media/hdphoto6.wdp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7.png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7.png"/><Relationship Id="rId5" Type="http://schemas.openxmlformats.org/officeDocument/2006/relationships/image" Target="../media/image28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7" y="-12057"/>
            <a:ext cx="12192000" cy="6858000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57" y="1411931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66" y="1289693"/>
            <a:ext cx="12350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2"/>
          <p:cNvSpPr txBox="1"/>
          <p:nvPr/>
        </p:nvSpPr>
        <p:spPr>
          <a:xfrm>
            <a:off x="1251585" y="199390"/>
            <a:ext cx="10238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3CEEF0">
                      <a:alpha val="40000"/>
                    </a:srgbClr>
                  </a:glow>
                </a:effectLst>
                <a:cs typeface="+mn-ea"/>
                <a:sym typeface="+mn-lt"/>
              </a:rPr>
              <a:t>Bài 8: Bảo quản đồ dùng gia đình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75" y="2510155"/>
            <a:ext cx="9001760" cy="291528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980" y="-103008"/>
            <a:ext cx="1103377" cy="179532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628" y="1032759"/>
            <a:ext cx="1103377" cy="17953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49794" y="1065976"/>
            <a:ext cx="2872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Yêu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cầu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方正粗圆_GBK" pitchFamily="65" charset="-122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688" y="2178119"/>
            <a:ext cx="107821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Chia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sẻ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với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bạn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về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việc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em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đã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và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</a:p>
          <a:p>
            <a:pPr lvl="0" algn="ctr"/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sẽ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làm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để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bảo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quản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đồ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dùng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gia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đình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方正粗圆_GBK" pitchFamily="65" charset="-122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16" y="157126"/>
            <a:ext cx="2152540" cy="90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99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10" y="777648"/>
            <a:ext cx="7276180" cy="4092851"/>
          </a:xfrm>
        </p:spPr>
      </p:pic>
      <p:sp>
        <p:nvSpPr>
          <p:cNvPr id="6" name="Luyện đọc từ khó"/>
          <p:cNvSpPr txBox="1"/>
          <p:nvPr/>
        </p:nvSpPr>
        <p:spPr>
          <a:xfrm>
            <a:off x="2158870" y="4870499"/>
            <a:ext cx="7874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Thảo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luận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nhóm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đôi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866" y="404781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16" y="157126"/>
            <a:ext cx="2152540" cy="908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6224"/>
            <a:ext cx="12192000" cy="2781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980" y="-103008"/>
            <a:ext cx="1103377" cy="179532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037" y="845413"/>
            <a:ext cx="1103377" cy="17953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49794" y="1065976"/>
            <a:ext cx="2872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Yêu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cầu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方正粗圆_GBK" pitchFamily="65" charset="-122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84479" y="2178119"/>
            <a:ext cx="120544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Cùng mọi người trong gia đình thực hiện </a:t>
            </a:r>
            <a:endParaRPr lang="en-US" altLang="zh-CN" sz="5400" b="1" dirty="0">
              <a:solidFill>
                <a:srgbClr val="002060"/>
              </a:solidFill>
              <a:latin typeface="Calibri" panose="020F0502020204030204"/>
              <a:ea typeface="方正粗圆_GBK" pitchFamily="65" charset="-122"/>
              <a:cs typeface="Times New Roman" panose="02020603050405020304" charset="0"/>
            </a:endParaRPr>
          </a:p>
          <a:p>
            <a:pPr lvl="0" algn="ctr"/>
            <a:r>
              <a:rPr lang="vi-VN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bảo quản đồ dùng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gia</a:t>
            </a:r>
            <a:r>
              <a:rPr lang="en-US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charset="0"/>
              </a:rPr>
              <a:t>đình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方正粗圆_GBK" pitchFamily="65" charset="-122"/>
              <a:cs typeface="Times New Roman" panose="020206030504050203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28" y="98615"/>
            <a:ext cx="2152540" cy="90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99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35" y="1109345"/>
            <a:ext cx="9295130" cy="4839335"/>
          </a:xfrm>
          <a:prstGeom prst="rect">
            <a:avLst/>
          </a:prstGeo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88" y="1516262"/>
            <a:ext cx="9544685" cy="477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16" y="157126"/>
            <a:ext cx="2152540" cy="90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043" y="107593"/>
            <a:ext cx="797845" cy="79784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314407"/>
            <a:ext cx="11288888" cy="509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231"/>
            <a:ext cx="12192001" cy="4653768"/>
          </a:xfrm>
          <a:prstGeom prst="rect">
            <a:avLst/>
          </a:prstGeom>
        </p:spPr>
      </p:pic>
      <p:pic>
        <p:nvPicPr>
          <p:cNvPr id="3" name="Picture 2" descr="Free Vector | Happy family cleaning apartmen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41" y="3109670"/>
            <a:ext cx="6875330" cy="39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9620" cy="6859340"/>
          </a:xfrm>
          <a:prstGeom prst="rect">
            <a:avLst/>
          </a:prstGeom>
        </p:spPr>
      </p:pic>
      <p:pic>
        <p:nvPicPr>
          <p:cNvPr id="4" name="bi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704851"/>
            <a:ext cx="2662767" cy="8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bg-clou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36971" r="-2"/>
          <a:stretch>
            <a:fillRect/>
          </a:stretch>
        </p:blipFill>
        <p:spPr bwMode="auto">
          <a:xfrm>
            <a:off x="0" y="2438400"/>
            <a:ext cx="12192000" cy="400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g-tre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8351"/>
            <a:ext cx="12818533" cy="200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g-flow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49" y="-156422"/>
            <a:ext cx="12331700" cy="1069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g-white">
            <a:extLst/>
          </p:cNvPr>
          <p:cNvSpPr/>
          <p:nvPr/>
        </p:nvSpPr>
        <p:spPr>
          <a:xfrm>
            <a:off x="1915584" y="1869018"/>
            <a:ext cx="8337549" cy="4591049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tex02"/>
          <p:cNvSpPr txBox="1">
            <a:spLocks noChangeArrowheads="1"/>
          </p:cNvSpPr>
          <p:nvPr/>
        </p:nvSpPr>
        <p:spPr bwMode="auto">
          <a:xfrm>
            <a:off x="2662349" y="3430922"/>
            <a:ext cx="6826124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5333" b="1" dirty="0" err="1" smtClean="0">
                <a:solidFill>
                  <a:srgbClr val="FF1171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  <a:sym typeface="+mn-lt"/>
              </a:rPr>
              <a:t>Chúc</a:t>
            </a:r>
            <a:r>
              <a:rPr lang="en-GB" altLang="zh-CN" sz="5333" b="1" dirty="0" smtClean="0">
                <a:solidFill>
                  <a:srgbClr val="FF1171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5333" b="1" dirty="0" err="1" smtClean="0">
                <a:solidFill>
                  <a:srgbClr val="FF1171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  <a:sym typeface="+mn-lt"/>
              </a:rPr>
              <a:t>các</a:t>
            </a:r>
            <a:r>
              <a:rPr lang="en-GB" altLang="zh-CN" sz="5333" b="1" dirty="0" smtClean="0">
                <a:solidFill>
                  <a:srgbClr val="FF1171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  <a:sym typeface="+mn-lt"/>
              </a:rPr>
              <a:t> con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5333" b="1" dirty="0" err="1" smtClean="0">
                <a:solidFill>
                  <a:srgbClr val="FF1171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  <a:sym typeface="+mn-lt"/>
              </a:rPr>
              <a:t>chăm</a:t>
            </a:r>
            <a:r>
              <a:rPr lang="en-GB" altLang="zh-CN" sz="5333" b="1" dirty="0" smtClean="0">
                <a:solidFill>
                  <a:srgbClr val="FF1171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5333" b="1" dirty="0" err="1" smtClean="0">
                <a:solidFill>
                  <a:srgbClr val="FF1171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  <a:sym typeface="+mn-lt"/>
              </a:rPr>
              <a:t>ngoan</a:t>
            </a:r>
            <a:r>
              <a:rPr lang="en-GB" altLang="zh-CN" sz="5333" b="1" dirty="0" smtClean="0">
                <a:solidFill>
                  <a:srgbClr val="FF1171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  <a:sym typeface="+mn-lt"/>
              </a:rPr>
              <a:t>, </a:t>
            </a:r>
            <a:r>
              <a:rPr lang="en-GB" altLang="zh-CN" sz="5333" b="1" dirty="0" err="1" smtClean="0">
                <a:solidFill>
                  <a:srgbClr val="FF1171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  <a:sym typeface="+mn-lt"/>
              </a:rPr>
              <a:t>học</a:t>
            </a:r>
            <a:r>
              <a:rPr lang="en-GB" altLang="zh-CN" sz="5333" b="1" dirty="0" smtClean="0">
                <a:solidFill>
                  <a:srgbClr val="FF1171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5333" b="1" dirty="0" err="1" smtClean="0">
                <a:solidFill>
                  <a:srgbClr val="FF1171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  <a:sym typeface="+mn-lt"/>
              </a:rPr>
              <a:t>tốt</a:t>
            </a:r>
            <a:r>
              <a:rPr lang="en-GB" altLang="zh-CN" sz="5333" b="1" dirty="0" smtClean="0">
                <a:solidFill>
                  <a:srgbClr val="FF1171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  <a:sym typeface="+mn-lt"/>
              </a:rPr>
              <a:t>!</a:t>
            </a:r>
            <a:endParaRPr lang="en-GB" altLang="zh-CN" sz="5333" b="1" dirty="0">
              <a:solidFill>
                <a:srgbClr val="FF1171"/>
              </a:solidFill>
              <a:latin typeface="Times New Roman" panose="02020603050405020304" pitchFamily="18" charset="0"/>
              <a:ea typeface="Arial-Rounded" panose="020B050000000000000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845551" y="2117"/>
            <a:ext cx="3395133" cy="328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angrao0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7432"/>
          <a:stretch>
            <a:fillRect/>
          </a:stretch>
        </p:blipFill>
        <p:spPr bwMode="auto">
          <a:xfrm>
            <a:off x="0" y="4840818"/>
            <a:ext cx="2751667" cy="162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tree-left"/>
          <p:cNvGrpSpPr>
            <a:grpSpLocks/>
          </p:cNvGrpSpPr>
          <p:nvPr/>
        </p:nvGrpSpPr>
        <p:grpSpPr bwMode="auto">
          <a:xfrm>
            <a:off x="639233" y="3481918"/>
            <a:ext cx="1405467" cy="2686049"/>
            <a:chOff x="181346" y="1761375"/>
            <a:chExt cx="1517253" cy="2901593"/>
          </a:xfrm>
        </p:grpSpPr>
        <p:pic>
          <p:nvPicPr>
            <p:cNvPr id="30738" name="图片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9" name="图片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0" name="图片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hangrao0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 bwMode="auto">
          <a:xfrm>
            <a:off x="9408584" y="4800601"/>
            <a:ext cx="2783416" cy="162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ree-r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9671051" y="3329517"/>
            <a:ext cx="21759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g03">
            <a:extLst/>
          </p:cNvPr>
          <p:cNvSpPr/>
          <p:nvPr/>
        </p:nvSpPr>
        <p:spPr>
          <a:xfrm>
            <a:off x="-6350" y="6167967"/>
            <a:ext cx="12192001" cy="687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bg02">
            <a:extLst/>
          </p:cNvPr>
          <p:cNvSpPr/>
          <p:nvPr/>
        </p:nvSpPr>
        <p:spPr>
          <a:xfrm>
            <a:off x="-6350" y="6290733"/>
            <a:ext cx="12192001" cy="56938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bg01">
            <a:extLst/>
          </p:cNvPr>
          <p:cNvSpPr/>
          <p:nvPr/>
        </p:nvSpPr>
        <p:spPr>
          <a:xfrm>
            <a:off x="-6350" y="6487585"/>
            <a:ext cx="12192001" cy="36618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08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652" y="845413"/>
            <a:ext cx="1103377" cy="179532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01517"/>
            <a:ext cx="1103377" cy="1795325"/>
          </a:xfrm>
          <a:prstGeom prst="rect">
            <a:avLst/>
          </a:prstGeom>
        </p:spPr>
      </p:pic>
      <p:sp>
        <p:nvSpPr>
          <p:cNvPr id="9" name="文本框 2"/>
          <p:cNvSpPr txBox="1"/>
          <p:nvPr/>
        </p:nvSpPr>
        <p:spPr>
          <a:xfrm>
            <a:off x="1103377" y="2096268"/>
            <a:ext cx="10238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Bài 8: Bảo quản đồ dùng gia đình</a:t>
            </a: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2253455" y="370840"/>
            <a:ext cx="74271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000000"/>
                </a:solidFill>
                <a:latin typeface="HP001 4 hàng" panose="020B0603050302020204" pitchFamily="34" charset="-93"/>
              </a:rPr>
              <a:t>Thứ</a:t>
            </a: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 hàng" panose="020B0603050302020204" pitchFamily="34" charset="-93"/>
              </a:rPr>
              <a:t>  </a:t>
            </a:r>
            <a:r>
              <a:rPr lang="en-US" altLang="en-US" sz="3200" b="1" dirty="0" err="1">
                <a:solidFill>
                  <a:srgbClr val="000000"/>
                </a:solidFill>
                <a:latin typeface="HP001 4 hàng" panose="020B0603050302020204" pitchFamily="34" charset="-93"/>
              </a:rPr>
              <a:t>ngày</a:t>
            </a: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 hàng" panose="020B0603050302020204" pitchFamily="34" charset="-93"/>
              </a:rPr>
              <a:t>  </a:t>
            </a:r>
            <a:r>
              <a:rPr lang="en-US" altLang="en-US" sz="3200" b="1" dirty="0" err="1">
                <a:solidFill>
                  <a:srgbClr val="000000"/>
                </a:solidFill>
                <a:latin typeface="HP001 4 hàng" panose="020B0603050302020204" pitchFamily="34" charset="-93"/>
              </a:rPr>
              <a:t>tháng</a:t>
            </a: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 hàng" panose="020B0603050302020204" pitchFamily="34" charset="-93"/>
              </a:rPr>
              <a:t>  </a:t>
            </a:r>
            <a:r>
              <a:rPr lang="en-US" altLang="en-US" sz="3200" b="1" dirty="0" err="1">
                <a:solidFill>
                  <a:srgbClr val="000000"/>
                </a:solidFill>
                <a:latin typeface="HP001 4 hàng" panose="020B0603050302020204" pitchFamily="34" charset="-93"/>
              </a:rPr>
              <a:t>năm</a:t>
            </a: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 hàng" panose="020B0603050302020204" pitchFamily="34" charset="-93"/>
              </a:rPr>
              <a:t>2021</a:t>
            </a:r>
            <a:endParaRPr lang="en-US" altLang="en-US" sz="3200" b="1" dirty="0">
              <a:solidFill>
                <a:srgbClr val="00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0604" y="930777"/>
            <a:ext cx="4210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u="sng" kern="1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Đạo</a:t>
            </a:r>
            <a:r>
              <a:rPr lang="en-US" sz="3200" b="1" u="sng" kern="1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 </a:t>
            </a:r>
            <a:r>
              <a:rPr lang="en-US" sz="3200" b="1" u="sng" kern="1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đức</a:t>
            </a:r>
            <a:r>
              <a:rPr lang="en-US" sz="3200" b="1" u="sng" kern="1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-93"/>
                <a:cs typeface="Times New Roman"/>
              </a:rPr>
              <a:t>:</a:t>
            </a:r>
            <a:endParaRPr lang="vi-VN" sz="3200" b="1" u="sng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8100" y="1619250"/>
            <a:ext cx="38290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91004" y="41118"/>
            <a:ext cx="2524605" cy="114831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196491" y="3383098"/>
              <a:ext cx="1986106" cy="410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2615609" y="615276"/>
            <a:ext cx="9432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nào? Vì sao?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4" y="1973420"/>
            <a:ext cx="5683983" cy="4533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589" y="1973420"/>
            <a:ext cx="6264422" cy="471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239184"/>
            <a:ext cx="6682317" cy="6618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1092200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5791200" y="3532717"/>
            <a:ext cx="5791200" cy="990326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ppy cute boy study with smile Premium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82" y="4116350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6EFF6"/>
              </a:gs>
              <a:gs pos="83000">
                <a:srgbClr val="BAEBF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grpSpPr>
        <p:sp>
          <p:nvSpPr>
            <p:cNvPr id="21" name="Speech Bubble: Oval 20"/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3550" y="2198696"/>
              <a:ext cx="3724198" cy="181588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50AE7"/>
                  </a:solidFill>
                </a:rPr>
                <a:t>Cậu không nên tắt, mở ti vi liên tục như vậy vì sẽ dễ làm ti vi bị hỏng đấy!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4261" y="1148316"/>
            <a:ext cx="6916064" cy="47495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69378" y="5901409"/>
            <a:ext cx="6299835" cy="5219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6EFF6"/>
              </a:gs>
              <a:gs pos="83000">
                <a:srgbClr val="BAEBF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chemeClr val="tx1"/>
                </a:solidFill>
              </a:rPr>
              <a:t>Chi thường tắt, mở ti vi liên tục.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116644" y="42810"/>
            <a:ext cx="2754147" cy="1211832"/>
            <a:chOff x="500062" y="2851475"/>
            <a:chExt cx="2816950" cy="12887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5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009381" y="5821952"/>
            <a:ext cx="733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chemeClr val="tx1"/>
                </a:solidFill>
              </a:rPr>
              <a:t>Hai chị em Nga dùng bút vẽ lên ghế.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75260" y="1951635"/>
            <a:ext cx="5303520" cy="2609850"/>
            <a:chOff x="7074021" y="1743552"/>
            <a:chExt cx="4443256" cy="2610143"/>
          </a:xfrm>
        </p:grpSpPr>
        <p:sp>
          <p:nvSpPr>
            <p:cNvPr id="21" name="Speech Bubble: Oval 20"/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C6EFF6"/>
                </a:gs>
                <a:gs pos="83000">
                  <a:srgbClr val="BAEBF9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3188" y="2205979"/>
              <a:ext cx="3724198" cy="1815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Các cậu không nên vẽ lên ghế như vậy vì sẽ làm ghế bị bẩn, mẹ sẽ không giặt sạch được đâu!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0399" y="1254642"/>
            <a:ext cx="6292215" cy="45643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75" y="4336414"/>
            <a:ext cx="2731135" cy="273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116644" y="42810"/>
            <a:ext cx="2754147" cy="1211832"/>
            <a:chOff x="500062" y="2851475"/>
            <a:chExt cx="2816950" cy="12887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5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29" y="1461556"/>
            <a:ext cx="6362472" cy="437427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543947" y="1810178"/>
            <a:ext cx="4758462" cy="2687877"/>
            <a:chOff x="7074021" y="1743552"/>
            <a:chExt cx="4443256" cy="2430647"/>
          </a:xfrm>
        </p:grpSpPr>
        <p:sp>
          <p:nvSpPr>
            <p:cNvPr id="23" name="Speech Bubble: Oval 20"/>
            <p:cNvSpPr/>
            <p:nvPr/>
          </p:nvSpPr>
          <p:spPr>
            <a:xfrm>
              <a:off x="7074021" y="1743552"/>
              <a:ext cx="4443256" cy="2430647"/>
            </a:xfrm>
            <a:prstGeom prst="wedgeEllipseCallout">
              <a:avLst>
                <a:gd name="adj1" fmla="val 44093"/>
                <a:gd name="adj2" fmla="val 5468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42335" y="2092299"/>
              <a:ext cx="3924676" cy="164210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50AE7"/>
                  </a:solidFill>
                </a:rPr>
                <a:t>Cậu hãy đóng cửa nhẹ nhàng khi ra vào nhé để tránh gây tiếng ồn và làm hỏng cửa mất!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936" y="4284352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5"/>
          <p:cNvSpPr txBox="1"/>
          <p:nvPr/>
        </p:nvSpPr>
        <p:spPr>
          <a:xfrm>
            <a:off x="248369" y="5776437"/>
            <a:ext cx="697113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6EFF6"/>
              </a:gs>
              <a:gs pos="83000">
                <a:srgbClr val="BAEBF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Hùng thường đóng cửa mạnh khi ra vào.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347829" y="0"/>
            <a:ext cx="2754147" cy="1211832"/>
            <a:chOff x="500062" y="2851475"/>
            <a:chExt cx="2816950" cy="12887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50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3815442" y="2491193"/>
            <a:ext cx="45611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Vận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4_Office 主题">
  <a:themeElements>
    <a:clrScheme name="自定义 1774">
      <a:dk1>
        <a:sysClr val="windowText" lastClr="000000"/>
      </a:dk1>
      <a:lt1>
        <a:sysClr val="window" lastClr="FFFFFF"/>
      </a:lt1>
      <a:dk2>
        <a:srgbClr val="FA5B7F"/>
      </a:dk2>
      <a:lt2>
        <a:srgbClr val="5FA9EB"/>
      </a:lt2>
      <a:accent1>
        <a:srgbClr val="5FA9EB"/>
      </a:accent1>
      <a:accent2>
        <a:srgbClr val="FA5B7F"/>
      </a:accent2>
      <a:accent3>
        <a:srgbClr val="5FA9EB"/>
      </a:accent3>
      <a:accent4>
        <a:srgbClr val="FA5B7F"/>
      </a:accent4>
      <a:accent5>
        <a:srgbClr val="5FA9EB"/>
      </a:accent5>
      <a:accent6>
        <a:srgbClr val="FA5B7F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229</Words>
  <Application>Microsoft Office PowerPoint</Application>
  <PresentationFormat>Widescreen</PresentationFormat>
  <Paragraphs>37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8" baseType="lpstr">
      <vt:lpstr>微软雅黑</vt:lpstr>
      <vt:lpstr>SimSun</vt:lpstr>
      <vt:lpstr>SimSun</vt:lpstr>
      <vt:lpstr>Arial</vt:lpstr>
      <vt:lpstr>Arial Black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HP001 4 hàng</vt:lpstr>
      <vt:lpstr>iCiel Cucho</vt:lpstr>
      <vt:lpstr>Quicksand Medium</vt:lpstr>
      <vt:lpstr>Times New Roman</vt:lpstr>
      <vt:lpstr>方正粗圆_GBK</vt:lpstr>
      <vt:lpstr>4_Office 主题</vt:lpstr>
      <vt:lpstr>1_Office Theme</vt:lpstr>
      <vt:lpstr>2_Office Theme</vt:lpstr>
      <vt:lpstr>Hoạt động</vt:lpstr>
      <vt:lpstr>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18</cp:revision>
  <dcterms:created xsi:type="dcterms:W3CDTF">2021-07-18T04:20:44Z</dcterms:created>
  <dcterms:modified xsi:type="dcterms:W3CDTF">2022-12-17T13:52:27Z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2057-11.2.0.10200</vt:lpwstr>
  </property>
</Properties>
</file>