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517" r:id="rId2"/>
    <p:sldId id="509" r:id="rId3"/>
    <p:sldId id="510" r:id="rId4"/>
    <p:sldId id="511" r:id="rId5"/>
    <p:sldId id="512" r:id="rId6"/>
    <p:sldId id="375" r:id="rId7"/>
    <p:sldId id="514" r:id="rId8"/>
    <p:sldId id="515" r:id="rId9"/>
    <p:sldId id="513" r:id="rId10"/>
    <p:sldId id="51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>
        <p:scale>
          <a:sx n="60" d="100"/>
          <a:sy n="60" d="100"/>
        </p:scale>
        <p:origin x="-800" y="-2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81113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  <p:sldLayoutId id="214748367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5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2767" y="2214501"/>
            <a:ext cx="9614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</a:t>
            </a:r>
            <a:r>
              <a:rPr lang="en-US" altLang="zh-CN" sz="6000" b="1" i="1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T</a:t>
            </a:r>
            <a:r>
              <a:rPr lang="vi-VN" altLang="zh-CN" sz="6000" b="1" i="1" noProof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iếng Việt!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09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8935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953195" y="2600769"/>
            <a:ext cx="62506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Tiết</a:t>
            </a:r>
            <a:r>
              <a:rPr lang="en-US" sz="7200" b="1" dirty="0">
                <a:solidFill>
                  <a:srgbClr val="00B050"/>
                </a:solidFill>
              </a:rPr>
              <a:t> 3</a:t>
            </a:r>
          </a:p>
          <a:p>
            <a:pPr algn="ctr"/>
            <a:r>
              <a:rPr lang="en-US" sz="7200" b="1" dirty="0">
                <a:solidFill>
                  <a:srgbClr val="00B050"/>
                </a:solidFill>
              </a:rPr>
              <a:t>Nghe - </a:t>
            </a:r>
            <a:r>
              <a:rPr lang="en-US" sz="7200" b="1" dirty="0" err="1">
                <a:solidFill>
                  <a:srgbClr val="00B050"/>
                </a:solidFill>
              </a:rPr>
              <a:t>Viết</a:t>
            </a:r>
            <a:endParaRPr lang="en-US" sz="7200" b="1" dirty="0">
              <a:solidFill>
                <a:srgbClr val="00B05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E8B08E8-FD6C-4944-83B3-BF6771F6B97A}"/>
              </a:ext>
            </a:extLst>
          </p:cNvPr>
          <p:cNvSpPr txBox="1"/>
          <p:nvPr/>
        </p:nvSpPr>
        <p:spPr>
          <a:xfrm>
            <a:off x="3808036" y="1482816"/>
            <a:ext cx="452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2"/>
                </a:solidFill>
                <a:latin typeface="+mj-lt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B0F0D89-84CF-4A51-8F53-66862CF906CC}"/>
              </a:ext>
            </a:extLst>
          </p:cNvPr>
          <p:cNvSpPr txBox="1"/>
          <p:nvPr/>
        </p:nvSpPr>
        <p:spPr>
          <a:xfrm>
            <a:off x="4339664" y="2314480"/>
            <a:ext cx="3281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17479D"/>
                </a:solidFill>
                <a:latin typeface="+mj-lt"/>
              </a:rPr>
              <a:t>THƯƠNG ÔNG</a:t>
            </a:r>
            <a:endParaRPr lang="x-none" sz="4000" b="1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A1CE2FE-DD16-4F5E-9BFE-8D735D0FCD10}"/>
              </a:ext>
            </a:extLst>
          </p:cNvPr>
          <p:cNvSpPr txBox="1"/>
          <p:nvPr/>
        </p:nvSpPr>
        <p:spPr>
          <a:xfrm>
            <a:off x="3197823" y="3314386"/>
            <a:ext cx="632798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Nghe - viết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 2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khổ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thơ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đầu</a:t>
            </a:r>
            <a:endParaRPr lang="vi-VN"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0243A0F-61A3-49D5-A7A1-A9FD14C0B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900" y="3468951"/>
            <a:ext cx="484192" cy="457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B414E5B-80AB-41B6-805F-E1EEAA59F35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543" y="4139804"/>
            <a:ext cx="457549" cy="4575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0F0B210-DB45-418E-84F5-59AF5BE92589}"/>
              </a:ext>
            </a:extLst>
          </p:cNvPr>
          <p:cNvSpPr txBox="1"/>
          <p:nvPr/>
        </p:nvSpPr>
        <p:spPr>
          <a:xfrm>
            <a:off x="3197823" y="3980598"/>
            <a:ext cx="632798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tự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chọn</a:t>
            </a:r>
            <a:endParaRPr lang="vi-VN"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D793942-FA2C-4BB7-8150-F9631F54D3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070"/>
          <a:stretch/>
        </p:blipFill>
        <p:spPr>
          <a:xfrm>
            <a:off x="397197" y="312200"/>
            <a:ext cx="2534812" cy="1948447"/>
          </a:xfrm>
          <a:prstGeom prst="flowChartConnector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rgbClr val="E6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0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4328EF3-E857-4302-8B52-87F61D733D2B}"/>
              </a:ext>
            </a:extLst>
          </p:cNvPr>
          <p:cNvSpPr txBox="1"/>
          <p:nvPr/>
        </p:nvSpPr>
        <p:spPr>
          <a:xfrm>
            <a:off x="4456342" y="1258556"/>
            <a:ext cx="726106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bị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đau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chân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Nó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sưng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tấy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Đi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phải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chống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gậy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Khập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khiễng</a:t>
            </a:r>
            <a:r>
              <a:rPr lang="en-US" sz="2800" b="1" dirty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khập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khà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Bước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lên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thềm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nhà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Nhấc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chân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quá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khó</a:t>
            </a:r>
            <a:r>
              <a:rPr lang="en-US" sz="2800" b="1" dirty="0">
                <a:latin typeface="HP001 4 hàng" panose="020B0603050302020204" pitchFamily="34" charset="0"/>
              </a:rPr>
              <a:t>.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Thấy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nhăn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nhó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Việt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chơi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ngoài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sân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/>
            <a:r>
              <a:rPr lang="en-US" sz="2800" b="1" dirty="0">
                <a:latin typeface="HP001 4 hàng" panose="020B0603050302020204" pitchFamily="34" charset="0"/>
              </a:rPr>
              <a:t>Lon ton </a:t>
            </a:r>
            <a:r>
              <a:rPr lang="en-US" sz="2800" b="1" dirty="0" err="1">
                <a:latin typeface="HP001 4 hàng" panose="020B0603050302020204" pitchFamily="34" charset="0"/>
              </a:rPr>
              <a:t>lại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gần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Âu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yếm</a:t>
            </a:r>
            <a:r>
              <a:rPr lang="en-US" sz="2800" b="1" dirty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nhanh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nhảu</a:t>
            </a:r>
            <a:r>
              <a:rPr lang="en-US" sz="2800" b="1" dirty="0">
                <a:latin typeface="HP001 4 hàng" panose="020B0603050302020204" pitchFamily="34" charset="0"/>
              </a:rPr>
              <a:t>:</a:t>
            </a:r>
          </a:p>
          <a:p>
            <a:pPr marL="171450" indent="-171450" algn="just">
              <a:buFontTx/>
              <a:buChar char="-"/>
            </a:pP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vịn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vai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cháu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Cháu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đỡ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lên</a:t>
            </a:r>
            <a:r>
              <a:rPr lang="en-US" sz="2800" b="1" dirty="0"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9919951-7F3B-48B9-940B-9C7E6DFD6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2" y="511771"/>
            <a:ext cx="346873" cy="32778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760C7EF5-39D3-4420-813B-FB24F636A905}"/>
              </a:ext>
            </a:extLst>
          </p:cNvPr>
          <p:cNvCxnSpPr>
            <a:cxnSpLocks/>
          </p:cNvCxnSpPr>
          <p:nvPr/>
        </p:nvCxnSpPr>
        <p:spPr>
          <a:xfrm>
            <a:off x="4527559" y="1678678"/>
            <a:ext cx="3365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C1FC0F22-B9C5-4205-981B-CE6187AAF0B0}"/>
              </a:ext>
            </a:extLst>
          </p:cNvPr>
          <p:cNvCxnSpPr>
            <a:cxnSpLocks/>
          </p:cNvCxnSpPr>
          <p:nvPr/>
        </p:nvCxnSpPr>
        <p:spPr>
          <a:xfrm>
            <a:off x="4592672" y="2552418"/>
            <a:ext cx="1906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D52D3009-D4BE-494C-AC64-8909D2BD37EA}"/>
              </a:ext>
            </a:extLst>
          </p:cNvPr>
          <p:cNvCxnSpPr>
            <a:cxnSpLocks/>
          </p:cNvCxnSpPr>
          <p:nvPr/>
        </p:nvCxnSpPr>
        <p:spPr>
          <a:xfrm>
            <a:off x="4509478" y="2101459"/>
            <a:ext cx="3041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78BC5BAA-BC77-402E-BDD2-BF755943F363}"/>
              </a:ext>
            </a:extLst>
          </p:cNvPr>
          <p:cNvCxnSpPr>
            <a:cxnSpLocks/>
          </p:cNvCxnSpPr>
          <p:nvPr/>
        </p:nvCxnSpPr>
        <p:spPr>
          <a:xfrm>
            <a:off x="4495097" y="2934467"/>
            <a:ext cx="3690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F58966-61A2-401E-B4EF-AE06B58DE7EC}"/>
              </a:ext>
            </a:extLst>
          </p:cNvPr>
          <p:cNvSpPr txBox="1"/>
          <p:nvPr/>
        </p:nvSpPr>
        <p:spPr>
          <a:xfrm>
            <a:off x="3043629" y="256315"/>
            <a:ext cx="5679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HP001 4 hàng" panose="020B0603050302020204" pitchFamily="34" charset="0"/>
              </a:rPr>
              <a:t>Thương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ông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CAD466E9-1F34-411A-8474-4FD3AF9DD15E}"/>
              </a:ext>
            </a:extLst>
          </p:cNvPr>
          <p:cNvCxnSpPr>
            <a:cxnSpLocks/>
          </p:cNvCxnSpPr>
          <p:nvPr/>
        </p:nvCxnSpPr>
        <p:spPr>
          <a:xfrm>
            <a:off x="4527559" y="3359655"/>
            <a:ext cx="38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91447532-AC0C-4940-8758-CC17993FD651}"/>
              </a:ext>
            </a:extLst>
          </p:cNvPr>
          <p:cNvCxnSpPr>
            <a:cxnSpLocks/>
          </p:cNvCxnSpPr>
          <p:nvPr/>
        </p:nvCxnSpPr>
        <p:spPr>
          <a:xfrm>
            <a:off x="4584771" y="4239504"/>
            <a:ext cx="2793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99535937-05D6-44D7-95D9-3E05A0E4965F}"/>
              </a:ext>
            </a:extLst>
          </p:cNvPr>
          <p:cNvCxnSpPr>
            <a:cxnSpLocks/>
          </p:cNvCxnSpPr>
          <p:nvPr/>
        </p:nvCxnSpPr>
        <p:spPr>
          <a:xfrm>
            <a:off x="4495097" y="3811391"/>
            <a:ext cx="4106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D04D9342-FD70-4D04-B49D-23B5476A1990}"/>
              </a:ext>
            </a:extLst>
          </p:cNvPr>
          <p:cNvCxnSpPr>
            <a:cxnSpLocks/>
          </p:cNvCxnSpPr>
          <p:nvPr/>
        </p:nvCxnSpPr>
        <p:spPr>
          <a:xfrm>
            <a:off x="4528721" y="4685052"/>
            <a:ext cx="216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B5768984-3DD9-4CD6-9986-7EB93E39C8B6}"/>
              </a:ext>
            </a:extLst>
          </p:cNvPr>
          <p:cNvCxnSpPr>
            <a:cxnSpLocks/>
          </p:cNvCxnSpPr>
          <p:nvPr/>
        </p:nvCxnSpPr>
        <p:spPr>
          <a:xfrm>
            <a:off x="4536387" y="5089170"/>
            <a:ext cx="2772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B96A4E7D-E00F-4B8C-B50A-0E854FB585AA}"/>
              </a:ext>
            </a:extLst>
          </p:cNvPr>
          <p:cNvCxnSpPr>
            <a:cxnSpLocks/>
          </p:cNvCxnSpPr>
          <p:nvPr/>
        </p:nvCxnSpPr>
        <p:spPr>
          <a:xfrm>
            <a:off x="4687986" y="5949799"/>
            <a:ext cx="3595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AFF4DBB6-A5A8-4453-941F-6458D7B5BFDA}"/>
              </a:ext>
            </a:extLst>
          </p:cNvPr>
          <p:cNvCxnSpPr>
            <a:cxnSpLocks/>
          </p:cNvCxnSpPr>
          <p:nvPr/>
        </p:nvCxnSpPr>
        <p:spPr>
          <a:xfrm>
            <a:off x="4527559" y="5539603"/>
            <a:ext cx="378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6CC66E6-2809-4433-8113-359523ECBAE5}"/>
              </a:ext>
            </a:extLst>
          </p:cNvPr>
          <p:cNvCxnSpPr>
            <a:cxnSpLocks/>
          </p:cNvCxnSpPr>
          <p:nvPr/>
        </p:nvCxnSpPr>
        <p:spPr>
          <a:xfrm>
            <a:off x="4614379" y="6389027"/>
            <a:ext cx="2913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loud 26">
            <a:extLst>
              <a:ext uri="{FF2B5EF4-FFF2-40B4-BE49-F238E27FC236}">
                <a16:creationId xmlns="" xmlns:a16="http://schemas.microsoft.com/office/drawing/2014/main" id="{67F1CB17-A045-4553-920C-D867582CA908}"/>
              </a:ext>
            </a:extLst>
          </p:cNvPr>
          <p:cNvSpPr/>
          <p:nvPr/>
        </p:nvSpPr>
        <p:spPr>
          <a:xfrm>
            <a:off x="8086876" y="714009"/>
            <a:ext cx="4105124" cy="20474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5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252D678-C28E-4648-A2D6-56B304AF068A}"/>
              </a:ext>
            </a:extLst>
          </p:cNvPr>
          <p:cNvSpPr txBox="1"/>
          <p:nvPr/>
        </p:nvSpPr>
        <p:spPr>
          <a:xfrm>
            <a:off x="4125214" y="941897"/>
            <a:ext cx="536582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Các từ dễ viết sai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E35026E-860B-4E8B-B713-99FCC9AE2BF1}"/>
              </a:ext>
            </a:extLst>
          </p:cNvPr>
          <p:cNvSpPr/>
          <p:nvPr/>
        </p:nvSpPr>
        <p:spPr>
          <a:xfrm>
            <a:off x="4125214" y="1611766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khập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khiễng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khập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khà</a:t>
            </a:r>
            <a:endParaRPr lang="vi-VN" sz="28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7E7D62A-F8A4-4101-B3D0-E8C477211520}"/>
              </a:ext>
            </a:extLst>
          </p:cNvPr>
          <p:cNvSpPr/>
          <p:nvPr/>
        </p:nvSpPr>
        <p:spPr>
          <a:xfrm>
            <a:off x="4125214" y="2200210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nhấc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chân</a:t>
            </a:r>
            <a:endParaRPr lang="vi-VN" sz="2800" dirty="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108EA327-BF22-4CC2-8C39-B586F99C7A10}"/>
              </a:ext>
            </a:extLst>
          </p:cNvPr>
          <p:cNvSpPr/>
          <p:nvPr/>
        </p:nvSpPr>
        <p:spPr>
          <a:xfrm>
            <a:off x="4125214" y="1833345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93012553-6C29-4990-B7CF-CAE546E80BDE}"/>
              </a:ext>
            </a:extLst>
          </p:cNvPr>
          <p:cNvSpPr/>
          <p:nvPr/>
        </p:nvSpPr>
        <p:spPr>
          <a:xfrm>
            <a:off x="4125214" y="2411752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51F1F7A-6E29-4CDD-833C-38A2EC443A1F}"/>
              </a:ext>
            </a:extLst>
          </p:cNvPr>
          <p:cNvSpPr/>
          <p:nvPr/>
        </p:nvSpPr>
        <p:spPr>
          <a:xfrm>
            <a:off x="4125214" y="2869462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yếm</a:t>
            </a:r>
            <a:endParaRPr lang="vi-VN" sz="2800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CAD61A3E-1294-4B14-92B0-274155035BA3}"/>
              </a:ext>
            </a:extLst>
          </p:cNvPr>
          <p:cNvSpPr/>
          <p:nvPr/>
        </p:nvSpPr>
        <p:spPr>
          <a:xfrm>
            <a:off x="4125214" y="3081004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2862512-2C82-41FC-A206-305F21C1DBB6}"/>
              </a:ext>
            </a:extLst>
          </p:cNvPr>
          <p:cNvSpPr/>
          <p:nvPr/>
        </p:nvSpPr>
        <p:spPr>
          <a:xfrm>
            <a:off x="4125214" y="3538714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nhanh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nhảu</a:t>
            </a:r>
            <a:endParaRPr lang="vi-VN" sz="2800" dirty="0">
              <a:latin typeface="+mj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274914CF-A253-477E-980A-1D034DCDAF6E}"/>
              </a:ext>
            </a:extLst>
          </p:cNvPr>
          <p:cNvSpPr/>
          <p:nvPr/>
        </p:nvSpPr>
        <p:spPr>
          <a:xfrm>
            <a:off x="4125214" y="3750256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22258" y="1071079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CA2556A-FB30-4BAA-9D04-841C90547BA0}"/>
              </a:ext>
            </a:extLst>
          </p:cNvPr>
          <p:cNvSpPr txBox="1"/>
          <p:nvPr/>
        </p:nvSpPr>
        <p:spPr>
          <a:xfrm>
            <a:off x="6713379" y="3121779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70C0"/>
                </a:solidFill>
                <a:latin typeface="+mj-lt"/>
              </a:rPr>
              <a:t>Học sinh viết bài vào vở ô li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1BD6F9D-913B-4512-BFB4-B7288A998D1C}"/>
              </a:ext>
            </a:extLst>
          </p:cNvPr>
          <p:cNvSpPr txBox="1"/>
          <p:nvPr/>
        </p:nvSpPr>
        <p:spPr>
          <a:xfrm>
            <a:off x="6752283" y="2001520"/>
            <a:ext cx="5365827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3F65F91-B430-4661-BC33-A11BE6ABAF0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98" y="1156772"/>
            <a:ext cx="682996" cy="51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11F4158-C286-4A19-B679-170BAB874C59}"/>
              </a:ext>
            </a:extLst>
          </p:cNvPr>
          <p:cNvSpPr txBox="1"/>
          <p:nvPr/>
        </p:nvSpPr>
        <p:spPr>
          <a:xfrm>
            <a:off x="2366273" y="936575"/>
            <a:ext cx="5150134" cy="733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9693938-42C3-40F4-9938-0390162536D2}"/>
              </a:ext>
            </a:extLst>
          </p:cNvPr>
          <p:cNvSpPr/>
          <p:nvPr/>
        </p:nvSpPr>
        <p:spPr>
          <a:xfrm>
            <a:off x="-1600774" y="1669814"/>
            <a:ext cx="12084723" cy="733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+mj-lt"/>
              </a:rPr>
              <a:t>a. </a:t>
            </a:r>
            <a:r>
              <a:rPr lang="en-US" sz="3200" dirty="0" err="1">
                <a:latin typeface="+mj-lt"/>
              </a:rPr>
              <a:t>Chọn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ch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tr</a:t>
            </a:r>
            <a:r>
              <a:rPr lang="en-US" sz="3200" dirty="0">
                <a:latin typeface="+mj-lt"/>
              </a:rPr>
              <a:t>  </a:t>
            </a:r>
            <a:r>
              <a:rPr lang="en-US" sz="3200" dirty="0" err="1">
                <a:latin typeface="+mj-lt"/>
              </a:rPr>
              <a:t>thay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ô </a:t>
            </a:r>
            <a:r>
              <a:rPr lang="en-US" sz="3200" dirty="0" err="1">
                <a:latin typeface="+mj-lt"/>
              </a:rPr>
              <a:t>vuông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E32FCC6-0621-410F-A800-649A2D61DB66}"/>
              </a:ext>
            </a:extLst>
          </p:cNvPr>
          <p:cNvSpPr/>
          <p:nvPr/>
        </p:nvSpPr>
        <p:spPr>
          <a:xfrm>
            <a:off x="1828800" y="2369735"/>
            <a:ext cx="10102467" cy="3700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Lần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đầu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học</a:t>
            </a:r>
            <a:r>
              <a:rPr lang="en-US" sz="3200" dirty="0">
                <a:latin typeface="+mj-lt"/>
              </a:rPr>
              <a:t>        ữ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Bé</a:t>
            </a:r>
            <a:r>
              <a:rPr lang="en-US" sz="3200" dirty="0">
                <a:latin typeface="+mj-lt"/>
              </a:rPr>
              <a:t> tung </a:t>
            </a:r>
            <a:r>
              <a:rPr lang="en-US" sz="3200" dirty="0" err="1">
                <a:latin typeface="+mj-lt"/>
              </a:rPr>
              <a:t>tăng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khắp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nhà</a:t>
            </a:r>
            <a:endParaRPr lang="en-US" sz="3200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latin typeface="+mj-lt"/>
              </a:rPr>
              <a:t>     ữ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quả</a:t>
            </a:r>
            <a:r>
              <a:rPr lang="en-US" sz="3200" dirty="0">
                <a:latin typeface="+mj-lt"/>
              </a:rPr>
              <a:t>       </a:t>
            </a:r>
            <a:r>
              <a:rPr lang="en-US" sz="3200" dirty="0" err="1">
                <a:latin typeface="+mj-lt"/>
              </a:rPr>
              <a:t>ứng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gà</a:t>
            </a:r>
            <a:endParaRPr lang="en-US" sz="3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    </a:t>
            </a:r>
            <a:r>
              <a:rPr lang="en-US" sz="3200" dirty="0" err="1">
                <a:latin typeface="+mj-lt"/>
              </a:rPr>
              <a:t>ống</a:t>
            </a:r>
            <a:r>
              <a:rPr lang="en-US" sz="3200" dirty="0">
                <a:latin typeface="+mj-lt"/>
              </a:rPr>
              <a:t>       </a:t>
            </a:r>
            <a:r>
              <a:rPr lang="en-US" sz="3200" dirty="0" err="1">
                <a:latin typeface="+mj-lt"/>
              </a:rPr>
              <a:t>oai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nhanh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nhảy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đáp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: “O…o!”</a:t>
            </a:r>
          </a:p>
          <a:p>
            <a:pPr algn="r">
              <a:lnSpc>
                <a:spcPct val="150000"/>
              </a:lnSpc>
            </a:pPr>
            <a:r>
              <a:rPr lang="en-US" sz="3200" dirty="0">
                <a:latin typeface="+mj-lt"/>
              </a:rPr>
              <a:t>(Theo </a:t>
            </a:r>
            <a:r>
              <a:rPr lang="en-US" sz="3200" dirty="0" err="1">
                <a:latin typeface="+mj-lt"/>
              </a:rPr>
              <a:t>Trương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Xương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11F999E0-5FED-4289-86EC-76988D32A8AE}"/>
              </a:ext>
            </a:extLst>
          </p:cNvPr>
          <p:cNvGrpSpPr/>
          <p:nvPr/>
        </p:nvGrpSpPr>
        <p:grpSpPr>
          <a:xfrm>
            <a:off x="5082930" y="2611003"/>
            <a:ext cx="654216" cy="419428"/>
            <a:chOff x="7507111" y="2996098"/>
            <a:chExt cx="417689" cy="417689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C2D839AF-BAEE-4E5D-BA4B-B1EE2C4E05C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90F9DA56-185A-4C26-8958-5C8B7EBD5149}"/>
                </a:ext>
              </a:extLst>
            </p:cNvPr>
            <p:cNvCxnSpPr>
              <a:stCxn id="7" idx="0"/>
              <a:endCxn id="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0ABA66B6-4591-4A14-8891-A78E8C309A23}"/>
                </a:ext>
              </a:extLst>
            </p:cNvPr>
            <p:cNvCxnSpPr>
              <a:stCxn id="7" idx="3"/>
              <a:endCxn id="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F1DDF43F-0C39-4EC0-BDBF-339DAD0960A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762A514-23E0-4EC5-94B6-083F31AAEC5D}"/>
              </a:ext>
            </a:extLst>
          </p:cNvPr>
          <p:cNvSpPr txBox="1"/>
          <p:nvPr/>
        </p:nvSpPr>
        <p:spPr>
          <a:xfrm>
            <a:off x="5170125" y="2484895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ch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C2BC3B6A-AA4F-47BE-9E0F-8C68B7ABE674}"/>
              </a:ext>
            </a:extLst>
          </p:cNvPr>
          <p:cNvGrpSpPr/>
          <p:nvPr/>
        </p:nvGrpSpPr>
        <p:grpSpPr>
          <a:xfrm>
            <a:off x="2142411" y="4035760"/>
            <a:ext cx="544088" cy="419428"/>
            <a:chOff x="7507111" y="2996098"/>
            <a:chExt cx="417689" cy="417689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06E459FF-D1B3-47E7-8BBE-059B6A061BC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C12E50C5-1026-4394-8770-3B9AD37D50F4}"/>
                </a:ext>
              </a:extLst>
            </p:cNvPr>
            <p:cNvCxnSpPr>
              <a:stCxn id="13" idx="0"/>
              <a:endCxn id="1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B9294B80-7ABD-4B72-BA2E-231646163CB5}"/>
                </a:ext>
              </a:extLst>
            </p:cNvPr>
            <p:cNvCxnSpPr>
              <a:stCxn id="13" idx="3"/>
              <a:endCxn id="1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F3FA1574-F3EB-4B53-BDAD-B62B4CB5005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A6D2FB2-AFF2-404E-925E-13852CA740EC}"/>
              </a:ext>
            </a:extLst>
          </p:cNvPr>
          <p:cNvSpPr txBox="1"/>
          <p:nvPr/>
        </p:nvSpPr>
        <p:spPr>
          <a:xfrm>
            <a:off x="2089246" y="3948861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Ch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AC42534-15E2-4A8A-AB3F-539A47ADAF9E}"/>
              </a:ext>
            </a:extLst>
          </p:cNvPr>
          <p:cNvGrpSpPr/>
          <p:nvPr/>
        </p:nvGrpSpPr>
        <p:grpSpPr>
          <a:xfrm>
            <a:off x="5278228" y="4045354"/>
            <a:ext cx="590089" cy="419428"/>
            <a:chOff x="7507111" y="2996098"/>
            <a:chExt cx="417689" cy="417689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E7C827B3-5E37-4A2C-8169-487E93088321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1D2D7F58-C980-4471-A951-8BBDD7567C79}"/>
                </a:ext>
              </a:extLst>
            </p:cNvPr>
            <p:cNvCxnSpPr>
              <a:stCxn id="19" idx="0"/>
              <a:endCxn id="1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0C3AAEEE-56C5-4E66-A62F-B8D3EF3C2BF5}"/>
                </a:ext>
              </a:extLst>
            </p:cNvPr>
            <p:cNvCxnSpPr>
              <a:stCxn id="19" idx="3"/>
              <a:endCxn id="1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9D4EF7B4-322B-4853-A82A-9E95ABE07487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B6A385E-597B-46B7-A5E7-94FCD3D0F9B8}"/>
              </a:ext>
            </a:extLst>
          </p:cNvPr>
          <p:cNvSpPr txBox="1"/>
          <p:nvPr/>
        </p:nvSpPr>
        <p:spPr>
          <a:xfrm>
            <a:off x="5437396" y="3961464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tr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60AA3A98-7C5D-4E2C-A58C-3010A7D995AC}"/>
              </a:ext>
            </a:extLst>
          </p:cNvPr>
          <p:cNvGrpSpPr/>
          <p:nvPr/>
        </p:nvGrpSpPr>
        <p:grpSpPr>
          <a:xfrm>
            <a:off x="1471139" y="4800377"/>
            <a:ext cx="810240" cy="419428"/>
            <a:chOff x="7507111" y="2996098"/>
            <a:chExt cx="417689" cy="417689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DFFAAF92-220F-4971-BE6E-A2B3A124529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17453C42-A5E6-400E-BFCA-08ADC318AAB2}"/>
                </a:ext>
              </a:extLst>
            </p:cNvPr>
            <p:cNvCxnSpPr>
              <a:stCxn id="25" idx="0"/>
              <a:endCxn id="2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F8437A1E-B99C-4B79-A324-7535A469984C}"/>
                </a:ext>
              </a:extLst>
            </p:cNvPr>
            <p:cNvCxnSpPr>
              <a:stCxn id="25" idx="3"/>
              <a:endCxn id="2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4AEA4D24-B01C-43FE-9B79-F2EC25A0AAE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BD7A44A-1D65-4891-AF0F-8CE3DD438908}"/>
              </a:ext>
            </a:extLst>
          </p:cNvPr>
          <p:cNvSpPr txBox="1"/>
          <p:nvPr/>
        </p:nvSpPr>
        <p:spPr>
          <a:xfrm>
            <a:off x="1770346" y="4684588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Tr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7787CCC7-1FB5-4E95-B91F-3DDDCE7B4EA1}"/>
              </a:ext>
            </a:extLst>
          </p:cNvPr>
          <p:cNvGrpSpPr/>
          <p:nvPr/>
        </p:nvGrpSpPr>
        <p:grpSpPr>
          <a:xfrm>
            <a:off x="3248902" y="4800377"/>
            <a:ext cx="571698" cy="419428"/>
            <a:chOff x="7507111" y="2996098"/>
            <a:chExt cx="417689" cy="417689"/>
          </a:xfrm>
        </p:grpSpPr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07A050D8-FFBC-43D3-9F39-920E89009B7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="" xmlns:a16="http://schemas.microsoft.com/office/drawing/2014/main" id="{D298F84C-BB7F-4FF3-9D19-E8E82343D321}"/>
                </a:ext>
              </a:extLst>
            </p:cNvPr>
            <p:cNvCxnSpPr>
              <a:stCxn id="31" idx="0"/>
              <a:endCxn id="3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99CDD1E4-4F01-4850-8E67-E9A445547274}"/>
                </a:ext>
              </a:extLst>
            </p:cNvPr>
            <p:cNvCxnSpPr>
              <a:stCxn id="31" idx="3"/>
              <a:endCxn id="3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27A0CDCA-1909-4466-9ECC-FCED0AEBCF3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95BFF27-C5A3-4B11-804E-831CA253B94C}"/>
              </a:ext>
            </a:extLst>
          </p:cNvPr>
          <p:cNvSpPr txBox="1"/>
          <p:nvPr/>
        </p:nvSpPr>
        <p:spPr>
          <a:xfrm>
            <a:off x="3207591" y="4719802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ch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7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1" grpId="0"/>
      <p:bldP spid="17" grpId="0"/>
      <p:bldP spid="23" grpId="0"/>
      <p:bldP spid="29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81F8EA3-E27C-401B-AF2E-5825E114E393}"/>
              </a:ext>
            </a:extLst>
          </p:cNvPr>
          <p:cNvSpPr/>
          <p:nvPr/>
        </p:nvSpPr>
        <p:spPr>
          <a:xfrm>
            <a:off x="1857746" y="955108"/>
            <a:ext cx="7516529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Chọn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ac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hoặc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at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thay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ô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90FE2B0-40E4-4195-A77F-A790712D5B1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1807" y="4011884"/>
            <a:ext cx="2398635" cy="25033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24F9A50-3DD3-40AE-8A4F-1B218E2A5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8"/>
          <a:stretch/>
        </p:blipFill>
        <p:spPr>
          <a:xfrm>
            <a:off x="3349194" y="1913251"/>
            <a:ext cx="5493612" cy="2008396"/>
          </a:xfrm>
          <a:prstGeom prst="rect">
            <a:avLst/>
          </a:prstGeom>
        </p:spPr>
      </p:pic>
      <p:sp>
        <p:nvSpPr>
          <p:cNvPr id="14" name="Rounded Rectangle 21">
            <a:extLst>
              <a:ext uri="{FF2B5EF4-FFF2-40B4-BE49-F238E27FC236}">
                <a16:creationId xmlns="" xmlns:a16="http://schemas.microsoft.com/office/drawing/2014/main" id="{1E36A1DD-18C3-4785-8E77-A753EFEF05FA}"/>
              </a:ext>
            </a:extLst>
          </p:cNvPr>
          <p:cNvSpPr/>
          <p:nvPr/>
        </p:nvSpPr>
        <p:spPr>
          <a:xfrm rot="21420550">
            <a:off x="2961623" y="2228399"/>
            <a:ext cx="1964930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múa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hát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="" xmlns:a16="http://schemas.microsoft.com/office/drawing/2014/main" id="{FB8CBC5C-0DEB-44C9-8CAC-2F9F1858550D}"/>
              </a:ext>
            </a:extLst>
          </p:cNvPr>
          <p:cNvSpPr/>
          <p:nvPr/>
        </p:nvSpPr>
        <p:spPr>
          <a:xfrm rot="215970">
            <a:off x="5023635" y="2074777"/>
            <a:ext cx="1657545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quét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rác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6" name="Rounded Rectangle 21">
            <a:extLst>
              <a:ext uri="{FF2B5EF4-FFF2-40B4-BE49-F238E27FC236}">
                <a16:creationId xmlns="" xmlns:a16="http://schemas.microsoft.com/office/drawing/2014/main" id="{905C637A-7A00-4FB5-9B66-32081AAE997A}"/>
              </a:ext>
            </a:extLst>
          </p:cNvPr>
          <p:cNvSpPr/>
          <p:nvPr/>
        </p:nvSpPr>
        <p:spPr>
          <a:xfrm rot="21325833">
            <a:off x="7012534" y="2079418"/>
            <a:ext cx="1931578" cy="636810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rửa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7" name="Rounded Rectangle 21">
            <a:extLst>
              <a:ext uri="{FF2B5EF4-FFF2-40B4-BE49-F238E27FC236}">
                <a16:creationId xmlns="" xmlns:a16="http://schemas.microsoft.com/office/drawing/2014/main" id="{858AACA6-7003-44AD-8414-DB3A6D275C66}"/>
              </a:ext>
            </a:extLst>
          </p:cNvPr>
          <p:cNvSpPr/>
          <p:nvPr/>
        </p:nvSpPr>
        <p:spPr>
          <a:xfrm>
            <a:off x="3349194" y="3228247"/>
            <a:ext cx="1843849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bác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8" name="Rounded Rectangle 21">
            <a:extLst>
              <a:ext uri="{FF2B5EF4-FFF2-40B4-BE49-F238E27FC236}">
                <a16:creationId xmlns="" xmlns:a16="http://schemas.microsoft.com/office/drawing/2014/main" id="{ECB0E7FE-0E51-44A3-9007-B68EFE359EFD}"/>
              </a:ext>
            </a:extLst>
          </p:cNvPr>
          <p:cNvSpPr/>
          <p:nvPr/>
        </p:nvSpPr>
        <p:spPr>
          <a:xfrm rot="207681">
            <a:off x="5399971" y="3156469"/>
            <a:ext cx="1643257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nhạc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="" xmlns:a16="http://schemas.microsoft.com/office/drawing/2014/main" id="{DE539769-8737-482E-8B6B-E3BC98E1BD15}"/>
              </a:ext>
            </a:extLst>
          </p:cNvPr>
          <p:cNvSpPr/>
          <p:nvPr/>
        </p:nvSpPr>
        <p:spPr>
          <a:xfrm rot="21045527">
            <a:off x="7197716" y="3040020"/>
            <a:ext cx="2109969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phát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quà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4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97824" y="111095"/>
            <a:ext cx="2894176" cy="2011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230</Words>
  <Application>Microsoft Office PowerPoint</Application>
  <PresentationFormat>Custom</PresentationFormat>
  <Paragraphs>52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 mi</cp:lastModifiedBy>
  <cp:revision>23</cp:revision>
  <dcterms:created xsi:type="dcterms:W3CDTF">2021-07-20T01:55:21Z</dcterms:created>
  <dcterms:modified xsi:type="dcterms:W3CDTF">2021-08-19T14:01:39Z</dcterms:modified>
</cp:coreProperties>
</file>