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6" r:id="rId4"/>
    <p:sldMasterId id="2147483728" r:id="rId5"/>
  </p:sldMasterIdLst>
  <p:notesMasterIdLst>
    <p:notesMasterId r:id="rId21"/>
  </p:notesMasterIdLst>
  <p:sldIdLst>
    <p:sldId id="521" r:id="rId6"/>
    <p:sldId id="268" r:id="rId7"/>
    <p:sldId id="269" r:id="rId8"/>
    <p:sldId id="510" r:id="rId9"/>
    <p:sldId id="272" r:id="rId10"/>
    <p:sldId id="519" r:id="rId11"/>
    <p:sldId id="512" r:id="rId12"/>
    <p:sldId id="520" r:id="rId13"/>
    <p:sldId id="513" r:id="rId14"/>
    <p:sldId id="306" r:id="rId15"/>
    <p:sldId id="514" r:id="rId16"/>
    <p:sldId id="516" r:id="rId17"/>
    <p:sldId id="515" r:id="rId18"/>
    <p:sldId id="517" r:id="rId19"/>
    <p:sldId id="5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66CCFF"/>
    <a:srgbClr val="33CC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7" y="191740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TRẢ LỜI CÂU HỎI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2739440" y="1631497"/>
            <a:ext cx="84384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695538" y="2256188"/>
            <a:ext cx="1091964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khăn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1987585" y="3090549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23558" y="4806067"/>
            <a:ext cx="8038553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934420" y="5513674"/>
            <a:ext cx="994215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Theo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khỏe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Hoan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thằng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khỏe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375020" y="59649"/>
            <a:ext cx="2953713" cy="18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1" y="4813378"/>
            <a:ext cx="3642117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12366" y="69612"/>
            <a:ext cx="2979634" cy="2125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9191" y="1559059"/>
            <a:ext cx="44330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323993" y="261003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718616" y="312880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6214502" y="311949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585683" y="364856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607724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652209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897806" y="47681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5144132" y="532887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7116788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7007297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30720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671948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948</Words>
  <Application>Microsoft Office PowerPoint</Application>
  <PresentationFormat>Widescreen</PresentationFormat>
  <Paragraphs>191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宋体</vt:lpstr>
      <vt:lpstr>Arial</vt:lpstr>
      <vt:lpstr>Arial-Rounded</vt:lpstr>
      <vt:lpstr>Calibri</vt:lpstr>
      <vt:lpstr>等线</vt:lpstr>
      <vt:lpstr>Times New Roman</vt:lpstr>
      <vt:lpstr>Verdana</vt:lpstr>
      <vt:lpstr>Wingdings</vt:lpstr>
      <vt:lpstr>Office Theme</vt:lpstr>
      <vt:lpstr>2_Office Theme</vt:lpstr>
      <vt:lpstr>3_Office Theme</vt:lpstr>
      <vt:lpstr>9_Office Theme</vt:lpstr>
      <vt:lpstr>Office 主题​​</vt:lpstr>
      <vt:lpstr>PowerPoint Presentation</vt:lpstr>
      <vt:lpstr>Kể những việc em làm khiến người thân vui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2021-07-20T01:55:21Z</dcterms:created>
  <dcterms:modified xsi:type="dcterms:W3CDTF">2022-12-17T13:48:40Z</dcterms:modified>
</cp:coreProperties>
</file>