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3" r:id="rId4"/>
    <p:sldMasterId id="2147483695" r:id="rId5"/>
    <p:sldMasterId id="2147483708" r:id="rId6"/>
    <p:sldMasterId id="2147483714" r:id="rId7"/>
  </p:sldMasterIdLst>
  <p:notesMasterIdLst>
    <p:notesMasterId r:id="rId21"/>
  </p:notesMasterIdLst>
  <p:sldIdLst>
    <p:sldId id="2901" r:id="rId8"/>
    <p:sldId id="275" r:id="rId9"/>
    <p:sldId id="463" r:id="rId10"/>
    <p:sldId id="955" r:id="rId11"/>
    <p:sldId id="2902" r:id="rId12"/>
    <p:sldId id="361" r:id="rId13"/>
    <p:sldId id="269" r:id="rId14"/>
    <p:sldId id="957" r:id="rId15"/>
    <p:sldId id="257" r:id="rId16"/>
    <p:sldId id="2904" r:id="rId17"/>
    <p:sldId id="959" r:id="rId18"/>
    <p:sldId id="436" r:id="rId19"/>
    <p:sldId id="35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5" d="100"/>
          <a:sy n="65" d="100"/>
        </p:scale>
        <p:origin x="72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12/17/2022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5</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9</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38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98734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70390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06234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8127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868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46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DEC7D-F651-4261-BD79-305C6356B85B}"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5911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081824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EC7D-F651-4261-BD79-305C6356B85B}"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62747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DEC7D-F651-4261-BD79-305C6356B85B}"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72394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DEC7D-F651-4261-BD79-305C6356B85B}" type="datetimeFigureOut">
              <a:rPr lang="en-US" smtClean="0"/>
              <a:t>12/17/2022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545386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DEC7D-F651-4261-BD79-305C6356B85B}" type="datetimeFigureOut">
              <a:rPr lang="en-US" smtClean="0"/>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44397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t>12/17/2022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72996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94973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96166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478803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846465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12/17/2022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12/17/2022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71757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4016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84636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062434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99498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70850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87955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09497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7874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8592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8331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9435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0177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4750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3536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40861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1C4C31-3BF1-41BF-9EBE-DB8CE50D56C4}" type="datetimeFigureOut">
              <a:rPr lang="zh-CN" altLang="en-US" smtClean="0"/>
              <a:t>2022/12/17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783447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2022/12/17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C11C4C31-3BF1-41BF-9EBE-DB8CE50D56C4}" type="datetimeFigureOut">
              <a:rPr lang="zh-CN" altLang="en-US" smtClean="0"/>
              <a:pPr/>
              <a:t>2022/12/17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2B5578C-1C70-460D-A561-CE4265079FE7}" type="slidenum">
              <a:rPr lang="zh-CN" altLang="en-US" smtClean="0"/>
              <a:pPr/>
              <a:t>‹#›</a:t>
            </a:fld>
            <a:endParaRPr lang="zh-CN" altLang="en-US"/>
          </a:p>
        </p:txBody>
      </p:sp>
    </p:spTree>
    <p:extLst>
      <p:ext uri="{BB962C8B-B14F-4D97-AF65-F5344CB8AC3E}">
        <p14:creationId xmlns:p14="http://schemas.microsoft.com/office/powerpoint/2010/main" val="12011178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t>12/17/2022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t>‹#›</a:t>
            </a:fld>
            <a:endParaRPr lang="en-US"/>
          </a:p>
        </p:txBody>
      </p:sp>
    </p:spTree>
    <p:extLst>
      <p:ext uri="{BB962C8B-B14F-4D97-AF65-F5344CB8AC3E}">
        <p14:creationId xmlns:p14="http://schemas.microsoft.com/office/powerpoint/2010/main" val="22371053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12/17/2022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3641994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
            <a:ext cx="12192000" cy="6903157"/>
          </a:xfrm>
          <a:prstGeom prst="rect">
            <a:avLst/>
          </a:prstGeom>
        </p:spPr>
      </p:pic>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Calibri" panose="020F0502020204030204" pitchFamily="34" charset="0"/>
                <a:ea typeface="微软雅黑"/>
                <a:cs typeface="+mn-ea"/>
                <a:sym typeface="+mn-lt"/>
              </a:rPr>
              <a:t>Bài</a:t>
            </a:r>
            <a:r>
              <a:rPr lang="en-US" altLang="zh-CN" sz="6637" b="1" kern="0" dirty="0">
                <a:solidFill>
                  <a:prstClr val="white"/>
                </a:solidFill>
                <a:latin typeface="Calibri" panose="020F0502020204030204" pitchFamily="34" charset="0"/>
                <a:ea typeface="微软雅黑"/>
                <a:cs typeface="+mn-ea"/>
                <a:sym typeface="+mn-lt"/>
              </a:rPr>
              <a:t> 16: </a:t>
            </a:r>
            <a:r>
              <a:rPr lang="en-US" altLang="zh-CN" sz="6637" b="1" kern="0" dirty="0" err="1">
                <a:solidFill>
                  <a:prstClr val="white"/>
                </a:solidFill>
                <a:latin typeface="Calibri" panose="020F0502020204030204" pitchFamily="34" charset="0"/>
                <a:ea typeface="微软雅黑"/>
                <a:cs typeface="+mn-ea"/>
                <a:sym typeface="+mn-lt"/>
              </a:rPr>
              <a:t>Lựa</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chọn</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trang</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phục</a:t>
            </a:r>
            <a:endParaRPr lang="zh-CN" altLang="en-US" sz="6637" b="1" kern="0" dirty="0">
              <a:solidFill>
                <a:prstClr val="white"/>
              </a:solidFill>
              <a:latin typeface="Calibri" panose="020F0502020204030204" pitchFamily="34" charset="0"/>
              <a:ea typeface="微软雅黑"/>
              <a:cs typeface="+mn-ea"/>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Arial"/>
                <a:ea typeface="微软雅黑"/>
                <a:cs typeface="+mn-cs"/>
              </a:rPr>
              <a:t>BT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về</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nhà</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17613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vi-VN" sz="42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Khởi</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động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Calibri" panose="020F0502020204030204" pitchFamily="34" charset="0"/>
                <a:ea typeface="微软雅黑"/>
              </a:rPr>
              <a:t>Ở </a:t>
            </a:r>
            <a:r>
              <a:rPr lang="en-US" sz="4000" noProof="0" dirty="0" err="1">
                <a:solidFill>
                  <a:srgbClr val="0070C0"/>
                </a:solidFill>
                <a:latin typeface="Calibri" panose="020F0502020204030204" pitchFamily="34" charset="0"/>
                <a:ea typeface="微软雅黑"/>
              </a:rPr>
              <a:t>nhà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em</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đã</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biết</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lựa</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chọn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trang</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phục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và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mặc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quần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áo</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chưa</a:t>
            </a:r>
            <a:r>
              <a:rPr lang="en-US" sz="4000" noProof="0" dirty="0">
                <a:solidFill>
                  <a:srgbClr val="0070C0"/>
                </a:solidFill>
                <a:latin typeface="Calibri" panose="020F0502020204030204" pitchFamily="34" charset="0"/>
                <a:ea typeface="微软雅黑"/>
              </a:rPr>
              <a:t>?</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微软雅黑"/>
            </a:endParaRPr>
          </a:p>
        </p:txBody>
      </p:sp>
    </p:spTree>
    <p:extLst>
      <p:ext uri="{BB962C8B-B14F-4D97-AF65-F5344CB8AC3E}">
        <p14:creationId xmlns:p14="http://schemas.microsoft.com/office/powerpoint/2010/main" val="24068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Khám</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phá</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phục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phù</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hợp</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với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các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hoạt</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động</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dưới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thun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đùi</a:t>
            </a:r>
            <a:r>
              <a:rPr lang="en-US" sz="3200" dirty="0">
                <a:latin typeface="Calibri" panose="020F0502020204030204" pitchFamily="34" charset="0"/>
              </a:rPr>
              <a:t>, </a:t>
            </a:r>
            <a:r>
              <a:rPr lang="en-US" sz="3200" dirty="0" err="1">
                <a:latin typeface="Calibri" panose="020F0502020204030204" pitchFamily="34" charset="0"/>
              </a:rPr>
              <a:t>chất</a:t>
            </a:r>
            <a:r>
              <a:rPr lang="en-US" sz="3200" dirty="0">
                <a:latin typeface="Calibri" panose="020F0502020204030204" pitchFamily="34" charset="0"/>
              </a:rPr>
              <a:t> </a:t>
            </a:r>
            <a:r>
              <a:rPr lang="en-US" sz="3200" dirty="0" err="1">
                <a:latin typeface="Calibri" panose="020F0502020204030204" pitchFamily="34" charset="0"/>
              </a:rPr>
              <a:t>liệu</a:t>
            </a:r>
            <a:r>
              <a:rPr lang="en-US" sz="3200" dirty="0">
                <a:latin typeface="Calibri" panose="020F0502020204030204" pitchFamily="34" charset="0"/>
              </a:rPr>
              <a:t> </a:t>
            </a:r>
            <a:r>
              <a:rPr lang="en-US" sz="3200" dirty="0" err="1">
                <a:latin typeface="Calibri" panose="020F0502020204030204" pitchFamily="34" charset="0"/>
              </a:rPr>
              <a:t>rộng</a:t>
            </a:r>
            <a:r>
              <a:rPr lang="en-US" sz="3200" dirty="0">
                <a:latin typeface="Calibri" panose="020F0502020204030204" pitchFamily="34" charset="0"/>
              </a:rPr>
              <a:t> </a:t>
            </a:r>
            <a:r>
              <a:rPr lang="en-US" sz="3200" dirty="0" err="1">
                <a:latin typeface="Calibri" panose="020F0502020204030204" pitchFamily="34" charset="0"/>
              </a:rPr>
              <a:t>rãi</a:t>
            </a:r>
            <a:r>
              <a:rPr lang="en-US" sz="3200" dirty="0">
                <a:latin typeface="Calibri" panose="020F0502020204030204" pitchFamily="34" charset="0"/>
              </a:rPr>
              <a:t> </a:t>
            </a:r>
            <a:r>
              <a:rPr lang="en-US" sz="3200" dirty="0" err="1">
                <a:latin typeface="Calibri" panose="020F0502020204030204" pitchFamily="34" charset="0"/>
              </a:rPr>
              <a:t>thoáng</a:t>
            </a:r>
            <a:r>
              <a:rPr lang="en-US" sz="3200" dirty="0">
                <a:latin typeface="Calibri" panose="020F0502020204030204" pitchFamily="34" charset="0"/>
              </a:rPr>
              <a:t> </a:t>
            </a:r>
            <a:r>
              <a:rPr lang="en-US" sz="3200" dirty="0" err="1">
                <a:latin typeface="Calibri" panose="020F0502020204030204" pitchFamily="34" charset="0"/>
              </a:rPr>
              <a:t>mát</a:t>
            </a:r>
            <a:endParaRPr lang="en-US" sz="3200" dirty="0">
              <a:latin typeface="Calibri" panose="020F0502020204030204" pitchFamily="34" charset="0"/>
            </a:endParaRPr>
          </a:p>
        </p:txBody>
      </p:sp>
      <p:sp>
        <p:nvSpPr>
          <p:cNvPr id="11" name="Rectangle: Rounded Corners 10">
            <a:extLst>
              <a:ext uri="{FF2B5EF4-FFF2-40B4-BE49-F238E27FC236}">
                <a16:creationId xmlns:a16="http://schemas.microsoft.com/office/drawing/2014/main"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đẹp</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a:t>
            </a:r>
          </a:p>
        </p:txBody>
      </p:sp>
      <p:sp>
        <p:nvSpPr>
          <p:cNvPr id="12" name="Rectangle: Rounded Corners 11">
            <a:extLst>
              <a:ext uri="{FF2B5EF4-FFF2-40B4-BE49-F238E27FC236}">
                <a16:creationId xmlns:a16="http://schemas.microsoft.com/office/drawing/2014/main"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thoái</a:t>
            </a:r>
            <a:r>
              <a:rPr lang="en-US" sz="3200" dirty="0">
                <a:latin typeface="Calibri" panose="020F0502020204030204" pitchFamily="34" charset="0"/>
              </a:rPr>
              <a:t> </a:t>
            </a:r>
            <a:r>
              <a:rPr lang="en-US" sz="3200" dirty="0" err="1">
                <a:latin typeface="Calibri" panose="020F0502020204030204" pitchFamily="34" charset="0"/>
              </a:rPr>
              <a:t>mái</a:t>
            </a:r>
            <a:r>
              <a:rPr lang="en-US" sz="3200" dirty="0">
                <a:latin typeface="Calibri" panose="020F0502020204030204" pitchFamily="34" charset="0"/>
              </a:rPr>
              <a:t>, co </a:t>
            </a:r>
            <a:r>
              <a:rPr lang="en-US" sz="3200" dirty="0" err="1">
                <a:latin typeface="Calibri" panose="020F0502020204030204" pitchFamily="34" charset="0"/>
              </a:rPr>
              <a:t>giãn</a:t>
            </a:r>
            <a:r>
              <a:rPr lang="en-US" sz="3200" dirty="0">
                <a:latin typeface="Calibri" panose="020F0502020204030204" pitchFamily="34" charset="0"/>
              </a:rPr>
              <a:t>.</a:t>
            </a:r>
          </a:p>
        </p:txBody>
      </p:sp>
    </p:spTree>
    <p:extLst>
      <p:ext uri="{BB962C8B-B14F-4D97-AF65-F5344CB8AC3E}">
        <p14:creationId xmlns:p14="http://schemas.microsoft.com/office/powerpoint/2010/main" val="7088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a:solidFill>
                  <a:prstClr val="white"/>
                </a:solidFill>
                <a:latin typeface="Calibri" panose="020F0502020204030204"/>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dirty="0">
                <a:solidFill>
                  <a:srgbClr val="FF0000"/>
                </a:solidFill>
                <a:latin typeface="Calibri" panose="020F0502020204030204" pitchFamily="34" charset="0"/>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Mở</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rộng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cs typeface="+mn-ea"/>
                <a:sym typeface="+mn-lt"/>
              </a:rPr>
              <a:t>Khi </a:t>
            </a:r>
            <a:r>
              <a:rPr lang="en-US" altLang="zh-CN" sz="3600" b="1" dirty="0" err="1">
                <a:solidFill>
                  <a:srgbClr val="F74F4F"/>
                </a:solidFill>
                <a:cs typeface="+mn-ea"/>
                <a:sym typeface="+mn-lt"/>
              </a:rPr>
              <a:t>đi</a:t>
            </a:r>
            <a:r>
              <a:rPr lang="en-US" altLang="zh-CN" sz="3600" b="1" dirty="0">
                <a:solidFill>
                  <a:srgbClr val="F74F4F"/>
                </a:solidFill>
                <a:cs typeface="+mn-ea"/>
                <a:sym typeface="+mn-lt"/>
              </a:rPr>
              <a:t> </a:t>
            </a:r>
            <a:r>
              <a:rPr lang="en-US" altLang="zh-CN" sz="3600" b="1" dirty="0" err="1">
                <a:solidFill>
                  <a:srgbClr val="F74F4F"/>
                </a:solidFill>
                <a:cs typeface="+mn-ea"/>
                <a:sym typeface="+mn-lt"/>
              </a:rPr>
              <a:t>ngủ</a:t>
            </a:r>
            <a:r>
              <a:rPr lang="en-US" altLang="zh-CN" sz="3600" b="1" dirty="0">
                <a:solidFill>
                  <a:srgbClr val="F74F4F"/>
                </a:solidFill>
                <a:cs typeface="+mn-ea"/>
                <a:sym typeface="+mn-lt"/>
              </a:rPr>
              <a:t>, </a:t>
            </a:r>
            <a:r>
              <a:rPr lang="en-US" altLang="zh-CN" sz="3600" b="1" dirty="0" err="1">
                <a:solidFill>
                  <a:srgbClr val="F74F4F"/>
                </a:solidFill>
                <a:cs typeface="+mn-ea"/>
                <a:sym typeface="+mn-lt"/>
              </a:rPr>
              <a:t>không</a:t>
            </a:r>
            <a:r>
              <a:rPr lang="en-US" altLang="zh-CN" sz="3600" b="1" dirty="0">
                <a:solidFill>
                  <a:srgbClr val="F74F4F"/>
                </a:solidFill>
                <a:cs typeface="+mn-ea"/>
                <a:sym typeface="+mn-lt"/>
              </a:rPr>
              <a:t> </a:t>
            </a:r>
            <a:r>
              <a:rPr lang="en-US" altLang="zh-CN" sz="3600" b="1" dirty="0" err="1">
                <a:solidFill>
                  <a:srgbClr val="F74F4F"/>
                </a:solidFill>
                <a:cs typeface="+mn-ea"/>
                <a:sym typeface="+mn-lt"/>
              </a:rPr>
              <a:t>nên</a:t>
            </a:r>
            <a:r>
              <a:rPr lang="en-US" altLang="zh-CN" sz="3600" b="1" dirty="0">
                <a:solidFill>
                  <a:srgbClr val="F74F4F"/>
                </a:solidFill>
                <a:cs typeface="+mn-ea"/>
                <a:sym typeface="+mn-lt"/>
              </a:rPr>
              <a:t> </a:t>
            </a:r>
            <a:r>
              <a:rPr lang="en-US" altLang="zh-CN" sz="3600" b="1" dirty="0" err="1">
                <a:solidFill>
                  <a:srgbClr val="F74F4F"/>
                </a:solidFill>
                <a:cs typeface="+mn-ea"/>
                <a:sym typeface="+mn-lt"/>
              </a:rPr>
              <a:t>mặc</a:t>
            </a:r>
            <a:r>
              <a:rPr lang="en-US" altLang="zh-CN" sz="3600" b="1" dirty="0">
                <a:solidFill>
                  <a:srgbClr val="F74F4F"/>
                </a:solidFill>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chơi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bơi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sp>
        <p:nvSpPr>
          <p:cNvPr id="15" name="TextBox 14">
            <a:extLst>
              <a:ext uri="{FF2B5EF4-FFF2-40B4-BE49-F238E27FC236}">
                <a16:creationId xmlns:a16="http://schemas.microsoft.com/office/drawing/2014/main"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đi</a:t>
            </a:r>
            <a:r>
              <a:rPr lang="en-US" sz="3200" dirty="0">
                <a:solidFill>
                  <a:srgbClr val="002060"/>
                </a:solidFill>
              </a:rPr>
              <a:t> </a:t>
            </a:r>
            <a:r>
              <a:rPr lang="en-US" sz="3200" dirty="0" err="1">
                <a:solidFill>
                  <a:srgbClr val="002060"/>
                </a:solidFill>
              </a:rPr>
              <a:t>học</a:t>
            </a:r>
            <a:endParaRPr lang="en-US" sz="3200" dirty="0">
              <a:solidFill>
                <a:srgbClr val="002060"/>
              </a:solidFill>
            </a:endParaRPr>
          </a:p>
        </p:txBody>
      </p:sp>
      <p:sp>
        <p:nvSpPr>
          <p:cNvPr id="17" name="TextBox 16">
            <a:extLst>
              <a:ext uri="{FF2B5EF4-FFF2-40B4-BE49-F238E27FC236}">
                <a16:creationId xmlns:a16="http://schemas.microsoft.com/office/drawing/2014/main"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thoáng</a:t>
            </a:r>
            <a:r>
              <a:rPr lang="en-US" sz="3200" dirty="0">
                <a:solidFill>
                  <a:srgbClr val="002060"/>
                </a:solidFill>
              </a:rPr>
              <a:t> </a:t>
            </a:r>
            <a:r>
              <a:rPr lang="en-US" sz="3200" dirty="0" err="1">
                <a:solidFill>
                  <a:srgbClr val="002060"/>
                </a:solidFill>
              </a:rPr>
              <a:t>mát</a:t>
            </a:r>
            <a:endParaRPr lang="en-US" sz="3200" dirty="0">
              <a:solidFill>
                <a:srgbClr val="002060"/>
              </a:solidFill>
            </a:endParaRPr>
          </a:p>
        </p:txBody>
      </p:sp>
      <p:sp>
        <p:nvSpPr>
          <p:cNvPr id="18" name="TextBox 17">
            <a:extLst>
              <a:ext uri="{FF2B5EF4-FFF2-40B4-BE49-F238E27FC236}">
                <a16:creationId xmlns:a16="http://schemas.microsoft.com/office/drawing/2014/main"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rPr>
              <a:t>đồ</a:t>
            </a:r>
            <a:r>
              <a:rPr lang="en-US" sz="3200" dirty="0">
                <a:solidFill>
                  <a:srgbClr val="002060"/>
                </a:solidFill>
              </a:rPr>
              <a:t> </a:t>
            </a:r>
            <a:r>
              <a:rPr lang="en-US" sz="3200" dirty="0" err="1">
                <a:solidFill>
                  <a:srgbClr val="002060"/>
                </a:solidFill>
              </a:rPr>
              <a:t>bơi</a:t>
            </a:r>
            <a:endParaRPr lang="en-US" sz="3200" dirty="0">
              <a:solidFill>
                <a:srgbClr val="002060"/>
              </a:solidFill>
            </a:endParaRPr>
          </a:p>
        </p:txBody>
      </p:sp>
    </p:spTree>
    <p:extLst>
      <p:ext uri="{BB962C8B-B14F-4D97-AF65-F5344CB8AC3E}">
        <p14:creationId xmlns:p14="http://schemas.microsoft.com/office/powerpoint/2010/main" val="37005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8AB3"/>
      </a:accent1>
      <a:accent2>
        <a:srgbClr val="A6B727"/>
      </a:accent2>
      <a:accent3>
        <a:srgbClr val="F69200"/>
      </a:accent3>
      <a:accent4>
        <a:srgbClr val="838383"/>
      </a:accent4>
      <a:accent5>
        <a:srgbClr val="FEC306"/>
      </a:accent5>
      <a:accent6>
        <a:srgbClr val="DF5327"/>
      </a:accent6>
      <a:hlink>
        <a:srgbClr val="418AB3"/>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277</Words>
  <Application>Microsoft Office PowerPoint</Application>
  <PresentationFormat>Widescreen</PresentationFormat>
  <Paragraphs>38</Paragraphs>
  <Slides>13</Slides>
  <Notes>11</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13</vt:i4>
      </vt:variant>
    </vt:vector>
  </HeadingPairs>
  <TitlesOfParts>
    <vt:vector size="33" baseType="lpstr">
      <vt:lpstr>微软雅黑</vt:lpstr>
      <vt:lpstr>宋体</vt:lpstr>
      <vt:lpstr>Arial</vt:lpstr>
      <vt:lpstr>Arial-Rounded</vt:lpstr>
      <vt:lpstr>Arial-SGK-TV</vt:lpstr>
      <vt:lpstr>Averta Std CY Bold</vt:lpstr>
      <vt:lpstr>Calibri</vt:lpstr>
      <vt:lpstr>Calibri Light</vt:lpstr>
      <vt:lpstr>等线</vt:lpstr>
      <vt:lpstr>iCiel Cucho</vt:lpstr>
      <vt:lpstr>Quicksand Medium</vt:lpstr>
      <vt:lpstr>Times New Roman</vt:lpstr>
      <vt:lpstr>印品黑体</vt:lpstr>
      <vt:lpstr>自定义设计方案</vt:lpstr>
      <vt:lpstr>1_Office 主题​​</vt:lpstr>
      <vt:lpstr>包图主题2</vt:lpstr>
      <vt:lpstr>Office Theme</vt:lpstr>
      <vt:lpstr>1_Office Theme</vt:lpstr>
      <vt:lpstr>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cp:revision>
  <dcterms:created xsi:type="dcterms:W3CDTF">2021-06-16T14:20:35Z</dcterms:created>
  <dcterms:modified xsi:type="dcterms:W3CDTF">2022-12-17T13:54:50Z</dcterms:modified>
</cp:coreProperties>
</file>