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007577117" r:id="rId2"/>
    <p:sldId id="2007577095" r:id="rId3"/>
    <p:sldId id="2007577096" r:id="rId4"/>
    <p:sldId id="2007577097" r:id="rId5"/>
    <p:sldId id="2007577105" r:id="rId6"/>
    <p:sldId id="2007577111" r:id="rId7"/>
    <p:sldId id="2007577110" r:id="rId8"/>
    <p:sldId id="2007577102" r:id="rId9"/>
    <p:sldId id="2007577103" r:id="rId10"/>
    <p:sldId id="20075771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CCFFFF"/>
    <a:srgbClr val="66CC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908" y="-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4902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7479C6D-4457-4FD6-8712-08CDB240C306}"/>
              </a:ext>
            </a:extLst>
          </p:cNvPr>
          <p:cNvSpPr txBox="1"/>
          <p:nvPr/>
        </p:nvSpPr>
        <p:spPr>
          <a:xfrm>
            <a:off x="1170098" y="959576"/>
            <a:ext cx="9921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 học</a:t>
            </a:r>
            <a:r>
              <a:rPr lang="en-US" sz="6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Toán!!!</a:t>
            </a:r>
            <a:endParaRPr lang="en-US" sz="6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80944" y="103908"/>
            <a:ext cx="3011055" cy="184727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84853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838753" y="2877814"/>
            <a:ext cx="8813492" cy="1501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31: THỰC HÀNH VÀ TRẢI NGHIỆM XEM ĐỒNG HỒ, XEM LỊCH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817629" y="1059621"/>
            <a:ext cx="794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NGÀY – GIỜ, GIỜ - PHÚT,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 NGÀY - THÁNG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7237" y="6241312"/>
            <a:ext cx="4614529" cy="367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236146" y="29605"/>
            <a:ext cx="2892056" cy="22934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15200" y="6528390"/>
            <a:ext cx="3040912" cy="2232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953162-D073-4FC6-AC2A-C46663538411}"/>
              </a:ext>
            </a:extLst>
          </p:cNvPr>
          <p:cNvGrpSpPr/>
          <p:nvPr/>
        </p:nvGrpSpPr>
        <p:grpSpPr>
          <a:xfrm>
            <a:off x="1130179" y="1348660"/>
            <a:ext cx="10414938" cy="1910619"/>
            <a:chOff x="1183342" y="1369567"/>
            <a:chExt cx="10414938" cy="1910619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19152EAF-AEE8-4680-9E47-3C21F24B25C6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Quay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/>
                <a:t>2 </a:t>
              </a:r>
              <a:r>
                <a:rPr lang="en-US" sz="2800" dirty="0" err="1"/>
                <a:t>giờ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9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7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E8F9DFA-36CC-4533-B7CF-830DCF46043D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C03229-89FA-4FC0-B7D2-CEB63040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38045" y="924643"/>
            <a:ext cx="2595715" cy="21747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3C54B47-A28B-4334-AA32-95481F321EA5}"/>
              </a:ext>
            </a:extLst>
          </p:cNvPr>
          <p:cNvGrpSpPr/>
          <p:nvPr/>
        </p:nvGrpSpPr>
        <p:grpSpPr>
          <a:xfrm>
            <a:off x="1016102" y="3229739"/>
            <a:ext cx="2686908" cy="2616200"/>
            <a:chOff x="1800786" y="3410493"/>
            <a:chExt cx="2686908" cy="2616200"/>
          </a:xfrm>
        </p:grpSpPr>
        <p:pic>
          <p:nvPicPr>
            <p:cNvPr id="7" name="Picture 2" descr="Cartoon Clock, Clock Clipart, Watch Surface, Time PNG Transparent Clipart  Image and PSD File for Free Download | Clock clipart, Clock, Clock wallpaper">
              <a:extLst>
                <a:ext uri="{FF2B5EF4-FFF2-40B4-BE49-F238E27FC236}">
                  <a16:creationId xmlns="" xmlns:a16="http://schemas.microsoft.com/office/drawing/2014/main" id="{76356B73-F41F-4551-B82E-01B2535B1D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9E4AC1A-EDD4-4B80-9559-ADECCAF7D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920AEDBB-BFB8-4D22-A5B0-8730FCD9A1EE}"/>
                </a:ext>
              </a:extLst>
            </p:cNvPr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6DEF5AD-6F68-48CF-82CC-8D89A0B86854}"/>
              </a:ext>
            </a:extLst>
          </p:cNvPr>
          <p:cNvGrpSpPr/>
          <p:nvPr/>
        </p:nvGrpSpPr>
        <p:grpSpPr>
          <a:xfrm>
            <a:off x="2319710" y="3840738"/>
            <a:ext cx="73940" cy="1376350"/>
            <a:chOff x="4658451" y="3999435"/>
            <a:chExt cx="73940" cy="137635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3F1BB42-C1A5-4E18-913A-3A724203F3EB}"/>
                </a:ext>
              </a:extLst>
            </p:cNvPr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6" name="Isosceles Triangle 15">
                <a:extLst>
                  <a:ext uri="{FF2B5EF4-FFF2-40B4-BE49-F238E27FC236}">
                    <a16:creationId xmlns="" xmlns:a16="http://schemas.microsoft.com/office/drawing/2014/main" id="{553B81CD-AFBC-4A1B-A492-1920E1570999}"/>
                  </a:ext>
                </a:extLst>
              </p:cNvPr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="" xmlns:a16="http://schemas.microsoft.com/office/drawing/2014/main" id="{F11CDCD2-22D5-4FD1-BD5C-CC1F31483C20}"/>
                  </a:ext>
                </a:extLst>
              </p:cNvPr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B39BBD3-2372-4C05-95D2-C00C8CD196AC}"/>
                </a:ext>
              </a:extLst>
            </p:cNvPr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4" name="Isosceles Triangle 13">
                <a:extLst>
                  <a:ext uri="{FF2B5EF4-FFF2-40B4-BE49-F238E27FC236}">
                    <a16:creationId xmlns="" xmlns:a16="http://schemas.microsoft.com/office/drawing/2014/main" id="{6A50B5A9-2E6D-44DF-941C-488A72D80DA1}"/>
                  </a:ext>
                </a:extLst>
              </p:cNvPr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="" xmlns:a16="http://schemas.microsoft.com/office/drawing/2014/main" id="{5AF26FE6-6102-435F-8E27-0722EA6863FF}"/>
                  </a:ext>
                </a:extLst>
              </p:cNvPr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DF0F6E8-9689-4564-9251-B5D7F48423F6}"/>
                </a:ext>
              </a:extLst>
            </p:cNvPr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381547F-489B-4395-B803-DEBF207CCAB4}"/>
              </a:ext>
            </a:extLst>
          </p:cNvPr>
          <p:cNvGrpSpPr/>
          <p:nvPr/>
        </p:nvGrpSpPr>
        <p:grpSpPr>
          <a:xfrm>
            <a:off x="2291952" y="3996020"/>
            <a:ext cx="129453" cy="1085509"/>
            <a:chOff x="4783093" y="4150007"/>
            <a:chExt cx="129453" cy="1085509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11F2DCC1-54B8-4E7B-AC35-9B37C62D3F37}"/>
                </a:ext>
              </a:extLst>
            </p:cNvPr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4" name="Isosceles Triangle 23">
                <a:extLst>
                  <a:ext uri="{FF2B5EF4-FFF2-40B4-BE49-F238E27FC236}">
                    <a16:creationId xmlns="" xmlns:a16="http://schemas.microsoft.com/office/drawing/2014/main" id="{0E2A7D66-D533-47DB-8D5B-D92D1709D80A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="" xmlns:a16="http://schemas.microsoft.com/office/drawing/2014/main" id="{16D6F541-7020-47B2-8D0B-47C815D0F6EF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1D82113F-5948-4606-8662-D0C27F5D871D}"/>
                </a:ext>
              </a:extLst>
            </p:cNvPr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2" name="Isosceles Triangle 21">
                <a:extLst>
                  <a:ext uri="{FF2B5EF4-FFF2-40B4-BE49-F238E27FC236}">
                    <a16:creationId xmlns="" xmlns:a16="http://schemas.microsoft.com/office/drawing/2014/main" id="{E314BF38-5142-4C02-8D8E-12125D854B4C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="" xmlns:a16="http://schemas.microsoft.com/office/drawing/2014/main" id="{625E3F6F-6E84-4EAE-98C9-F97D4527B0BE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DD79762C-6980-42B9-A33E-6288B829ACA5}"/>
                </a:ext>
              </a:extLst>
            </p:cNvPr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6A37433-9414-473C-AB26-C542E81A3EB4}"/>
              </a:ext>
            </a:extLst>
          </p:cNvPr>
          <p:cNvSpPr txBox="1"/>
          <p:nvPr/>
        </p:nvSpPr>
        <p:spPr>
          <a:xfrm>
            <a:off x="1506775" y="5778090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/>
              <a:t>2 </a:t>
            </a:r>
            <a:r>
              <a:rPr lang="en-US" sz="2800" dirty="0" err="1"/>
              <a:t>giờ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34E3A12-1CD0-47A6-AD27-2FF599159C91}"/>
              </a:ext>
            </a:extLst>
          </p:cNvPr>
          <p:cNvGrpSpPr/>
          <p:nvPr/>
        </p:nvGrpSpPr>
        <p:grpSpPr>
          <a:xfrm>
            <a:off x="4511850" y="3229739"/>
            <a:ext cx="2686908" cy="2616200"/>
            <a:chOff x="1800786" y="3410493"/>
            <a:chExt cx="2686908" cy="2616200"/>
          </a:xfrm>
        </p:grpSpPr>
        <p:pic>
          <p:nvPicPr>
            <p:cNvPr id="28" name="Picture 2" descr="Cartoon Clock, Clock Clipart, Watch Surface, Time PNG Transparent Clipart  Image and PSD File for Free Download | Clock clipart, Clock, Clock wallpaper">
              <a:extLst>
                <a:ext uri="{FF2B5EF4-FFF2-40B4-BE49-F238E27FC236}">
                  <a16:creationId xmlns="" xmlns:a16="http://schemas.microsoft.com/office/drawing/2014/main" id="{A6E73B63-F063-4303-99F6-05B782F1E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90D0944A-77A2-44A4-A2EE-A778D81A7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4BCAC3E6-E97D-40C6-B67F-5503659E21A0}"/>
                </a:ext>
              </a:extLst>
            </p:cNvPr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1AE43E3-5549-4D14-B336-8F750741B5A0}"/>
              </a:ext>
            </a:extLst>
          </p:cNvPr>
          <p:cNvGrpSpPr/>
          <p:nvPr/>
        </p:nvGrpSpPr>
        <p:grpSpPr>
          <a:xfrm>
            <a:off x="5815458" y="3847088"/>
            <a:ext cx="73940" cy="1376350"/>
            <a:chOff x="4658451" y="3999435"/>
            <a:chExt cx="73940" cy="1376350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57B5937-7C50-4AAE-B61B-9C12A3344ED8}"/>
                </a:ext>
              </a:extLst>
            </p:cNvPr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FB0D4AF1-402B-4E54-BFF7-1A8C54D8B920}"/>
                  </a:ext>
                </a:extLst>
              </p:cNvPr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A020B3D0-FF57-4FAD-914F-C5BC1A971CAC}"/>
                  </a:ext>
                </a:extLst>
              </p:cNvPr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C0F966E4-9FA1-450C-9211-03FD422BCDBB}"/>
                </a:ext>
              </a:extLst>
            </p:cNvPr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E1D27C29-6071-41A8-A671-D415CF6018ED}"/>
                  </a:ext>
                </a:extLst>
              </p:cNvPr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F04C47C7-88E1-4DDB-A35D-112AB5125E00}"/>
                  </a:ext>
                </a:extLst>
              </p:cNvPr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C3240D85-049E-4B05-804D-10EC1F380DE6}"/>
                </a:ext>
              </a:extLst>
            </p:cNvPr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6E3D45-AE82-4D3E-8A8C-967F97FC02D7}"/>
              </a:ext>
            </a:extLst>
          </p:cNvPr>
          <p:cNvGrpSpPr/>
          <p:nvPr/>
        </p:nvGrpSpPr>
        <p:grpSpPr>
          <a:xfrm>
            <a:off x="5787700" y="3996020"/>
            <a:ext cx="129453" cy="1085509"/>
            <a:chOff x="4783093" y="4150007"/>
            <a:chExt cx="129453" cy="1085509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03001FC8-F071-43AA-80EA-5D5DDF42665C}"/>
                </a:ext>
              </a:extLst>
            </p:cNvPr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0552F8D6-E8D7-40B7-8DC2-DE624E2CC091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7F561CA8-1D06-4AFF-8F87-1E2C38490DA7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D4314233-4B20-4251-91C4-D93FD539C4F0}"/>
                </a:ext>
              </a:extLst>
            </p:cNvPr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328354B3-834C-48A1-93E7-4A867BBBDADB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B770F727-94FB-44FD-8E8B-0A05F48E9657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6061B9EE-1DF4-4080-B606-25D6BAD2CE46}"/>
                </a:ext>
              </a:extLst>
            </p:cNvPr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E201061-9AD2-4C20-AFB5-3296C8B0C915}"/>
              </a:ext>
            </a:extLst>
          </p:cNvPr>
          <p:cNvSpPr txBox="1"/>
          <p:nvPr/>
        </p:nvSpPr>
        <p:spPr>
          <a:xfrm>
            <a:off x="4511850" y="5774829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9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00DBF5D-B300-492F-B728-4F7E187C6DE7}"/>
              </a:ext>
            </a:extLst>
          </p:cNvPr>
          <p:cNvGrpSpPr/>
          <p:nvPr/>
        </p:nvGrpSpPr>
        <p:grpSpPr>
          <a:xfrm>
            <a:off x="8007598" y="3229739"/>
            <a:ext cx="2686908" cy="2616200"/>
            <a:chOff x="1800786" y="3410493"/>
            <a:chExt cx="2686908" cy="2616200"/>
          </a:xfrm>
        </p:grpSpPr>
        <p:pic>
          <p:nvPicPr>
            <p:cNvPr id="49" name="Picture 2" descr="Cartoon Clock, Clock Clipart, Watch Surface, Time PNG Transparent Clipart  Image and PSD File for Free Download | Clock clipart, Clock, Clock wallpaper">
              <a:extLst>
                <a:ext uri="{FF2B5EF4-FFF2-40B4-BE49-F238E27FC236}">
                  <a16:creationId xmlns="" xmlns:a16="http://schemas.microsoft.com/office/drawing/2014/main" id="{9774BFBC-C4AA-47EF-B8D3-0468C59181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0042ED82-33C1-4C3F-A5F6-66237F9EC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F364D27D-BF3B-4F92-B9BA-9C638A585295}"/>
                </a:ext>
              </a:extLst>
            </p:cNvPr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4BE70EB-F248-45FB-9A38-B21062EB561A}"/>
              </a:ext>
            </a:extLst>
          </p:cNvPr>
          <p:cNvGrpSpPr/>
          <p:nvPr/>
        </p:nvGrpSpPr>
        <p:grpSpPr>
          <a:xfrm>
            <a:off x="9311206" y="3840738"/>
            <a:ext cx="73940" cy="1376350"/>
            <a:chOff x="4658451" y="3999435"/>
            <a:chExt cx="73940" cy="1376350"/>
          </a:xfrm>
        </p:grpSpPr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0731A4BF-4DDF-4511-8270-62C727493C05}"/>
                </a:ext>
              </a:extLst>
            </p:cNvPr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15CD633E-7DFF-49C9-BCBA-CCB89C9458F2}"/>
                  </a:ext>
                </a:extLst>
              </p:cNvPr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="" xmlns:a16="http://schemas.microsoft.com/office/drawing/2014/main" id="{D179B9C6-0734-479F-881E-1569CB5D15FF}"/>
                  </a:ext>
                </a:extLst>
              </p:cNvPr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4D25015C-9A45-4270-9780-FA7249B18B5A}"/>
                </a:ext>
              </a:extLst>
            </p:cNvPr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02D611CF-386B-40A8-9521-56147943139A}"/>
                  </a:ext>
                </a:extLst>
              </p:cNvPr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="" xmlns:a16="http://schemas.microsoft.com/office/drawing/2014/main" id="{DB5B1D03-B37C-4C72-8B5B-3F32C66C3CB1}"/>
                  </a:ext>
                </a:extLst>
              </p:cNvPr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738B6FD2-E93D-402D-AB7B-FD46C17EB789}"/>
                </a:ext>
              </a:extLst>
            </p:cNvPr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F8D6189-FB85-4EB4-9038-30A8D489BC02}"/>
              </a:ext>
            </a:extLst>
          </p:cNvPr>
          <p:cNvGrpSpPr/>
          <p:nvPr/>
        </p:nvGrpSpPr>
        <p:grpSpPr>
          <a:xfrm>
            <a:off x="9283448" y="3996020"/>
            <a:ext cx="129453" cy="1085509"/>
            <a:chOff x="4783093" y="4150007"/>
            <a:chExt cx="129453" cy="1085509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FC4358DA-2DB0-4CA8-9691-731FD7933188}"/>
                </a:ext>
              </a:extLst>
            </p:cNvPr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E2CBECC7-302D-4169-B761-BBB1E240426E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="" xmlns:a16="http://schemas.microsoft.com/office/drawing/2014/main" id="{85332FD3-ACA3-4B9F-A1FF-1DB6D0E6479E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B0C829D2-A654-4514-8C98-9938C8990664}"/>
                </a:ext>
              </a:extLst>
            </p:cNvPr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BAD148C7-AB2F-4451-8513-4EA89C8D94BD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>
                <a:extLst>
                  <a:ext uri="{FF2B5EF4-FFF2-40B4-BE49-F238E27FC236}">
                    <a16:creationId xmlns="" xmlns:a16="http://schemas.microsoft.com/office/drawing/2014/main" id="{ADACD00D-5BE7-4542-AC7F-2334654F7158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E9A8B541-9FF2-4D26-AFB7-4A22B465D0B4}"/>
                </a:ext>
              </a:extLst>
            </p:cNvPr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A3FEBCE-6E17-4FDC-8890-89F37854AFB9}"/>
              </a:ext>
            </a:extLst>
          </p:cNvPr>
          <p:cNvSpPr txBox="1"/>
          <p:nvPr/>
        </p:nvSpPr>
        <p:spPr>
          <a:xfrm>
            <a:off x="8007598" y="5784354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7 </a:t>
            </a:r>
            <a:r>
              <a:rPr lang="en-US" sz="2800" dirty="0" err="1"/>
              <a:t>giờ</a:t>
            </a:r>
            <a:r>
              <a:rPr lang="en-US" sz="2800" dirty="0"/>
              <a:t> 15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EA51493-8A96-4151-BF0A-19181CE4B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6" y="356532"/>
            <a:ext cx="2325467" cy="1162735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7419409" y="6507124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4953162-D073-4FC6-AC2A-C46663538411}"/>
              </a:ext>
            </a:extLst>
          </p:cNvPr>
          <p:cNvGrpSpPr/>
          <p:nvPr/>
        </p:nvGrpSpPr>
        <p:grpSpPr>
          <a:xfrm>
            <a:off x="1045119" y="2305591"/>
            <a:ext cx="10659487" cy="1384995"/>
            <a:chOff x="1183342" y="1369567"/>
            <a:chExt cx="10659487" cy="138499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19152EAF-AEE8-4680-9E47-3C21F24B25C6}"/>
                </a:ext>
              </a:extLst>
            </p:cNvPr>
            <p:cNvSpPr txBox="1"/>
            <p:nvPr/>
          </p:nvSpPr>
          <p:spPr>
            <a:xfrm>
              <a:off x="2244712" y="1369567"/>
              <a:ext cx="95981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hôm</a:t>
              </a:r>
              <a:r>
                <a:rPr lang="en-US" sz="2800" dirty="0"/>
                <a:t> nay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 err="1"/>
                <a:t>Lúc</a:t>
              </a:r>
              <a:r>
                <a:rPr lang="en-US" sz="2800" dirty="0"/>
                <a:t> 9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?</a:t>
              </a:r>
            </a:p>
            <a:p>
              <a:pPr marL="514350" indent="-514350">
                <a:buAutoNum type="alphaLcParenR"/>
              </a:pP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15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endParaRPr lang="en-US" sz="28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6E8F9DFA-36CC-4533-B7CF-830DCF46043D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EA51493-8A96-4151-BF0A-19181CE4B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9" y="898792"/>
            <a:ext cx="2325467" cy="1162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68366" y="6543596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FF8E176-D226-4F7A-98BD-C3C0D67AF14C}"/>
              </a:ext>
            </a:extLst>
          </p:cNvPr>
          <p:cNvGrpSpPr/>
          <p:nvPr/>
        </p:nvGrpSpPr>
        <p:grpSpPr>
          <a:xfrm>
            <a:off x="997024" y="583779"/>
            <a:ext cx="10414938" cy="712694"/>
            <a:chOff x="1183342" y="1369567"/>
            <a:chExt cx="10414938" cy="71269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4CF6480-2106-4588-BC24-C1CB22028494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Đồng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chỉ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mấy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giờ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1306C8D-DC82-44A3-8818-E067ED9F3BAD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EBCA7A-2BC5-4C33-893E-01EF6B6E3B25}"/>
              </a:ext>
            </a:extLst>
          </p:cNvPr>
          <p:cNvGrpSpPr/>
          <p:nvPr/>
        </p:nvGrpSpPr>
        <p:grpSpPr>
          <a:xfrm>
            <a:off x="1922369" y="1486453"/>
            <a:ext cx="8347261" cy="4787768"/>
            <a:chOff x="1896036" y="1525948"/>
            <a:chExt cx="8347261" cy="4787768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5925F5FA-6834-4660-BBDE-3EBE52737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18" name="Rectangle 5">
              <a:extLst>
                <a:ext uri="{FF2B5EF4-FFF2-40B4-BE49-F238E27FC236}">
                  <a16:creationId xmlns="" xmlns:a16="http://schemas.microsoft.com/office/drawing/2014/main" id="{549F4227-7FF2-476D-8A08-4FF96C393698}"/>
                </a:ext>
              </a:extLst>
            </p:cNvPr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5">
              <a:extLst>
                <a:ext uri="{FF2B5EF4-FFF2-40B4-BE49-F238E27FC236}">
                  <a16:creationId xmlns="" xmlns:a16="http://schemas.microsoft.com/office/drawing/2014/main" id="{3B779997-C383-4A9F-9D1A-0CFA04018799}"/>
                </a:ext>
              </a:extLst>
            </p:cNvPr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983D6CA-0241-41C1-A344-0C0CFE9F7566}"/>
              </a:ext>
            </a:extLst>
          </p:cNvPr>
          <p:cNvSpPr txBox="1"/>
          <p:nvPr/>
        </p:nvSpPr>
        <p:spPr>
          <a:xfrm>
            <a:off x="2839158" y="1160883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021BC21-74EB-4B76-9251-76874627B437}"/>
              </a:ext>
            </a:extLst>
          </p:cNvPr>
          <p:cNvSpPr txBox="1"/>
          <p:nvPr/>
        </p:nvSpPr>
        <p:spPr>
          <a:xfrm>
            <a:off x="5519117" y="1160883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F2D8938-AC7C-49CF-BDE7-1217D6858DB0}"/>
              </a:ext>
            </a:extLst>
          </p:cNvPr>
          <p:cNvSpPr txBox="1"/>
          <p:nvPr/>
        </p:nvSpPr>
        <p:spPr>
          <a:xfrm>
            <a:off x="4392025" y="3880337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11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D63DE46-FCAC-4CEB-ABD1-87FF25295855}"/>
              </a:ext>
            </a:extLst>
          </p:cNvPr>
          <p:cNvSpPr txBox="1"/>
          <p:nvPr/>
        </p:nvSpPr>
        <p:spPr>
          <a:xfrm>
            <a:off x="6951461" y="3880337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12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8036" y="6594473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="" xmlns:a16="http://schemas.microsoft.com/office/drawing/2014/main" id="{9C80AC38-73CA-49CC-9F41-471467205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996347" y="1551456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057E979-234D-43E4-8E02-4E587DF1A3F7}"/>
              </a:ext>
            </a:extLst>
          </p:cNvPr>
          <p:cNvGrpSpPr/>
          <p:nvPr/>
        </p:nvGrpSpPr>
        <p:grpSpPr>
          <a:xfrm>
            <a:off x="1251323" y="737164"/>
            <a:ext cx="10414938" cy="712694"/>
            <a:chOff x="1183342" y="1369567"/>
            <a:chExt cx="10414938" cy="71269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72EA361-9DD4-468D-AF82-1D81AAA06F54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nghỉ</a:t>
              </a:r>
              <a:r>
                <a:rPr lang="en-US" sz="2800" dirty="0"/>
                <a:t> </a:t>
              </a:r>
              <a:r>
                <a:rPr lang="en-US" sz="2800" dirty="0" err="1"/>
                <a:t>cuối</a:t>
              </a:r>
              <a:r>
                <a:rPr lang="en-US" sz="2800" dirty="0"/>
                <a:t> </a:t>
              </a:r>
              <a:r>
                <a:rPr lang="en-US" sz="2800" dirty="0" err="1"/>
                <a:t>tuần</a:t>
              </a:r>
              <a:r>
                <a:rPr lang="en-US" sz="2800" dirty="0"/>
                <a:t> Nam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E22C573-8364-4D47-8F34-AE8E3D7F18B5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00F9ED22-3287-41E5-8373-1DE316840124}"/>
              </a:ext>
            </a:extLst>
          </p:cNvPr>
          <p:cNvSpPr/>
          <p:nvPr/>
        </p:nvSpPr>
        <p:spPr>
          <a:xfrm>
            <a:off x="859117" y="2027971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77167D2-BBFE-4C97-858B-C25C04CAE0E8}"/>
              </a:ext>
            </a:extLst>
          </p:cNvPr>
          <p:cNvSpPr/>
          <p:nvPr/>
        </p:nvSpPr>
        <p:spPr>
          <a:xfrm>
            <a:off x="859117" y="3406184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A5D7EC15-D7FF-43AB-B5CF-3E98165246EA}"/>
              </a:ext>
            </a:extLst>
          </p:cNvPr>
          <p:cNvSpPr/>
          <p:nvPr/>
        </p:nvSpPr>
        <p:spPr>
          <a:xfrm>
            <a:off x="859117" y="4784397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3729C1C-5809-4613-AC61-B58EF1D5B816}"/>
              </a:ext>
            </a:extLst>
          </p:cNvPr>
          <p:cNvSpPr/>
          <p:nvPr/>
        </p:nvSpPr>
        <p:spPr>
          <a:xfrm>
            <a:off x="9084981" y="2027971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DBD650D9-D613-47E6-9C2B-FDB889C3D388}"/>
              </a:ext>
            </a:extLst>
          </p:cNvPr>
          <p:cNvSpPr/>
          <p:nvPr/>
        </p:nvSpPr>
        <p:spPr>
          <a:xfrm>
            <a:off x="9084981" y="3406184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741EC27-4771-497F-9422-793EC9215BAE}"/>
              </a:ext>
            </a:extLst>
          </p:cNvPr>
          <p:cNvSpPr/>
          <p:nvPr/>
        </p:nvSpPr>
        <p:spPr>
          <a:xfrm>
            <a:off x="9084981" y="4784397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80744" y="63794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F15800D-11C4-4D8C-8DCE-5ACF7E22FBFD}"/>
              </a:ext>
            </a:extLst>
          </p:cNvPr>
          <p:cNvGrpSpPr/>
          <p:nvPr/>
        </p:nvGrpSpPr>
        <p:grpSpPr>
          <a:xfrm>
            <a:off x="1328450" y="952609"/>
            <a:ext cx="10414938" cy="1048844"/>
            <a:chOff x="1183342" y="1369567"/>
            <a:chExt cx="10414938" cy="104884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19B62AC-1B55-4337-AFE4-CA20D8D871C8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8618307D-3C78-4D6D-9832-9A6DD44A88A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11" name="Picture 2" descr="20210409041757_wm_shs-toan-2-tap-1">
            <a:extLst>
              <a:ext uri="{FF2B5EF4-FFF2-40B4-BE49-F238E27FC236}">
                <a16:creationId xmlns="" xmlns:a16="http://schemas.microsoft.com/office/drawing/2014/main" id="{937B5532-BF9B-4120-80F8-41EE3506D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887997" y="2143630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9C1B08-8C6E-492F-9375-A852E1C992ED}"/>
              </a:ext>
            </a:extLst>
          </p:cNvPr>
          <p:cNvSpPr txBox="1"/>
          <p:nvPr/>
        </p:nvSpPr>
        <p:spPr>
          <a:xfrm>
            <a:off x="1292912" y="5682149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2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="" xmlns:a16="http://schemas.microsoft.com/office/drawing/2014/main" id="{82DFB09F-7779-437B-A039-39B35181F721}"/>
              </a:ext>
            </a:extLst>
          </p:cNvPr>
          <p:cNvSpPr/>
          <p:nvPr/>
        </p:nvSpPr>
        <p:spPr>
          <a:xfrm>
            <a:off x="4710757" y="2183091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878553" y="18973"/>
            <a:ext cx="3102751" cy="229340"/>
          </a:xfrm>
          <a:prstGeom prst="round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224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 mi</cp:lastModifiedBy>
  <cp:revision>19</cp:revision>
  <dcterms:created xsi:type="dcterms:W3CDTF">2021-07-24T01:07:49Z</dcterms:created>
  <dcterms:modified xsi:type="dcterms:W3CDTF">2021-08-18T14:02:33Z</dcterms:modified>
</cp:coreProperties>
</file>