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321" r:id="rId3"/>
    <p:sldId id="322" r:id="rId4"/>
    <p:sldId id="325" r:id="rId5"/>
    <p:sldId id="323" r:id="rId6"/>
    <p:sldId id="324" r:id="rId7"/>
    <p:sldId id="326" r:id="rId8"/>
    <p:sldId id="345" r:id="rId9"/>
    <p:sldId id="346" r:id="rId10"/>
    <p:sldId id="317" r:id="rId11"/>
    <p:sldId id="319" r:id="rId12"/>
    <p:sldId id="320" r:id="rId13"/>
    <p:sldId id="329" r:id="rId14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52" d="100"/>
          <a:sy n="52" d="100"/>
        </p:scale>
        <p:origin x="90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xmlns="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781936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xmlns="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 14: Khối lập phương, Khối hộp chữ nhật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 1</a:t>
            </a: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xmlns="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41426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xmlns="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Ngày  tháng  năm 2020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xmlns="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3" y="260648"/>
            <a:ext cx="8964487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dirty="0" smtClean="0"/>
              <a:t>    </a:t>
            </a:r>
            <a:r>
              <a:rPr lang="vi-VN" altLang="en-US" sz="2800" b="1" dirty="0" smtClean="0">
                <a:solidFill>
                  <a:srgbClr val="002060"/>
                </a:solidFill>
                <a:latin typeface="+mj-lt"/>
              </a:rPr>
              <a:t>PHÒNG GIÁO DỤC &amp; ĐÀO TẠO LONG BIÊN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2800" b="1" smtClean="0">
                <a:solidFill>
                  <a:srgbClr val="002060"/>
                </a:solidFill>
              </a:rPr>
              <a:t>     </a:t>
            </a:r>
            <a:r>
              <a:rPr lang="en-US" altLang="en-US" sz="2800" b="1" smtClean="0">
                <a:solidFill>
                  <a:srgbClr val="002060"/>
                </a:solidFill>
              </a:rPr>
              <a:t>TRƯỜNG </a:t>
            </a:r>
            <a:r>
              <a:rPr lang="en-US" altLang="en-US" sz="2800" b="1" dirty="0" smtClean="0">
                <a:solidFill>
                  <a:srgbClr val="002060"/>
                </a:solidFill>
              </a:rPr>
              <a:t>TIỂU </a:t>
            </a:r>
            <a:r>
              <a:rPr lang="en-US" altLang="en-US" sz="2800" b="1" dirty="0" smtClean="0">
                <a:solidFill>
                  <a:srgbClr val="002060"/>
                </a:solidFill>
              </a:rPr>
              <a:t>HỌC THƯỢNG THANH</a:t>
            </a:r>
            <a:endParaRPr lang="en-US" alt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283039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xmlns="" id="{B8B3D208-1FE1-49CA-AA21-E4B8465F2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7" name="Content Placeholder 6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4F1DAE4F-D52A-4F31-B007-7E405A78A2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26088" r="961" b="59593"/>
          <a:stretch/>
        </p:blipFill>
        <p:spPr>
          <a:xfrm>
            <a:off x="-1044624" y="1417638"/>
            <a:ext cx="11985127" cy="3595538"/>
          </a:xfr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xmlns="" id="{50F9BD27-5F68-49EE-B0A2-22C890E38C5C}"/>
              </a:ext>
            </a:extLst>
          </p:cNvPr>
          <p:cNvSpPr>
            <a:spLocks noGrp="1"/>
          </p:cNvSpPr>
          <p:nvPr/>
        </p:nvSpPr>
        <p:spPr bwMode="auto">
          <a:xfrm>
            <a:off x="323528" y="13731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HOẠT ĐỘNG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xmlns="" id="{799D7F38-26CA-4D8D-A400-3272A40FE7BF}"/>
              </a:ext>
            </a:extLst>
          </p:cNvPr>
          <p:cNvSpPr/>
          <p:nvPr/>
        </p:nvSpPr>
        <p:spPr>
          <a:xfrm>
            <a:off x="1187624" y="4077072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42711A75-C6C4-427A-80F8-E4162C963FC2}"/>
              </a:ext>
            </a:extLst>
          </p:cNvPr>
          <p:cNvSpPr/>
          <p:nvPr/>
        </p:nvSpPr>
        <p:spPr>
          <a:xfrm>
            <a:off x="5724128" y="4077072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9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E01710-AB5E-4331-8877-74E31B57A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2B276641-AD96-42BB-91FF-3B56EC8206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38257" r="961" b="45274"/>
          <a:stretch/>
        </p:blipFill>
        <p:spPr>
          <a:xfrm>
            <a:off x="0" y="202332"/>
            <a:ext cx="10015658" cy="6453336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xmlns="" id="{638F6414-E921-4125-AFC1-2855729D189C}"/>
              </a:ext>
            </a:extLst>
          </p:cNvPr>
          <p:cNvSpPr/>
          <p:nvPr/>
        </p:nvSpPr>
        <p:spPr>
          <a:xfrm>
            <a:off x="4016812" y="4869160"/>
            <a:ext cx="576064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02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xmlns="" id="{4C8B5ED3-9A8C-4725-8492-C15A66B43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068339-35CF-4B92-9FB0-CE5AC557B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DF3AFB6A-9167-424D-8A07-E8EBADDEA0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4726" r="961" b="22095"/>
          <a:stretch/>
        </p:blipFill>
        <p:spPr>
          <a:xfrm>
            <a:off x="-54260" y="1232756"/>
            <a:ext cx="9828584" cy="4824536"/>
          </a:xfr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70555CD2-07F9-41F5-A5B7-5C79E845750C}"/>
              </a:ext>
            </a:extLst>
          </p:cNvPr>
          <p:cNvCxnSpPr>
            <a:cxnSpLocks/>
          </p:cNvCxnSpPr>
          <p:nvPr/>
        </p:nvCxnSpPr>
        <p:spPr>
          <a:xfrm flipH="1">
            <a:off x="3941676" y="3212976"/>
            <a:ext cx="1566428" cy="97641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9F32903A-5E9F-463D-8E53-9F70934B749B}"/>
              </a:ext>
            </a:extLst>
          </p:cNvPr>
          <p:cNvCxnSpPr>
            <a:cxnSpLocks/>
          </p:cNvCxnSpPr>
          <p:nvPr/>
        </p:nvCxnSpPr>
        <p:spPr>
          <a:xfrm>
            <a:off x="4572000" y="2780928"/>
            <a:ext cx="2016224" cy="14401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D57A7E15-7203-4873-BD72-AEB1B956B10F}"/>
              </a:ext>
            </a:extLst>
          </p:cNvPr>
          <p:cNvCxnSpPr/>
          <p:nvPr/>
        </p:nvCxnSpPr>
        <p:spPr>
          <a:xfrm flipH="1">
            <a:off x="6948264" y="3068960"/>
            <a:ext cx="720080" cy="11521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3113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CD92B8-3C70-4632-A671-BD8E60500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85D1930-6A1E-411D-9CB9-F6927E6B9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 86 87)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19BE35-710A-4663-BDC1-7F812F36D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xmlns="" id="{F74E7A4F-2E98-4568-957B-8CE69CE112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76"/>
            <a:ext cx="9144000" cy="6870576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012EEA1-3673-4644-9979-D7A6D72313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189" t="36722" r="53612" b="54035"/>
          <a:stretch/>
        </p:blipFill>
        <p:spPr>
          <a:xfrm>
            <a:off x="251520" y="1362400"/>
            <a:ext cx="4154055" cy="37806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D1BC4833-9353-48EC-B437-981A3FB903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553" t="45800" r="56483" b="47900"/>
          <a:stretch/>
        </p:blipFill>
        <p:spPr>
          <a:xfrm>
            <a:off x="4738426" y="1363179"/>
            <a:ext cx="4082045" cy="40820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3BF9E90-1414-42CE-9515-35593C57E83D}"/>
              </a:ext>
            </a:extLst>
          </p:cNvPr>
          <p:cNvSpPr txBox="1"/>
          <p:nvPr/>
        </p:nvSpPr>
        <p:spPr>
          <a:xfrm>
            <a:off x="1403648" y="27463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48653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FE052A-6819-469B-8B8A-0353B3AF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xmlns="" id="{F844FA07-1C5A-4065-A31E-223D528D9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F7A9616-7F38-4608-A8BA-6C30F4B1D2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37400" r="21910" b="54200"/>
          <a:stretch/>
        </p:blipFill>
        <p:spPr>
          <a:xfrm>
            <a:off x="0" y="1567836"/>
            <a:ext cx="4590510" cy="36724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5632347-0BF7-41AA-8C39-F57568418A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519" t="45223" r="26356" b="48000"/>
          <a:stretch/>
        </p:blipFill>
        <p:spPr>
          <a:xfrm>
            <a:off x="4808999" y="1567836"/>
            <a:ext cx="406104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6CCC17-9B18-498D-94A4-0ABDCFC3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7C6D03-CE85-48EB-BF19-4F7665A38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5BF9CBB-B26A-4758-8FEF-562042C3D2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32" t="36350" r="19750" b="46850"/>
          <a:stretch/>
        </p:blipFill>
        <p:spPr>
          <a:xfrm>
            <a:off x="-96395" y="35339"/>
            <a:ext cx="9336789" cy="59755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5D1ACDD-3AC0-4473-97AB-0F3EE2C26795}"/>
              </a:ext>
            </a:extLst>
          </p:cNvPr>
          <p:cNvSpPr txBox="1"/>
          <p:nvPr/>
        </p:nvSpPr>
        <p:spPr>
          <a:xfrm>
            <a:off x="2843808" y="4941168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KHỐI LẬP PHƯƠNG</a:t>
            </a:r>
          </a:p>
        </p:txBody>
      </p:sp>
    </p:spTree>
    <p:extLst>
      <p:ext uri="{BB962C8B-B14F-4D97-AF65-F5344CB8AC3E}">
        <p14:creationId xmlns:p14="http://schemas.microsoft.com/office/powerpoint/2010/main" val="1869880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AA1739-D6A7-4BDF-96E6-21DC8F717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xmlns="" id="{319227B1-B8C9-46A8-8745-BF800B5F6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75135A0-3B72-4E72-8E8B-75A95438DA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995" t="55250" r="52799" b="39092"/>
          <a:stretch/>
        </p:blipFill>
        <p:spPr>
          <a:xfrm>
            <a:off x="1259632" y="32966"/>
            <a:ext cx="6037295" cy="30295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F62978CC-2868-4849-80D6-4B7C52F3F8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10" t="60500" r="54321" b="30050"/>
          <a:stretch/>
        </p:blipFill>
        <p:spPr>
          <a:xfrm>
            <a:off x="2123728" y="3095458"/>
            <a:ext cx="4598662" cy="3762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36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C7AA4B-9DC4-4704-9320-BCB66D82B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xmlns="" id="{86DF28C8-BE93-47D6-ADDB-90761E98D2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058" y="0"/>
            <a:ext cx="9451058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2419CFF-951C-4B49-93D5-FDA94F140F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54737" r="19750" b="38861"/>
          <a:stretch/>
        </p:blipFill>
        <p:spPr>
          <a:xfrm>
            <a:off x="1691680" y="274638"/>
            <a:ext cx="5431461" cy="30103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B6F37C8-D41E-4015-9B16-5CBC08F13B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643" t="60500" r="24071" b="30050"/>
          <a:stretch/>
        </p:blipFill>
        <p:spPr>
          <a:xfrm>
            <a:off x="2735796" y="3284984"/>
            <a:ext cx="3672407" cy="413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41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9F50FC-15C8-47BF-A20A-09B21A254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xmlns="" id="{F14B4AC0-92EC-43A2-8760-36436CB135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058" y="0"/>
            <a:ext cx="9451058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A91B824-3E79-4724-862A-AFDE1AA85C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070" t="54621" r="11107" b="31100"/>
          <a:stretch/>
        </p:blipFill>
        <p:spPr>
          <a:xfrm>
            <a:off x="-322564" y="764704"/>
            <a:ext cx="10778612" cy="488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991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A7FE4D-33BD-4102-B20D-C8E0D2E96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6E7E10-9120-4B48-A95F-D99058D31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24B9B68-7F5B-47D8-B4A5-DFF42639A9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" t="34005" r="303" b="29001"/>
          <a:stretch/>
        </p:blipFill>
        <p:spPr>
          <a:xfrm>
            <a:off x="-36512" y="-46911"/>
            <a:ext cx="9180512" cy="698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774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EADD35C-C66D-4D51-B830-A674F104F3BF}"/>
              </a:ext>
            </a:extLst>
          </p:cNvPr>
          <p:cNvSpPr txBox="1"/>
          <p:nvPr/>
        </p:nvSpPr>
        <p:spPr>
          <a:xfrm>
            <a:off x="2286000" y="25056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65</Words>
  <Application>Microsoft Office PowerPoint</Application>
  <PresentationFormat>On-screen Show (4:3)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MINH NGUYET</cp:lastModifiedBy>
  <cp:revision>69</cp:revision>
  <dcterms:created xsi:type="dcterms:W3CDTF">2020-03-23T01:55:28Z</dcterms:created>
  <dcterms:modified xsi:type="dcterms:W3CDTF">2020-12-11T02:11:17Z</dcterms:modified>
</cp:coreProperties>
</file>