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19"/>
  </p:notesMasterIdLst>
  <p:sldIdLst>
    <p:sldId id="256" r:id="rId5"/>
    <p:sldId id="274" r:id="rId6"/>
    <p:sldId id="277" r:id="rId7"/>
    <p:sldId id="275" r:id="rId8"/>
    <p:sldId id="276" r:id="rId9"/>
    <p:sldId id="279" r:id="rId10"/>
    <p:sldId id="269" r:id="rId11"/>
    <p:sldId id="257" r:id="rId12"/>
    <p:sldId id="259" r:id="rId13"/>
    <p:sldId id="270" r:id="rId14"/>
    <p:sldId id="271" r:id="rId15"/>
    <p:sldId id="272" r:id="rId16"/>
    <p:sldId id="273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7EF50"/>
    <a:srgbClr val="E7D975"/>
    <a:srgbClr val="FFCC99"/>
    <a:srgbClr val="FF0066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493E5-FFE2-48C3-AA84-FACC9B07B311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32509-9E71-4F1E-AEEF-29CC2B47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6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58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3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8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0714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85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868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5738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43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8353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9226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322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362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947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21284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7347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37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4" name="Date Placeholder 15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2013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24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18"/>
          <p:cNvSpPr>
            <a:spLocks noGrp="1"/>
          </p:cNvSpPr>
          <p:nvPr>
            <p:ph type="ftr" sz="quarter" idx="3"/>
          </p:nvPr>
        </p:nvSpPr>
        <p:spPr>
          <a:xfrm>
            <a:off x="3581400" y="76200"/>
            <a:ext cx="2895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3825"/>
            <a:ext cx="758825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1533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8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5026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5123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traight Connector 12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4"/>
          </p:nvPr>
        </p:nvSpPr>
        <p:spPr>
          <a:xfrm>
            <a:off x="8229600" y="6477000"/>
            <a:ext cx="762000" cy="247650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08678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7496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2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23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291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196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Date Placeholder 24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Footer Placeholder 28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67366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anose="05020102010507070707" pitchFamily="18" charset="2"/>
              <a:buNone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Date Placeholder 6"/>
          <p:cNvSpPr>
            <a:spLocks noGrp="1"/>
          </p:cNvSpPr>
          <p:nvPr>
            <p:ph type="dt" sz="half" idx="1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30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82664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82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0A22E">
                  <a:shade val="75000"/>
                </a:srgbClr>
              </a:solidFill>
              <a:ea typeface="+mn-ea"/>
            </a:endParaRP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/>
          <a:p>
            <a:fld id="{9A0DB2DC-4C9A-4742-B13C-FB6460FD3503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6018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3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1800">
                <a:solidFill>
                  <a:schemeClr val="tx2">
                    <a:shade val="75000"/>
                  </a:schemeClr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2/8/2023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80389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2/8/2023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2"/>
            <a:ext cx="2895600" cy="288925"/>
          </a:xfrm>
        </p:spPr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47951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white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15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2/8/2023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7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755437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2/8/2023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466241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5" y="666750"/>
            <a:ext cx="4290556" cy="639762"/>
          </a:xfrm>
        </p:spPr>
        <p:txBody>
          <a:bodyPr anchor="ctr"/>
          <a:lstStyle>
            <a:lvl1pPr marL="0" indent="0">
              <a:buNone/>
              <a:defRPr sz="135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35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5" y="1316039"/>
            <a:ext cx="4290556" cy="39417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9"/>
            <a:ext cx="4288536" cy="3941763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2/8/2023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8644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2/8/2023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5839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0732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2/8/2023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022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9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15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1" y="609600"/>
            <a:ext cx="3008313" cy="4800600"/>
          </a:xfrm>
        </p:spPr>
        <p:txBody>
          <a:bodyPr/>
          <a:lstStyle>
            <a:lvl1pPr marL="0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2/8/2023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88531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24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2/8/2023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15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050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5435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2/8/2023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993366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8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8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2/8/2023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298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9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3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2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32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B9BA2-B2BE-4310-AFF0-7549615168EA}" type="datetimeFigureOut">
              <a:rPr lang="en-US" smtClean="0"/>
              <a:t>2/8/2023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19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dirty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4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cs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A0DB2DC-4C9A-4742-B13C-FB6460FD3503}" type="slidenum">
              <a:rPr lang="en-US" dirty="0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887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anose="020B06030201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 panose="05020102010507070707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4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2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9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9FAD0FC-8AF8-4E74-A972-D94F82FFCF2D}" type="datetimeFigureOut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2/8/2023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2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9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2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9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97AD575-CD49-4D8D-B7EB-D2A0202EEF70}" type="slidenum">
              <a:rPr lang="en-US" smtClean="0">
                <a:solidFill>
                  <a:srgbClr val="F0A22E">
                    <a:shade val="75000"/>
                  </a:srgbClr>
                </a:solidFill>
              </a:rPr>
              <a:pPr/>
              <a:t>‹#›</a:t>
            </a:fld>
            <a:endParaRPr lang="en-US">
              <a:solidFill>
                <a:srgbClr val="F0A22E">
                  <a:shade val="75000"/>
                </a:srgbClr>
              </a:solidFill>
            </a:endParaRP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endParaRPr lang="en-US" sz="135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433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27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257175" indent="-257175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57213" indent="-214313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100" kern="1200">
          <a:solidFill>
            <a:schemeClr val="tx2"/>
          </a:solidFill>
          <a:latin typeface="+mn-lt"/>
          <a:ea typeface="+mn-ea"/>
          <a:cs typeface="+mn-cs"/>
        </a:defRPr>
      </a:lvl2pPr>
      <a:lvl3pPr marL="857250" indent="-1714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00150" indent="-1714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4pPr>
      <a:lvl5pPr marL="15430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22288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717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2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914650" indent="-17145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GIF"/><Relationship Id="rId13" Type="http://schemas.openxmlformats.org/officeDocument/2006/relationships/slide" Target="slide3.xml"/><Relationship Id="rId3" Type="http://schemas.openxmlformats.org/officeDocument/2006/relationships/slideLayout" Target="../slideLayouts/slideLayout13.xml"/><Relationship Id="rId7" Type="http://schemas.openxmlformats.org/officeDocument/2006/relationships/slide" Target="slide2.xml"/><Relationship Id="rId12" Type="http://schemas.openxmlformats.org/officeDocument/2006/relationships/image" Target="../media/image7.png"/><Relationship Id="rId2" Type="http://schemas.openxmlformats.org/officeDocument/2006/relationships/audio" Target="file:///D:\giao%20an%20tin%20hoc\NHAC\VUIDEHOC.WAV" TargetMode="External"/><Relationship Id="rId1" Type="http://schemas.microsoft.com/office/2007/relationships/media" Target="file:///D:\giao%20an%20tin%20hoc\NHAC\VUIDEHOC.WAV" TargetMode="External"/><Relationship Id="rId6" Type="http://schemas.openxmlformats.org/officeDocument/2006/relationships/audio" Target="../media/audio1.wav"/><Relationship Id="rId11" Type="http://schemas.openxmlformats.org/officeDocument/2006/relationships/image" Target="../media/image6.png"/><Relationship Id="rId5" Type="http://schemas.openxmlformats.org/officeDocument/2006/relationships/slide" Target="slide1.xml"/><Relationship Id="rId10" Type="http://schemas.openxmlformats.org/officeDocument/2006/relationships/image" Target="../media/image5.png"/><Relationship Id="rId4" Type="http://schemas.openxmlformats.org/officeDocument/2006/relationships/notesSlide" Target="../notesSlides/notesSlide1.xml"/><Relationship Id="rId9" Type="http://schemas.openxmlformats.org/officeDocument/2006/relationships/hyperlink" Target="file:///C:\Documents%20and%20Settings\Administrator\Desktop\CHAY\Chay%20(H)\GIAO%20AN\GA%20DT\VINH\THIET%20KE%20BAI%20DAY\CONGTODINH\bai%20hoi%20giang%20Av8.ppt#-1,20,Slide%2020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audio" Target="../media/audio3.wav"/><Relationship Id="rId7" Type="http://schemas.openxmlformats.org/officeDocument/2006/relationships/image" Target="../media/image10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9.jpeg"/><Relationship Id="rId5" Type="http://schemas.openxmlformats.org/officeDocument/2006/relationships/image" Target="../media/image8.GIF"/><Relationship Id="rId10" Type="http://schemas.openxmlformats.org/officeDocument/2006/relationships/image" Target="../media/image13.png"/><Relationship Id="rId4" Type="http://schemas.openxmlformats.org/officeDocument/2006/relationships/audio" Target="../media/audio4.wav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audio" Target="../media/audio3.wav"/><Relationship Id="rId7" Type="http://schemas.openxmlformats.org/officeDocument/2006/relationships/image" Target="../media/image9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8.GIF"/><Relationship Id="rId11" Type="http://schemas.openxmlformats.org/officeDocument/2006/relationships/image" Target="../media/image18.png"/><Relationship Id="rId5" Type="http://schemas.openxmlformats.org/officeDocument/2006/relationships/image" Target="../media/image14.jpeg"/><Relationship Id="rId10" Type="http://schemas.openxmlformats.org/officeDocument/2006/relationships/image" Target="../media/image17.png"/><Relationship Id="rId4" Type="http://schemas.openxmlformats.org/officeDocument/2006/relationships/audio" Target="../media/audio4.wav"/><Relationship Id="rId9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7" Type="http://schemas.openxmlformats.org/officeDocument/2006/relationships/image" Target="../media/image9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8.GIF"/><Relationship Id="rId5" Type="http://schemas.openxmlformats.org/officeDocument/2006/relationships/image" Target="../media/image14.jpeg"/><Relationship Id="rId4" Type="http://schemas.openxmlformats.org/officeDocument/2006/relationships/audio" Target="../media/audio4.wav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264" y="2212127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TIN HỌC LỚP 4</a:t>
            </a: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32409" y="4267200"/>
            <a:ext cx="52971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Đỗ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36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600" b="1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29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51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533400" y="1219200"/>
            <a:ext cx="8001000" cy="2819400"/>
          </a:xfrm>
          <a:prstGeom prst="horizontalScroll">
            <a:avLst/>
          </a:prstGeom>
          <a:ln w="381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 HÀNH: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80 - SGK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06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533400" y="1219200"/>
            <a:ext cx="8001000" cy="2819400"/>
          </a:xfrm>
          <a:prstGeom prst="horizontalScroll">
            <a:avLst/>
          </a:prstGeom>
          <a:ln w="381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THUYẾT TRÌNH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14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cảm ơn rất nhiề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5226"/>
            <a:ext cx="9296401" cy="68732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" name="AutoShape 4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AutoShape 2">
            <a:hlinkClick r:id="rId5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2729205" y="3650424"/>
            <a:ext cx="767383" cy="859109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1</a:t>
            </a:r>
          </a:p>
        </p:txBody>
      </p:sp>
      <p:sp>
        <p:nvSpPr>
          <p:cNvPr id="111620" name="AutoShape 4">
            <a:hlinkClick r:id="rId7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4101132" y="3642197"/>
            <a:ext cx="775668" cy="840320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>
                <a:solidFill>
                  <a:srgbClr val="800000"/>
                </a:solidFill>
                <a:latin typeface="VNI-Bodon-Poster" pitchFamily="2" charset="0"/>
              </a:rPr>
              <a:t>2</a:t>
            </a: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1244204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1244204" y="909638"/>
            <a:ext cx="67567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sp>
        <p:nvSpPr>
          <p:cNvPr id="17414" name="AutoShape 11"/>
          <p:cNvSpPr>
            <a:spLocks noChangeArrowheads="1"/>
          </p:cNvSpPr>
          <p:nvPr/>
        </p:nvSpPr>
        <p:spPr bwMode="auto">
          <a:xfrm>
            <a:off x="1358504" y="1023938"/>
            <a:ext cx="6642497" cy="5029200"/>
          </a:xfrm>
          <a:prstGeom prst="roundRect">
            <a:avLst>
              <a:gd name="adj" fmla="val 4259"/>
            </a:avLst>
          </a:prstGeom>
          <a:noFill/>
          <a:ln w="127000" cmpd="thickThin">
            <a:solidFill>
              <a:srgbClr val="0000FF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1350">
              <a:solidFill>
                <a:prstClr val="black"/>
              </a:solidFill>
            </a:endParaRPr>
          </a:p>
        </p:txBody>
      </p:sp>
      <p:pic>
        <p:nvPicPr>
          <p:cNvPr id="17415" name="Picture 12" descr="smalborg[1]">
            <a:hlinkClick r:id="rId5" action="ppaction://hlinksldjump"/>
          </p:cNvPr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420416" y="1204913"/>
            <a:ext cx="6517481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1631" name="WordArt 15">
            <a:hlinkClick r:id="rId9" action="ppaction://hlinkpres?slideindex=20&amp;slidetitle=Slide%2020"/>
          </p:cNvPr>
          <p:cNvSpPr>
            <a:spLocks noChangeArrowheads="1" noChangeShapeType="1" noTextEdit="1"/>
          </p:cNvSpPr>
          <p:nvPr/>
        </p:nvSpPr>
        <p:spPr bwMode="auto">
          <a:xfrm>
            <a:off x="2171700" y="1543050"/>
            <a:ext cx="5324475" cy="285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2700" b="1" kern="10">
                <a:ln w="12700">
                  <a:solidFill>
                    <a:srgbClr val="0000FF"/>
                  </a:solidFill>
                  <a:round/>
                </a:ln>
                <a:solidFill>
                  <a:prstClr val="white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/>
                <a:cs typeface="Times New Roman" panose="02020603050405020304"/>
              </a:rPr>
              <a:t>TRÒ CHƠI : AI NHANH AI ĐÚNG</a:t>
            </a:r>
            <a:endParaRPr lang="en-US" sz="2700" b="1" kern="10">
              <a:ln w="12700">
                <a:solidFill>
                  <a:srgbClr val="0000FF"/>
                </a:solidFill>
                <a:round/>
              </a:ln>
              <a:solidFill>
                <a:prstClr val="white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  <p:pic>
        <p:nvPicPr>
          <p:cNvPr id="17417" name="Picture 19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7350" y="857250"/>
            <a:ext cx="605790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20" descr="photo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0950" y="971550"/>
            <a:ext cx="457200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21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5600700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0" name="Picture 22" descr="photo-1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1028700"/>
            <a:ext cx="527447" cy="462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1" name="Picture 23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0" y="5482829"/>
            <a:ext cx="34861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2" name="Picture 24" descr="photo-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482829"/>
            <a:ext cx="3371850" cy="517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1647" name="VUIDEHOC.WAV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  <p:extLst>
              <p:ext uri="{DAA4B4D4-6D71-4841-9C94-3DE7FCFB9230}">
                <p14:media xmlns:p14="http://schemas.microsoft.com/office/powerpoint/2010/main" r:link="rId1"/>
              </p:ext>
            </p:extLst>
          </p:nvPr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" y="6172200"/>
            <a:ext cx="2286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24" name="TextBox 1"/>
          <p:cNvSpPr txBox="1">
            <a:spLocks noChangeArrowheads="1"/>
          </p:cNvSpPr>
          <p:nvPr/>
        </p:nvSpPr>
        <p:spPr bwMode="auto">
          <a:xfrm>
            <a:off x="2286000" y="2514600"/>
            <a:ext cx="1947863" cy="506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2700" b="1">
                <a:solidFill>
                  <a:srgbClr val="FF0000"/>
                </a:solidFill>
              </a:rPr>
              <a:t>Câu hỏi:</a:t>
            </a:r>
          </a:p>
        </p:txBody>
      </p:sp>
      <p:sp>
        <p:nvSpPr>
          <p:cNvPr id="17" name="AutoShape 4">
            <a:hlinkClick r:id="rId13" action="ppaction://hlinksldjump" highlightClick="1">
              <a:snd r:embed="rId6" name="Qua trang.wav"/>
            </a:hlinkClick>
          </p:cNvPr>
          <p:cNvSpPr>
            <a:spLocks noChangeArrowheads="1"/>
          </p:cNvSpPr>
          <p:nvPr/>
        </p:nvSpPr>
        <p:spPr bwMode="auto">
          <a:xfrm>
            <a:off x="5414962" y="3677546"/>
            <a:ext cx="757238" cy="804863"/>
          </a:xfrm>
          <a:prstGeom prst="bevel">
            <a:avLst>
              <a:gd name="adj" fmla="val 12500"/>
            </a:avLst>
          </a:prstGeom>
          <a:gradFill rotWithShape="0">
            <a:gsLst>
              <a:gs pos="0">
                <a:srgbClr val="FFFF66"/>
              </a:gs>
              <a:gs pos="100000">
                <a:srgbClr val="CC3300"/>
              </a:gs>
            </a:gsLst>
            <a:path path="rect">
              <a:fillToRect l="50000" t="50000" r="50000" b="50000"/>
            </a:path>
          </a:gradFill>
          <a:ln w="12700">
            <a:solidFill>
              <a:schemeClr val="bg2"/>
            </a:solidFill>
            <a:miter lim="800000"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folHlink"/>
              </a:buClr>
              <a:buFont typeface="Wingdings" panose="05000000000000000000" pitchFamily="2" charset="2"/>
              <a:buChar char="v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Font typeface="Wingdings" panose="05000000000000000000" pitchFamily="2" charset="2"/>
              <a:buChar char="§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n-US" altLang="en-US" sz="3300" b="1" smtClean="0">
                <a:solidFill>
                  <a:srgbClr val="800000"/>
                </a:solidFill>
                <a:latin typeface="VNI-Bodon-Poster" pitchFamily="2" charset="0"/>
              </a:rPr>
              <a:t>3</a:t>
            </a:r>
            <a:endParaRPr lang="en-US" altLang="en-US" sz="3300" b="1">
              <a:solidFill>
                <a:srgbClr val="800000"/>
              </a:solidFill>
              <a:latin typeface="VNI-Bodon-Post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2504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indefinite" fill="remove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11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11140" fill="hold"/>
                                        <p:tgtEl>
                                          <p:spTgt spid="11164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1116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1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16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1" dur="500"/>
                                        <p:tgtEl>
                                          <p:spTgt spid="111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620"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1647"/>
                </p:tgtEl>
              </p:cMediaNode>
            </p:audio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11618" grpId="0" bldLvl="0" animBg="1"/>
      <p:bldP spid="111620" grpId="0" bldLvl="0" animBg="1"/>
      <p:bldP spid="111631" grpId="0" animBg="1"/>
      <p:bldP spid="17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943100" y="1725216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752139">
            <a:off x="8300006" y="-6985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70923" y="560070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1142566" y="202608"/>
            <a:ext cx="7241355" cy="1940970"/>
            <a:chOff x="481" y="717"/>
            <a:chExt cx="4769" cy="2830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71"/>
              <a:ext cx="252" cy="156"/>
            </a:xfrm>
            <a:prstGeom prst="rect">
              <a:avLst/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481" y="717"/>
              <a:ext cx="4769" cy="2830"/>
            </a:xfrm>
            <a:prstGeom prst="roundRect">
              <a:avLst>
                <a:gd name="adj" fmla="val 16667"/>
              </a:avLst>
            </a:prstGeom>
            <a:blipFill dpi="0" rotWithShape="1">
              <a:blip r:embed="rId6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1. </a:t>
              </a:r>
              <a:r>
                <a:rPr lang="vi-VN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các biểu tượng sau, biểu tượng nào là biểu tượng </a:t>
              </a:r>
              <a:r>
                <a:rPr lang="vi-VN" sz="36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của</a:t>
              </a:r>
              <a:r>
                <a:rPr lang="en-US" sz="36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phần mềm trình chiếu?</a:t>
              </a:r>
              <a:endParaRPr lang="vi-VN" sz="36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8296" y="4864894"/>
            <a:ext cx="1972628" cy="610791"/>
            <a:chOff x="142" y="1859"/>
            <a:chExt cx="4757" cy="513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 </a:t>
              </a:r>
              <a:endPara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25718" y="107950"/>
            <a:ext cx="890588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4234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24300" y="546258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0600" y="3048000"/>
            <a:ext cx="1141201" cy="96894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048000" y="3048001"/>
            <a:ext cx="1116979" cy="96894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05400" y="3048000"/>
            <a:ext cx="1236949" cy="96894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39000" y="3048000"/>
            <a:ext cx="1179583" cy="96894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294500" y="4114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3429000" y="4096078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486400" y="4114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vi-VN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543800" y="4114800"/>
            <a:ext cx="53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vi-VN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256710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AutoShape 5" descr="Water droplets"/>
          <p:cNvSpPr>
            <a:spLocks noChangeArrowheads="1"/>
          </p:cNvSpPr>
          <p:nvPr/>
        </p:nvSpPr>
        <p:spPr bwMode="auto">
          <a:xfrm>
            <a:off x="1638776" y="3429000"/>
            <a:ext cx="1571073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C. 	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943100" y="1725216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752139">
            <a:off x="8300006" y="-6985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70923" y="560070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1142566" y="577084"/>
            <a:ext cx="7241355" cy="1192015"/>
            <a:chOff x="481" y="1263"/>
            <a:chExt cx="4769" cy="1738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71"/>
              <a:ext cx="252" cy="156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481" y="1263"/>
              <a:ext cx="4769" cy="1738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2. </a:t>
              </a:r>
              <a:r>
                <a:rPr lang="fr-FR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lưu bài trình chiếu</a:t>
              </a:r>
              <a:r>
                <a:rPr lang="fr-FR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 em </a:t>
              </a:r>
              <a:r>
                <a:rPr lang="fr-FR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chọn biểu tượng </a:t>
              </a:r>
              <a:r>
                <a:rPr lang="fr-FR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nào</a:t>
              </a:r>
              <a:r>
                <a:rPr lang="fr-FR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5" name="Group 23"/>
          <p:cNvGrpSpPr/>
          <p:nvPr/>
        </p:nvGrpSpPr>
        <p:grpSpPr bwMode="auto">
          <a:xfrm>
            <a:off x="1624489" y="2743200"/>
            <a:ext cx="1585360" cy="579129"/>
            <a:chOff x="148" y="1879"/>
            <a:chExt cx="14235" cy="605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270" cy="71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879"/>
              <a:ext cx="14235" cy="60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8296" y="4876800"/>
            <a:ext cx="1972628" cy="610791"/>
            <a:chOff x="142" y="1859"/>
            <a:chExt cx="4757" cy="513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 </a:t>
              </a:r>
              <a:endPara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25718" y="107950"/>
            <a:ext cx="890588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4234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24300" y="546258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AutoShape 5" descr="Water droplets"/>
          <p:cNvSpPr>
            <a:spLocks noChangeArrowheads="1"/>
          </p:cNvSpPr>
          <p:nvPr/>
        </p:nvSpPr>
        <p:spPr bwMode="auto">
          <a:xfrm>
            <a:off x="1626870" y="4114800"/>
            <a:ext cx="1582979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D. 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AutoShape 5" descr="Water droplets"/>
          <p:cNvSpPr>
            <a:spLocks noChangeArrowheads="1"/>
          </p:cNvSpPr>
          <p:nvPr/>
        </p:nvSpPr>
        <p:spPr bwMode="auto">
          <a:xfrm>
            <a:off x="1651591" y="2057400"/>
            <a:ext cx="1558258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1034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000" y="2133600"/>
            <a:ext cx="570600" cy="460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25000" y="2800352"/>
            <a:ext cx="646800" cy="49649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25000" y="4150996"/>
            <a:ext cx="684900" cy="537883"/>
          </a:xfrm>
          <a:prstGeom prst="rect">
            <a:avLst/>
          </a:prstGeom>
        </p:spPr>
      </p:pic>
      <p:pic>
        <p:nvPicPr>
          <p:cNvPr id="47" name="Picture 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830" y="3471932"/>
            <a:ext cx="911526" cy="514768"/>
          </a:xfrm>
          <a:prstGeom prst="rect">
            <a:avLst/>
          </a:prstGeom>
          <a:noFill/>
          <a:ln w="9525">
            <a:solidFill>
              <a:sysClr val="windowText" lastClr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2520208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0" name="AutoShape 5" descr="Water droplets"/>
          <p:cNvSpPr>
            <a:spLocks noChangeArrowheads="1"/>
          </p:cNvSpPr>
          <p:nvPr/>
        </p:nvSpPr>
        <p:spPr bwMode="auto">
          <a:xfrm>
            <a:off x="1638776" y="3619498"/>
            <a:ext cx="5143024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C. Nháy vào File/ Pictures	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1943100" y="1725216"/>
            <a:ext cx="405765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sz="2400" b="1">
              <a:solidFill>
                <a:srgbClr val="FF0000"/>
              </a:solidFill>
              <a:latin typeface=".VnTimeH" panose="020B7200000000000000" pitchFamily="34" charset="0"/>
            </a:endParaRPr>
          </a:p>
        </p:txBody>
      </p:sp>
      <p:pic>
        <p:nvPicPr>
          <p:cNvPr id="12293" name="Picture 13" descr="be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 rot="752139">
            <a:off x="8300006" y="-6985"/>
            <a:ext cx="860822" cy="896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3570923" y="5600700"/>
            <a:ext cx="1714500" cy="400050"/>
          </a:xfrm>
          <a:prstGeom prst="rect">
            <a:avLst/>
          </a:prstGeom>
          <a:solidFill>
            <a:srgbClr val="FFFF00"/>
          </a:solidFill>
          <a:ln w="63500">
            <a:solidFill>
              <a:srgbClr val="0000FF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750" b="1"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 giờ</a:t>
            </a:r>
          </a:p>
        </p:txBody>
      </p:sp>
      <p:grpSp>
        <p:nvGrpSpPr>
          <p:cNvPr id="3089" name="Group 17"/>
          <p:cNvGrpSpPr/>
          <p:nvPr/>
        </p:nvGrpSpPr>
        <p:grpSpPr bwMode="auto">
          <a:xfrm>
            <a:off x="1142566" y="304800"/>
            <a:ext cx="7241355" cy="1736584"/>
            <a:chOff x="481" y="866"/>
            <a:chExt cx="4769" cy="2532"/>
          </a:xfrm>
        </p:grpSpPr>
        <p:sp>
          <p:nvSpPr>
            <p:cNvPr id="12317" name="Rectangle 18" descr="Parchment"/>
            <p:cNvSpPr>
              <a:spLocks noChangeArrowheads="1"/>
            </p:cNvSpPr>
            <p:nvPr/>
          </p:nvSpPr>
          <p:spPr bwMode="auto">
            <a:xfrm>
              <a:off x="4569" y="1271"/>
              <a:ext cx="252" cy="156"/>
            </a:xfrm>
            <a:prstGeom prst="rect">
              <a:avLst/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8" name="AutoShape 19" descr="Parchment"/>
            <p:cNvSpPr>
              <a:spLocks noChangeArrowheads="1"/>
            </p:cNvSpPr>
            <p:nvPr/>
          </p:nvSpPr>
          <p:spPr bwMode="auto">
            <a:xfrm>
              <a:off x="481" y="866"/>
              <a:ext cx="4769" cy="2532"/>
            </a:xfrm>
            <a:prstGeom prst="roundRect">
              <a:avLst>
                <a:gd name="adj" fmla="val 16667"/>
              </a:avLst>
            </a:prstGeom>
            <a:blipFill dpi="0" rotWithShape="1">
              <a:blip r:embed="rId7" cstate="print"/>
              <a:srcRect/>
              <a:tile tx="0" ty="0" sx="100000" sy="100000" flip="none" algn="tl"/>
            </a:blipFill>
            <a:ln w="9525" algn="ctr">
              <a:solidFill>
                <a:srgbClr val="FF00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smtClean="0">
                  <a:solidFill>
                    <a:prstClr val="black"/>
                  </a:solidFill>
                  <a:effectLst>
                    <a:outerShdw blurRad="38100" dist="19050" dir="2700000" algn="tl" rotWithShape="0">
                      <a:prstClr val="black">
                        <a:alpha val="40000"/>
                      </a:prst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3. </a:t>
              </a:r>
              <a:r>
                <a:rPr lang="fr-FR" sz="32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Khi muốn chèn hình ảnh/ tranh ảnh vào trang trình chiếu, em thực hiện như thế nào</a:t>
              </a:r>
              <a:r>
                <a:rPr lang="fr-FR" sz="3200" b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vi-VN" sz="32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5" name="Group 23"/>
          <p:cNvGrpSpPr/>
          <p:nvPr/>
        </p:nvGrpSpPr>
        <p:grpSpPr bwMode="auto">
          <a:xfrm>
            <a:off x="1624489" y="2917286"/>
            <a:ext cx="5170126" cy="579129"/>
            <a:chOff x="148" y="1879"/>
            <a:chExt cx="14235" cy="605"/>
          </a:xfrm>
        </p:grpSpPr>
        <p:sp>
          <p:nvSpPr>
            <p:cNvPr id="12313" name="Rectangle 24" descr="Water droplets"/>
            <p:cNvSpPr>
              <a:spLocks noChangeArrowheads="1"/>
            </p:cNvSpPr>
            <p:nvPr/>
          </p:nvSpPr>
          <p:spPr bwMode="auto">
            <a:xfrm>
              <a:off x="4513" y="2074"/>
              <a:ext cx="270" cy="71"/>
            </a:xfrm>
            <a:prstGeom prst="rect">
              <a:avLst/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4" name="AutoShape 25" descr="Water droplets"/>
            <p:cNvSpPr>
              <a:spLocks noChangeArrowheads="1"/>
            </p:cNvSpPr>
            <p:nvPr/>
          </p:nvSpPr>
          <p:spPr bwMode="auto">
            <a:xfrm>
              <a:off x="148" y="1879"/>
              <a:ext cx="14235" cy="605"/>
            </a:xfrm>
            <a:prstGeom prst="roundRect">
              <a:avLst>
                <a:gd name="adj" fmla="val 16667"/>
              </a:avLst>
            </a:prstGeom>
            <a:blipFill dpi="0" rotWithShape="1">
              <a:blip r:embed="rId5" cstate="print"/>
              <a:srcRect/>
              <a:tile tx="0" ty="0" sx="100000" sy="100000" flip="none" algn="tl"/>
            </a:blip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B. Nháy vào Insert/ Pictures</a:t>
              </a:r>
              <a:endParaRPr lang="vi-VN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098" name="Group 26"/>
          <p:cNvGrpSpPr/>
          <p:nvPr/>
        </p:nvGrpSpPr>
        <p:grpSpPr bwMode="auto">
          <a:xfrm>
            <a:off x="1598296" y="4864894"/>
            <a:ext cx="1972628" cy="610791"/>
            <a:chOff x="142" y="1859"/>
            <a:chExt cx="4757" cy="513"/>
          </a:xfrm>
        </p:grpSpPr>
        <p:sp>
          <p:nvSpPr>
            <p:cNvPr id="12311" name="Rectangle 27"/>
            <p:cNvSpPr>
              <a:spLocks noChangeArrowheads="1"/>
            </p:cNvSpPr>
            <p:nvPr/>
          </p:nvSpPr>
          <p:spPr bwMode="auto">
            <a:xfrm>
              <a:off x="4513" y="2065"/>
              <a:ext cx="270" cy="90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rgbClr val="008000"/>
              </a:solidFill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00">
                <a:solidFill>
                  <a:prstClr val="black"/>
                </a:solidFill>
              </a:endParaRPr>
            </a:p>
          </p:txBody>
        </p:sp>
        <p:sp>
          <p:nvSpPr>
            <p:cNvPr id="12312" name="AutoShape 28"/>
            <p:cNvSpPr>
              <a:spLocks noChangeArrowheads="1"/>
            </p:cNvSpPr>
            <p:nvPr/>
          </p:nvSpPr>
          <p:spPr bwMode="auto">
            <a:xfrm>
              <a:off x="142" y="1859"/>
              <a:ext cx="4757" cy="513"/>
            </a:xfrm>
            <a:prstGeom prst="roundRect">
              <a:avLst>
                <a:gd name="adj" fmla="val 16667"/>
              </a:avLst>
            </a:prstGeom>
            <a:solidFill>
              <a:srgbClr val="FFFF00"/>
            </a:solidFill>
            <a:ln w="9525" algn="ctr">
              <a:solidFill>
                <a:schemeClr val="tx1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Đáp</a:t>
              </a:r>
              <a:r>
                <a:rPr lang="en-US" sz="3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000" b="1" dirty="0" err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án</a:t>
              </a:r>
              <a:r>
                <a:rPr lang="en-US" sz="3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r>
                <a:rPr lang="en-US" sz="3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 </a:t>
              </a:r>
              <a:endPara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300" name="Oval 30"/>
          <p:cNvSpPr>
            <a:spLocks noChangeArrowheads="1"/>
          </p:cNvSpPr>
          <p:nvPr/>
        </p:nvSpPr>
        <p:spPr bwMode="auto">
          <a:xfrm>
            <a:off x="25718" y="107950"/>
            <a:ext cx="890588" cy="864394"/>
          </a:xfrm>
          <a:prstGeom prst="ellipse">
            <a:avLst/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00">
              <a:solidFill>
                <a:prstClr val="black"/>
              </a:solidFill>
            </a:endParaRPr>
          </a:p>
        </p:txBody>
      </p:sp>
      <p:sp>
        <p:nvSpPr>
          <p:cNvPr id="37" name="Oval 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38" name="Oval 7"/>
          <p:cNvSpPr>
            <a:spLocks noChangeArrowheads="1"/>
          </p:cNvSpPr>
          <p:nvPr/>
        </p:nvSpPr>
        <p:spPr bwMode="auto">
          <a:xfrm>
            <a:off x="382905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39" name="Oval 8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0" name="Oval 9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41" name="Oval 10"/>
          <p:cNvSpPr>
            <a:spLocks noChangeArrowheads="1"/>
          </p:cNvSpPr>
          <p:nvPr/>
        </p:nvSpPr>
        <p:spPr bwMode="auto">
          <a:xfrm>
            <a:off x="3943350" y="5429250"/>
            <a:ext cx="800100" cy="40005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2" name="Oval 11"/>
          <p:cNvSpPr>
            <a:spLocks noChangeArrowheads="1"/>
          </p:cNvSpPr>
          <p:nvPr/>
        </p:nvSpPr>
        <p:spPr bwMode="auto">
          <a:xfrm>
            <a:off x="3886200" y="5429250"/>
            <a:ext cx="85725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3" name="Oval 15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4" name="Oval 16"/>
          <p:cNvSpPr>
            <a:spLocks noChangeArrowheads="1"/>
          </p:cNvSpPr>
          <p:nvPr/>
        </p:nvSpPr>
        <p:spPr bwMode="auto">
          <a:xfrm>
            <a:off x="3886200" y="5429250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45" name="Oval 32"/>
          <p:cNvSpPr>
            <a:spLocks noChangeArrowheads="1"/>
          </p:cNvSpPr>
          <p:nvPr/>
        </p:nvSpPr>
        <p:spPr bwMode="auto">
          <a:xfrm>
            <a:off x="3886200" y="5442347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46" name="Oval 35"/>
          <p:cNvSpPr>
            <a:spLocks noChangeArrowheads="1"/>
          </p:cNvSpPr>
          <p:nvPr/>
        </p:nvSpPr>
        <p:spPr bwMode="auto">
          <a:xfrm>
            <a:off x="3924300" y="5462588"/>
            <a:ext cx="800100" cy="457200"/>
          </a:xfrm>
          <a:prstGeom prst="ellipse">
            <a:avLst/>
          </a:prstGeom>
          <a:solidFill>
            <a:srgbClr val="800000"/>
          </a:solidFill>
          <a:ln w="63500">
            <a:solidFill>
              <a:srgbClr val="FF0000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500" b="1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" panose="020B7200000000000000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34" name="AutoShape 5" descr="Water droplets"/>
          <p:cNvSpPr>
            <a:spLocks noChangeArrowheads="1"/>
          </p:cNvSpPr>
          <p:nvPr/>
        </p:nvSpPr>
        <p:spPr bwMode="auto">
          <a:xfrm>
            <a:off x="1626870" y="4282317"/>
            <a:ext cx="5167745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D. Nháy vào Insert/ Word Art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AutoShape 5" descr="Water droplets"/>
          <p:cNvSpPr>
            <a:spLocks noChangeArrowheads="1"/>
          </p:cNvSpPr>
          <p:nvPr/>
        </p:nvSpPr>
        <p:spPr bwMode="auto">
          <a:xfrm>
            <a:off x="1651591" y="2209800"/>
            <a:ext cx="5143024" cy="578882"/>
          </a:xfrm>
          <a:prstGeom prst="roundRect">
            <a:avLst>
              <a:gd name="adj" fmla="val 16667"/>
            </a:avLst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Nháy vào Home/ Pictures</a:t>
            </a:r>
            <a:endParaRPr lang="vi-VN" sz="2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A0DB2DC-4C9A-4742-B13C-FB6460FD350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900338"/>
      </p:ext>
    </p:extLst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9000"/>
                            </p:stCondLst>
                            <p:childTnLst>
                              <p:par>
                                <p:cTn id="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ring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apa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 bldLvl="0" animBg="1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  <p:bldP spid="42" grpId="0" bldLvl="0" animBg="1"/>
      <p:bldP spid="43" grpId="0" bldLvl="0" animBg="1"/>
      <p:bldP spid="44" grpId="0" bldLvl="0" animBg="1"/>
      <p:bldP spid="45" grpId="0" bldLvl="0" animBg="1"/>
      <p:bldP spid="46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219200"/>
            <a:ext cx="8686800" cy="2133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6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THIẾT KẾ BÀI TRÌNH CHIẾU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3600" b="1" u="sng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GÌ EM ĐÃ BIẾT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3475330"/>
            <a:ext cx="8839200" cy="1182209"/>
          </a:xfrm>
          <a:prstGeom prst="rect">
            <a:avLst/>
          </a:prstGeom>
        </p:spPr>
        <p:txBody>
          <a:bodyPr vert="horz">
            <a:noAutofit/>
          </a:bodyPr>
          <a:lstStyle>
            <a:lvl1pPr marL="342900" indent="-3429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"/>
              <a:defRPr kumimoji="0" sz="3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"/>
              <a:defRPr kumimoji="0" sz="2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"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/>
              <a:buChar char="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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"/>
              <a:defRPr kumimoji="0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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"/>
              <a:defRPr kumimoji="0"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60000"/>
              <a:buFont typeface="Wingdings 2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F0A22E"/>
              </a:buClr>
              <a:buFont typeface="Wingdings 2"/>
              <a:buNone/>
            </a:pPr>
            <a:r>
              <a:rPr lang="en-US" sz="2400" b="1">
                <a:solidFill>
                  <a:srgbClr val="1515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tiêu: </a:t>
            </a:r>
            <a:endParaRPr lang="en-US" sz="2400" b="1" smtClean="0">
              <a:solidFill>
                <a:srgbClr val="1515F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F0A22E"/>
              </a:buClr>
              <a:buFontTx/>
              <a:buChar char="-"/>
            </a:pPr>
            <a:r>
              <a:rPr lang="en-US" sz="2400" smtClean="0">
                <a:solidFill>
                  <a:srgbClr val="1515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400" b="1" smtClean="0">
                <a:solidFill>
                  <a:srgbClr val="1515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Ôn tập các kiến thức, kĩ năng đã học về bài trình chiếu.</a:t>
            </a:r>
          </a:p>
          <a:p>
            <a:pPr>
              <a:buClr>
                <a:srgbClr val="F0A22E"/>
              </a:buClr>
              <a:buFontTx/>
              <a:buChar char="-"/>
            </a:pPr>
            <a:r>
              <a:rPr lang="en-US" sz="2400" smtClean="0">
                <a:solidFill>
                  <a:srgbClr val="1515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b="1" smtClean="0">
                <a:solidFill>
                  <a:srgbClr val="1515F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 dụng bài trình chiếu để trình bày về chủ đề cụ thể.</a:t>
            </a:r>
            <a:endParaRPr lang="en-US" sz="2400" b="1">
              <a:solidFill>
                <a:srgbClr val="1515F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5980102"/>
      </p:ext>
    </p:extLst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4" descr="Kết quả hình ảnh cho ảnh độn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648" y="11600922"/>
            <a:ext cx="38766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393" y="48822"/>
            <a:ext cx="8704316" cy="139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UcPeriod"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HOẠT ĐỘNG THỰC HÀNH</a:t>
            </a:r>
          </a:p>
          <a:p>
            <a:pPr>
              <a:lnSpc>
                <a:spcPct val="150000"/>
              </a:lnSpc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37335"/>
            <a:ext cx="1155545" cy="1563265"/>
          </a:xfrm>
          <a:prstGeom prst="rect">
            <a:avLst/>
          </a:prstGeom>
          <a:solidFill>
            <a:srgbClr val="E7D975"/>
          </a:solidFill>
          <a:ln>
            <a:solidFill>
              <a:schemeClr val="tx1"/>
            </a:solidFill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37335"/>
            <a:ext cx="1143000" cy="1532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237335"/>
            <a:ext cx="1100964" cy="15427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237335"/>
            <a:ext cx="1219200" cy="1532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693783"/>
            <a:ext cx="1524000" cy="8445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691894"/>
            <a:ext cx="1823052" cy="8464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2255" y="1828800"/>
            <a:ext cx="2895600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49222" y="1408093"/>
            <a:ext cx="2450945" cy="954107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29400" y="1813034"/>
            <a:ext cx="2127852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1794" y="5547452"/>
            <a:ext cx="2895600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93051" y="5522893"/>
            <a:ext cx="1874349" cy="954107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78939" y="5509736"/>
            <a:ext cx="2127852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Elbow Connector 7"/>
          <p:cNvCxnSpPr>
            <a:stCxn id="6" idx="2"/>
            <a:endCxn id="1030" idx="0"/>
          </p:cNvCxnSpPr>
          <p:nvPr/>
        </p:nvCxnSpPr>
        <p:spPr>
          <a:xfrm rot="16200000" flipH="1">
            <a:off x="3323346" y="768728"/>
            <a:ext cx="1341763" cy="4508345"/>
          </a:xfrm>
          <a:prstGeom prst="bentConnector3">
            <a:avLst>
              <a:gd name="adj1" fmla="val 33479"/>
            </a:avLst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25" idx="2"/>
            <a:endCxn id="1026" idx="0"/>
          </p:cNvCxnSpPr>
          <p:nvPr/>
        </p:nvCxnSpPr>
        <p:spPr>
          <a:xfrm rot="5400000">
            <a:off x="2402967" y="765606"/>
            <a:ext cx="875135" cy="4068322"/>
          </a:xfrm>
          <a:prstGeom prst="bentConnector3">
            <a:avLst>
              <a:gd name="adj1" fmla="val 68538"/>
            </a:avLst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6" idx="2"/>
          </p:cNvCxnSpPr>
          <p:nvPr/>
        </p:nvCxnSpPr>
        <p:spPr>
          <a:xfrm flipH="1">
            <a:off x="3649222" y="2336254"/>
            <a:ext cx="4044104" cy="901081"/>
          </a:xfrm>
          <a:prstGeom prst="straightConnector1">
            <a:avLst/>
          </a:prstGeom>
          <a:ln w="31750">
            <a:solidFill>
              <a:srgbClr val="17EF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027" idx="2"/>
          </p:cNvCxnSpPr>
          <p:nvPr/>
        </p:nvCxnSpPr>
        <p:spPr>
          <a:xfrm flipV="1">
            <a:off x="1981200" y="4770297"/>
            <a:ext cx="114300" cy="752596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0" name="Elbow Connector 2049"/>
          <p:cNvCxnSpPr>
            <a:stCxn id="28" idx="0"/>
            <a:endCxn id="1031" idx="2"/>
          </p:cNvCxnSpPr>
          <p:nvPr/>
        </p:nvCxnSpPr>
        <p:spPr>
          <a:xfrm rot="5400000" flipH="1" flipV="1">
            <a:off x="6009985" y="3458552"/>
            <a:ext cx="984582" cy="3144100"/>
          </a:xfrm>
          <a:prstGeom prst="bentConnector3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4" name="Straight Arrow Connector 2053"/>
          <p:cNvCxnSpPr/>
          <p:nvPr/>
        </p:nvCxnSpPr>
        <p:spPr>
          <a:xfrm flipH="1" flipV="1">
            <a:off x="5334000" y="4800600"/>
            <a:ext cx="1966985" cy="709136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80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11084" y="160338"/>
            <a:ext cx="8704316" cy="701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876800" y="206467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23372" y="914400"/>
            <a:ext cx="84545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1" y="4500562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29591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551362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4515076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ounded Rectangle 30"/>
          <p:cNvSpPr/>
          <p:nvPr/>
        </p:nvSpPr>
        <p:spPr>
          <a:xfrm>
            <a:off x="8305800" y="10668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8305800" y="19050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8273143" y="27432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8273143" y="35814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0" y="364963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400144" y="11241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385628" y="27863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78371" y="194783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397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7" grpId="0"/>
      <p:bldP spid="38" grpId="0"/>
      <p:bldP spid="3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9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357</Words>
  <Application>Microsoft Office PowerPoint</Application>
  <PresentationFormat>On-screen Show (4:3)</PresentationFormat>
  <Paragraphs>89</Paragraphs>
  <Slides>14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Office Theme</vt:lpstr>
      <vt:lpstr>Trek</vt:lpstr>
      <vt:lpstr>1_Trek</vt:lpstr>
      <vt:lpstr>2_Trek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</dc:creator>
  <cp:lastModifiedBy>NhuLam</cp:lastModifiedBy>
  <cp:revision>79</cp:revision>
  <dcterms:created xsi:type="dcterms:W3CDTF">2017-11-24T08:58:52Z</dcterms:created>
  <dcterms:modified xsi:type="dcterms:W3CDTF">2023-02-08T01:38:20Z</dcterms:modified>
</cp:coreProperties>
</file>