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</p:sldMasterIdLst>
  <p:notesMasterIdLst>
    <p:notesMasterId r:id="rId23"/>
  </p:notesMasterIdLst>
  <p:sldIdLst>
    <p:sldId id="300" r:id="rId6"/>
    <p:sldId id="301" r:id="rId7"/>
    <p:sldId id="302" r:id="rId8"/>
    <p:sldId id="303" r:id="rId9"/>
    <p:sldId id="304" r:id="rId10"/>
    <p:sldId id="305" r:id="rId11"/>
    <p:sldId id="257" r:id="rId12"/>
    <p:sldId id="290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26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5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7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0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2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8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8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42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43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0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9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7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93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27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94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68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25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36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7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1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2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2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67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32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3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07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17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28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67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9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57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3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9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8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1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" Target="slide14.xml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11" Type="http://schemas.openxmlformats.org/officeDocument/2006/relationships/image" Target="../media/image21.tmp"/><Relationship Id="rId5" Type="http://schemas.openxmlformats.org/officeDocument/2006/relationships/image" Target="../media/image11.GIF"/><Relationship Id="rId10" Type="http://schemas.openxmlformats.org/officeDocument/2006/relationships/image" Target="../media/image20.tmp"/><Relationship Id="rId4" Type="http://schemas.openxmlformats.org/officeDocument/2006/relationships/audio" Target="../media/audio4.wav"/><Relationship Id="rId9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590800"/>
            <a:ext cx="8686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eaLnBrk="1" hangingPunct="1"/>
            <a:r>
              <a:rPr lang="en-US" sz="3200" b="1" dirty="0">
                <a:solidFill>
                  <a:srgbClr val="0000FF"/>
                </a:solidFill>
              </a:rPr>
              <a:t>CHÀO MỪNG QUÝ THẦY CÔ DỰ GIỜ, THĂM LỚP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4724400"/>
            <a:ext cx="29000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MÔN: TIN HỌC </a:t>
            </a:r>
          </a:p>
          <a:p>
            <a:pPr algn="ctr"/>
            <a:r>
              <a:rPr lang="en-US" sz="2800" b="1" dirty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940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667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2: Nhấn nút Delete             để xóa,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133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b. Xóa, cắt một phần văn bản</a:t>
            </a:r>
            <a:endParaRPr lang="en-US" sz="2800" b="1" dirty="0"/>
          </a:p>
        </p:txBody>
      </p:sp>
      <p:pic>
        <p:nvPicPr>
          <p:cNvPr id="20" name="Picture 19" descr="s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590800"/>
            <a:ext cx="762000" cy="732440"/>
          </a:xfrm>
          <a:prstGeom prst="rect">
            <a:avLst/>
          </a:prstGeom>
        </p:spPr>
      </p:pic>
      <p:pic>
        <p:nvPicPr>
          <p:cNvPr id="10" name="Picture 9" descr="c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1400"/>
            <a:ext cx="5867400" cy="270197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90800" y="4038600"/>
            <a:ext cx="685800" cy="228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2667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hoặc chọn Cut để cắt phần văn bản.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at 2.png"/>
          <p:cNvPicPr>
            <a:picLocks noChangeAspect="1"/>
          </p:cNvPicPr>
          <p:nvPr/>
        </p:nvPicPr>
        <p:blipFill>
          <a:blip r:embed="rId4"/>
          <a:srcRect r="5747"/>
          <a:stretch>
            <a:fillRect/>
          </a:stretch>
        </p:blipFill>
        <p:spPr>
          <a:xfrm>
            <a:off x="2286000" y="3581400"/>
            <a:ext cx="6248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678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Bước 1:Chọn phần văn bản muốn sao chép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20980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c. Sao chép và dán một phần văn bản vào vị trí khác</a:t>
            </a:r>
            <a:endParaRPr lang="en-US" sz="2800" b="1" dirty="0"/>
          </a:p>
        </p:txBody>
      </p:sp>
      <p:pic>
        <p:nvPicPr>
          <p:cNvPr id="19" name="Picture 18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19" y="3748882"/>
            <a:ext cx="5157962" cy="242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2: Trong thẻ Home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c. Sao chép và dán một phần văn bản vào vị trí khác</a:t>
            </a:r>
            <a:endParaRPr lang="en-US" sz="2800" b="1" dirty="0"/>
          </a:p>
        </p:txBody>
      </p:sp>
      <p:pic>
        <p:nvPicPr>
          <p:cNvPr id="21" name="Picture 20" descr="d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25424"/>
            <a:ext cx="5807030" cy="26991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12420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0"/>
            <a:ext cx="1295400" cy="53975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209800" y="3810000"/>
            <a:ext cx="457200" cy="34946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133600" y="4343400"/>
            <a:ext cx="685800" cy="228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1"/>
      <p:bldP spid="24" grpId="0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Bước 3: Đưa con trỏ đến vị trí cần dán phần văn bản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c. Sao chép và dán một phần văn bản vào vị trí khác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204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da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657600"/>
            <a:ext cx="4893176" cy="26740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62400" y="4038600"/>
            <a:ext cx="381000" cy="533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76600" y="60960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409632" cy="600159"/>
          </a:xfrm>
          <a:prstGeom prst="rect">
            <a:avLst/>
          </a:prstGeom>
        </p:spPr>
      </p:pic>
      <p:pic>
        <p:nvPicPr>
          <p:cNvPr id="23" name="Picture 22" descr="dan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600"/>
            <a:ext cx="50331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 animBg="1"/>
      <p:bldP spid="2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743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1: Chọn phần văn bản cần di chuyển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d. Di chuyển vị trí một phần văn bản</a:t>
            </a:r>
            <a:endParaRPr lang="en-US" sz="2800" b="1" dirty="0"/>
          </a:p>
        </p:txBody>
      </p:sp>
      <p:pic>
        <p:nvPicPr>
          <p:cNvPr id="19" name="Picture 18" descr="d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76600"/>
            <a:ext cx="6400800" cy="309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667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2: Kéo thả chuột để di chuyển phần văn bản đã chọn đến vị trí 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d. Di chuyển vị trí một phần văn bản</a:t>
            </a:r>
            <a:endParaRPr lang="en-US" sz="2800" b="1" dirty="0"/>
          </a:p>
        </p:txBody>
      </p:sp>
      <p:pic>
        <p:nvPicPr>
          <p:cNvPr id="11" name="Picture 10" descr="a2.png"/>
          <p:cNvPicPr>
            <a:picLocks noChangeAspect="1"/>
          </p:cNvPicPr>
          <p:nvPr/>
        </p:nvPicPr>
        <p:blipFill>
          <a:blip r:embed="rId2"/>
          <a:srcRect r="6300"/>
          <a:stretch>
            <a:fillRect/>
          </a:stretch>
        </p:blipFill>
        <p:spPr>
          <a:xfrm>
            <a:off x="228600" y="3886200"/>
            <a:ext cx="3733800" cy="1680210"/>
          </a:xfrm>
          <a:prstGeom prst="rect">
            <a:avLst/>
          </a:prstGeom>
        </p:spPr>
      </p:pic>
      <p:pic>
        <p:nvPicPr>
          <p:cNvPr id="12" name="Picture 11" descr="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86200"/>
            <a:ext cx="3810000" cy="17145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191000" y="4724400"/>
            <a:ext cx="685800" cy="228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205664"/>
            <a:ext cx="37338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endParaRPr lang="en-US" sz="2800" b="1"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2400" y="685800"/>
            <a:ext cx="8686800" cy="1487507"/>
            <a:chOff x="152400" y="152400"/>
            <a:chExt cx="8686800" cy="1487507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685800"/>
              <a:ext cx="861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Trong thẻ …………… chọn…….. để cắt phần văn bản, hoặc nhấn phím ……….. để xóa phần văn bản.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152400"/>
              <a:ext cx="4924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Xóa, cắt một phần văn bản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2133603"/>
            <a:ext cx="8839200" cy="2269737"/>
            <a:chOff x="76200" y="2514601"/>
            <a:chExt cx="8839200" cy="1368395"/>
          </a:xfrm>
        </p:grpSpPr>
        <p:sp>
          <p:nvSpPr>
            <p:cNvPr id="10" name="TextBox 9"/>
            <p:cNvSpPr txBox="1"/>
            <p:nvPr/>
          </p:nvSpPr>
          <p:spPr>
            <a:xfrm>
              <a:off x="76200" y="2514601"/>
              <a:ext cx="8839200" cy="57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Sao chép và dán một phần văn bản vào vị trí khác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3048000"/>
              <a:ext cx="8839200" cy="83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Trên thẻ …………… chọn ………….</a:t>
              </a:r>
            </a:p>
            <a:p>
              <a:r>
                <a:rPr lang="en-US" sz="2800" dirty="0" smtClean="0"/>
                <a:t>- Đưa con trỏ tới vị trí cần dán phần văn bản rồi chọn Paste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4508718"/>
            <a:ext cx="8991600" cy="1918395"/>
            <a:chOff x="152400" y="3975318"/>
            <a:chExt cx="8229600" cy="1918395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3975318"/>
              <a:ext cx="5689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Di chuyển vị trí một phần văn bản</a:t>
              </a:r>
              <a:endParaRPr lang="en-US" sz="2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4508718"/>
              <a:ext cx="8077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Chọn phần văn bản cần di chuyển.</a:t>
              </a:r>
            </a:p>
            <a:p>
              <a:r>
                <a:rPr lang="en-US" sz="2800" dirty="0" smtClean="0"/>
                <a:t>- ………………….. để di chuyển phần văn bản đã chọn tới vị trí mới.</a:t>
              </a:r>
              <a:endParaRPr lang="en-US" sz="28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152400"/>
            <a:ext cx="1871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114300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14300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160020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97180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9718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410200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 thả chuột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3"/>
      <p:bldP spid="15" grpId="0"/>
      <p:bldP spid="16" grpId="0"/>
      <p:bldP spid="17" grpId="0"/>
      <p:bldP spid="18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9205" y="3650424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500874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504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0416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71700" y="1543050"/>
            <a:ext cx="53244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76953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33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052295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3595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hình vào văn 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07" y="1951527"/>
            <a:ext cx="1703557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8" y="3758608"/>
            <a:ext cx="1831459" cy="10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2" y="2133600"/>
            <a:ext cx="1718948" cy="10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3" y="3832407"/>
            <a:ext cx="1656036" cy="10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05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 ảnh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văn 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</a:rPr>
                <a:t>A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07" y="1951527"/>
            <a:ext cx="1703557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8" y="3758608"/>
            <a:ext cx="1831459" cy="10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2" y="2133600"/>
            <a:ext cx="1718948" cy="10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3" y="3832407"/>
            <a:ext cx="1656036" cy="10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67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</a:rPr>
                <a:t>D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07" y="1951527"/>
            <a:ext cx="1703557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8" y="3758608"/>
            <a:ext cx="1831459" cy="10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2" y="2133600"/>
            <a:ext cx="1718948" cy="10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3" y="3832407"/>
            <a:ext cx="1656036" cy="10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65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</a:rPr>
                <a:t>A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2" y="2275472"/>
            <a:ext cx="1052897" cy="901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12" y="3999011"/>
            <a:ext cx="1066800" cy="11001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64" y="2212116"/>
            <a:ext cx="1108834" cy="1024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3" y="3856526"/>
            <a:ext cx="952758" cy="1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7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513618" cy="2362200"/>
          </a:xfrm>
        </p:spPr>
        <p:txBody>
          <a:bodyPr>
            <a:norm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5: XỬ LÍ MỘT PHẦN VĂN BẢN, HÌNH VÀ TRANH ẢNH 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9900" y="21336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" y="28194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00" y="402451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 hãy mở văn bản có tên “H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ổ là chúa sơn lâm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.docx” trong ổ đĩa E, thư mục “Hình minh họa” và chọn đoạn văn bản thứ nhất?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" y="344100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Chọn một phần văn bản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667000"/>
            <a:ext cx="754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Bước </a:t>
            </a:r>
            <a:r>
              <a:rPr lang="en-US" sz="2800" smtClean="0"/>
              <a:t>1: Chọn </a:t>
            </a:r>
            <a:r>
              <a:rPr lang="en-US" sz="2800" dirty="0" smtClean="0"/>
              <a:t>phần văn bản muốn xóa hoặc cắt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209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b. Xóa cắt một phần văn bản</a:t>
            </a:r>
            <a:endParaRPr lang="en-US" sz="2800" b="1" dirty="0"/>
          </a:p>
        </p:txBody>
      </p:sp>
      <p:pic>
        <p:nvPicPr>
          <p:cNvPr id="19" name="Picture 18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629447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2487</TotalTime>
  <Words>680</Words>
  <Application>Microsoft Office PowerPoint</Application>
  <PresentationFormat>On-screen Show (4:3)</PresentationFormat>
  <Paragraphs>134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Civic</vt:lpstr>
      <vt:lpstr>Trek</vt:lpstr>
      <vt:lpstr>1_Trek</vt:lpstr>
      <vt:lpstr>2_Trek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 học Bài 5: XỬ LÍ MỘT PHẦN VĂN BẢN, HÌNH VÀ TRANH ẢNH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NhuLam</cp:lastModifiedBy>
  <cp:revision>200</cp:revision>
  <dcterms:created xsi:type="dcterms:W3CDTF">2014-10-11T13:38:36Z</dcterms:created>
  <dcterms:modified xsi:type="dcterms:W3CDTF">2023-02-08T02:41:41Z</dcterms:modified>
</cp:coreProperties>
</file>