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05" r:id="rId2"/>
    <p:sldId id="269" r:id="rId3"/>
    <p:sldId id="366" r:id="rId4"/>
    <p:sldId id="392" r:id="rId5"/>
    <p:sldId id="393" r:id="rId6"/>
    <p:sldId id="401" r:id="rId7"/>
    <p:sldId id="402" r:id="rId8"/>
    <p:sldId id="404" r:id="rId9"/>
    <p:sldId id="394" r:id="rId10"/>
    <p:sldId id="406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33CC"/>
    <a:srgbClr val="FFFFCC"/>
    <a:srgbClr val="CDFDD8"/>
    <a:srgbClr val="DF41D7"/>
    <a:srgbClr val="FC9AE7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71" autoAdjust="0"/>
    <p:restoredTop sz="94614" autoAdjust="0"/>
  </p:normalViewPr>
  <p:slideViewPr>
    <p:cSldViewPr>
      <p:cViewPr varScale="1">
        <p:scale>
          <a:sx n="70" d="100"/>
          <a:sy n="70" d="100"/>
        </p:scale>
        <p:origin x="-4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7E2E85B-DF9C-45FC-97BD-360BCADB5D70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B6FEAD6-3B59-4078-BF71-614B77003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4898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A5DC1F6-804A-455F-BF9F-8CC31248EFE9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F3C4A91-9BFD-4D6A-B36D-41D22B6B7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200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923AC-252E-45EC-895F-9D04CD46A73C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A82B5-E92F-4681-984A-AD1126988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52EA9-3FFD-4B9B-AD12-5F1EF0E039CC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4313D-E31F-4CD3-9377-1B317DE65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1649A-324E-4BD1-91EF-8BA34D40F227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D6FAB-D061-468F-855E-FF6B3BE946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FB788-8DD6-4231-9EE7-34C30531061B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2A080-C9A2-4B50-8D85-E901E96562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CA185-C119-418E-BE29-670C8F87DD7A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FE0BC-4D0C-4382-94CF-6AC64A2DC3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CB50E0-3051-4D3B-A4F0-D668DA82E50B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45DBB-FFED-423B-947B-D186FB644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AEBDF-770E-438B-806B-326EF315BA7D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4D652-8C63-4B3E-8E39-25E8BBF53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40B0E-63F0-45DA-BDBD-05D9EC38E502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CF41C-4148-43AA-A8FF-4A868159DF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6697B-F246-4C84-B1DB-2036A4024207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4DD48-581F-48F3-963C-070D2A5E87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CB92A-318A-46BE-8100-7FADF15B0AB3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F693D-F0E3-4CB5-8A9C-0C9D9E9428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02430-378D-49B7-9A4F-A9B041900FB9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3280E-D1E3-4EBF-B884-886EE585B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072D6-C271-4AC2-822D-982ED6ACD4A7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D413C-0A22-4A10-A708-C9BEC0CB93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0A31E7A-D9FB-4424-B501-4EB54529E6C1}" type="datetime8">
              <a:rPr lang="fr-FR"/>
              <a:pPr>
                <a:defRPr/>
              </a:pPr>
              <a:t>12/12/2022 13:39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DA036EA-C8ED-451A-BF5C-B195AA1670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10" Type="http://schemas.openxmlformats.org/officeDocument/2006/relationships/image" Target="../media/image9.wmf"/><Relationship Id="rId4" Type="http://schemas.openxmlformats.org/officeDocument/2006/relationships/image" Target="../media/image3.png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13" Type="http://schemas.openxmlformats.org/officeDocument/2006/relationships/image" Target="../media/image8.gif"/><Relationship Id="rId3" Type="http://schemas.openxmlformats.org/officeDocument/2006/relationships/image" Target="../media/image17.gif"/><Relationship Id="rId7" Type="http://schemas.openxmlformats.org/officeDocument/2006/relationships/image" Target="../media/image21.png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audio" Target="123.mp3" TargetMode="External"/><Relationship Id="rId6" Type="http://schemas.openxmlformats.org/officeDocument/2006/relationships/image" Target="../media/image20.png"/><Relationship Id="rId11" Type="http://schemas.openxmlformats.org/officeDocument/2006/relationships/image" Target="../media/image23.gif"/><Relationship Id="rId5" Type="http://schemas.openxmlformats.org/officeDocument/2006/relationships/image" Target="../media/image19.png"/><Relationship Id="rId10" Type="http://schemas.openxmlformats.org/officeDocument/2006/relationships/image" Target="../media/image9.wmf"/><Relationship Id="rId4" Type="http://schemas.openxmlformats.org/officeDocument/2006/relationships/image" Target="../media/image18.gif"/><Relationship Id="rId9" Type="http://schemas.openxmlformats.org/officeDocument/2006/relationships/image" Target="../media/image22.gif"/><Relationship Id="rId14" Type="http://schemas.openxmlformats.org/officeDocument/2006/relationships/image" Target="../media/image2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2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341312" y="341312"/>
            <a:ext cx="2732088" cy="2049463"/>
          </a:xfrm>
          <a:prstGeom prst="rect">
            <a:avLst/>
          </a:prstGeom>
          <a:noFill/>
        </p:spPr>
      </p:pic>
      <p:pic>
        <p:nvPicPr>
          <p:cNvPr id="75779" name="Picture 3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086600" y="0"/>
            <a:ext cx="2057400" cy="2049463"/>
          </a:xfrm>
          <a:prstGeom prst="rect">
            <a:avLst/>
          </a:prstGeom>
          <a:noFill/>
        </p:spPr>
      </p:pic>
      <p:pic>
        <p:nvPicPr>
          <p:cNvPr id="75780" name="Picture 4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6753225" y="4467226"/>
            <a:ext cx="2732087" cy="2049462"/>
          </a:xfrm>
          <a:prstGeom prst="rect">
            <a:avLst/>
          </a:prstGeom>
          <a:noFill/>
        </p:spPr>
      </p:pic>
      <p:pic>
        <p:nvPicPr>
          <p:cNvPr id="75781" name="Picture 5" descr="CS0007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08538"/>
            <a:ext cx="2732088" cy="2049462"/>
          </a:xfrm>
          <a:prstGeom prst="rect">
            <a:avLst/>
          </a:prstGeom>
          <a:noFill/>
        </p:spPr>
      </p:pic>
      <p:pic>
        <p:nvPicPr>
          <p:cNvPr id="75784" name="Picture 8" descr="Magnolia-01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3832742">
            <a:off x="7810500" y="342900"/>
            <a:ext cx="137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5" name="Picture 9" descr="Magnolia-01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9058770">
            <a:off x="0" y="304800"/>
            <a:ext cx="137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88" name="Picture 12" descr="dl_tree18.gif (6813 bytes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5638800"/>
            <a:ext cx="930275" cy="990600"/>
          </a:xfrm>
          <a:prstGeom prst="rect">
            <a:avLst/>
          </a:prstGeom>
          <a:noFill/>
        </p:spPr>
      </p:pic>
      <p:pic>
        <p:nvPicPr>
          <p:cNvPr id="75789" name="Picture 13" descr="dl_tree18.gif (6813 bytes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05800" y="5791200"/>
            <a:ext cx="930275" cy="990600"/>
          </a:xfrm>
          <a:prstGeom prst="rect">
            <a:avLst/>
          </a:prstGeom>
          <a:noFill/>
        </p:spPr>
      </p:pic>
      <p:sp>
        <p:nvSpPr>
          <p:cNvPr id="75830" name="Rectangle 54"/>
          <p:cNvSpPr>
            <a:spLocks noChangeArrowheads="1"/>
          </p:cNvSpPr>
          <p:nvPr/>
        </p:nvSpPr>
        <p:spPr bwMode="auto">
          <a:xfrm>
            <a:off x="3140075" y="5867400"/>
            <a:ext cx="76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5400" b="0">
                <a:solidFill>
                  <a:srgbClr val="99FF33"/>
                </a:solidFill>
                <a:latin typeface="Arial" charset="0"/>
                <a:cs typeface="Arial" charset="0"/>
                <a:sym typeface="Wingdings" pitchFamily="2" charset="2"/>
              </a:rPr>
              <a:t></a:t>
            </a:r>
          </a:p>
        </p:txBody>
      </p:sp>
      <p:sp>
        <p:nvSpPr>
          <p:cNvPr id="75831" name="Rectangle 55"/>
          <p:cNvSpPr>
            <a:spLocks noChangeArrowheads="1"/>
          </p:cNvSpPr>
          <p:nvPr/>
        </p:nvSpPr>
        <p:spPr bwMode="auto">
          <a:xfrm>
            <a:off x="4054475" y="5775325"/>
            <a:ext cx="946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6000" b="0">
                <a:solidFill>
                  <a:srgbClr val="009900"/>
                </a:solidFill>
                <a:latin typeface="Arial" charset="0"/>
                <a:cs typeface="Arial" charset="0"/>
                <a:sym typeface="Webdings" pitchFamily="18" charset="2"/>
              </a:rPr>
              <a:t></a:t>
            </a:r>
          </a:p>
        </p:txBody>
      </p:sp>
      <p:sp>
        <p:nvSpPr>
          <p:cNvPr id="75832" name="Rectangle 56"/>
          <p:cNvSpPr>
            <a:spLocks noChangeArrowheads="1"/>
          </p:cNvSpPr>
          <p:nvPr/>
        </p:nvSpPr>
        <p:spPr bwMode="auto">
          <a:xfrm>
            <a:off x="5302250" y="5791200"/>
            <a:ext cx="8699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b="0">
                <a:solidFill>
                  <a:srgbClr val="FF0000"/>
                </a:solidFill>
                <a:latin typeface="Arial" charset="0"/>
                <a:cs typeface="Arial" charset="0"/>
                <a:sym typeface="Webdings" pitchFamily="18" charset="2"/>
              </a:rPr>
              <a:t></a:t>
            </a:r>
          </a:p>
        </p:txBody>
      </p:sp>
      <p:pic>
        <p:nvPicPr>
          <p:cNvPr id="75839" name="Picture 63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" y="3962400"/>
            <a:ext cx="960438" cy="1600200"/>
          </a:xfrm>
          <a:prstGeom prst="rect">
            <a:avLst/>
          </a:prstGeom>
          <a:noFill/>
        </p:spPr>
      </p:pic>
      <p:pic>
        <p:nvPicPr>
          <p:cNvPr id="75840" name="Picture 64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2301081" y="5318919"/>
            <a:ext cx="960438" cy="1600200"/>
          </a:xfrm>
          <a:prstGeom prst="rect">
            <a:avLst/>
          </a:prstGeom>
          <a:noFill/>
        </p:spPr>
      </p:pic>
      <p:pic>
        <p:nvPicPr>
          <p:cNvPr id="75841" name="Picture 65" descr="bloema1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91000" y="5638800"/>
            <a:ext cx="1385888" cy="1219200"/>
          </a:xfrm>
          <a:prstGeom prst="rect">
            <a:avLst/>
          </a:prstGeom>
          <a:noFill/>
        </p:spPr>
      </p:pic>
      <p:pic>
        <p:nvPicPr>
          <p:cNvPr id="75843" name="Picture 67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7482681" y="1204119"/>
            <a:ext cx="960438" cy="1600200"/>
          </a:xfrm>
          <a:prstGeom prst="rect">
            <a:avLst/>
          </a:prstGeom>
          <a:noFill/>
        </p:spPr>
      </p:pic>
      <p:pic>
        <p:nvPicPr>
          <p:cNvPr id="75844" name="Picture 68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1615281" y="518319"/>
            <a:ext cx="960438" cy="1600200"/>
          </a:xfrm>
          <a:prstGeom prst="rect">
            <a:avLst/>
          </a:prstGeom>
          <a:noFill/>
        </p:spPr>
      </p:pic>
      <p:pic>
        <p:nvPicPr>
          <p:cNvPr id="75845" name="Picture 69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2605881" y="1585119"/>
            <a:ext cx="960438" cy="1600200"/>
          </a:xfrm>
          <a:prstGeom prst="rect">
            <a:avLst/>
          </a:prstGeom>
          <a:noFill/>
        </p:spPr>
      </p:pic>
      <p:pic>
        <p:nvPicPr>
          <p:cNvPr id="75846" name="Picture 70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5196681" y="61119"/>
            <a:ext cx="960438" cy="1600200"/>
          </a:xfrm>
          <a:prstGeom prst="rect">
            <a:avLst/>
          </a:prstGeom>
          <a:noFill/>
        </p:spPr>
      </p:pic>
      <p:pic>
        <p:nvPicPr>
          <p:cNvPr id="75847" name="Picture 71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7635081" y="4328319"/>
            <a:ext cx="960438" cy="1600200"/>
          </a:xfrm>
          <a:prstGeom prst="rect">
            <a:avLst/>
          </a:prstGeom>
          <a:noFill/>
        </p:spPr>
      </p:pic>
      <p:pic>
        <p:nvPicPr>
          <p:cNvPr id="75848" name="Picture 72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4510881" y="5577682"/>
            <a:ext cx="960437" cy="1600200"/>
          </a:xfrm>
          <a:prstGeom prst="rect">
            <a:avLst/>
          </a:prstGeom>
          <a:noFill/>
        </p:spPr>
      </p:pic>
      <p:pic>
        <p:nvPicPr>
          <p:cNvPr id="75849" name="Picture 73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6720681" y="5577682"/>
            <a:ext cx="960437" cy="1600200"/>
          </a:xfrm>
          <a:prstGeom prst="rect">
            <a:avLst/>
          </a:prstGeom>
          <a:noFill/>
        </p:spPr>
      </p:pic>
      <p:pic>
        <p:nvPicPr>
          <p:cNvPr id="75850" name="Picture 74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5272881" y="2880519"/>
            <a:ext cx="960438" cy="1600200"/>
          </a:xfrm>
          <a:prstGeom prst="rect">
            <a:avLst/>
          </a:prstGeom>
          <a:noFill/>
        </p:spPr>
      </p:pic>
      <p:pic>
        <p:nvPicPr>
          <p:cNvPr id="75851" name="Picture 75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2605881" y="2956719"/>
            <a:ext cx="960438" cy="1600200"/>
          </a:xfrm>
          <a:prstGeom prst="rect">
            <a:avLst/>
          </a:prstGeom>
          <a:noFill/>
        </p:spPr>
      </p:pic>
      <p:pic>
        <p:nvPicPr>
          <p:cNvPr id="75852" name="Picture 76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3901281" y="1661319"/>
            <a:ext cx="960438" cy="1600200"/>
          </a:xfrm>
          <a:prstGeom prst="rect">
            <a:avLst/>
          </a:prstGeom>
          <a:noFill/>
        </p:spPr>
      </p:pic>
      <p:pic>
        <p:nvPicPr>
          <p:cNvPr id="75853" name="Picture 77" descr="thth761208civf7vumcn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4053681" y="4175919"/>
            <a:ext cx="960438" cy="1600200"/>
          </a:xfrm>
          <a:prstGeom prst="rect">
            <a:avLst/>
          </a:prstGeom>
          <a:noFill/>
        </p:spPr>
      </p:pic>
      <p:sp>
        <p:nvSpPr>
          <p:cNvPr id="75854" name="WordArt 78"/>
          <p:cNvSpPr>
            <a:spLocks noChangeArrowheads="1" noChangeShapeType="1" noTextEdit="1"/>
          </p:cNvSpPr>
          <p:nvPr/>
        </p:nvSpPr>
        <p:spPr bwMode="auto">
          <a:xfrm>
            <a:off x="2500298" y="2857496"/>
            <a:ext cx="4500594" cy="12858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tx2">
                    <a:lumMod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MÔN TIN HỌC </a:t>
            </a:r>
          </a:p>
          <a:p>
            <a:pPr algn="ctr"/>
            <a:r>
              <a:rPr lang="en-US" sz="3600" b="1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tx2">
                    <a:lumMod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LỚP </a:t>
            </a:r>
            <a:r>
              <a:rPr lang="en-US" sz="3600" b="1" kern="10" dirty="0" smtClean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chemeClr val="tx2">
                    <a:lumMod val="50000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4</a:t>
            </a:r>
            <a:endParaRPr lang="en-US" sz="3600" b="1" kern="10" dirty="0">
              <a:ln w="12700">
                <a:solidFill>
                  <a:srgbClr val="FF3300"/>
                </a:solidFill>
                <a:round/>
                <a:headEnd/>
                <a:tailEnd/>
              </a:ln>
              <a:solidFill>
                <a:schemeClr val="tx2">
                  <a:lumMod val="50000"/>
                </a:scheme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75855" name="Picture 79" descr="mm6dkp7nq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239000" y="152400"/>
            <a:ext cx="1381125" cy="1714500"/>
          </a:xfrm>
          <a:prstGeom prst="rect">
            <a:avLst/>
          </a:prstGeom>
          <a:noFill/>
        </p:spPr>
      </p:pic>
      <p:pic>
        <p:nvPicPr>
          <p:cNvPr id="75856" name="Picture 80" descr="mm6dkp7nql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14400" y="152400"/>
            <a:ext cx="1381125" cy="1714500"/>
          </a:xfrm>
          <a:prstGeom prst="rect">
            <a:avLst/>
          </a:prstGeom>
          <a:noFill/>
        </p:spPr>
      </p:pic>
      <p:grpSp>
        <p:nvGrpSpPr>
          <p:cNvPr id="2" name="Group 82"/>
          <p:cNvGrpSpPr>
            <a:grpSpLocks/>
          </p:cNvGrpSpPr>
          <p:nvPr/>
        </p:nvGrpSpPr>
        <p:grpSpPr bwMode="auto">
          <a:xfrm>
            <a:off x="5943600" y="5638800"/>
            <a:ext cx="1763713" cy="1219200"/>
            <a:chOff x="5760" y="2544"/>
            <a:chExt cx="1111" cy="768"/>
          </a:xfrm>
        </p:grpSpPr>
        <p:pic>
          <p:nvPicPr>
            <p:cNvPr id="75859" name="Picture 83" descr="FLOWERS5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75860" name="Picture 84" descr="aaf6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85"/>
          <p:cNvGrpSpPr>
            <a:grpSpLocks/>
          </p:cNvGrpSpPr>
          <p:nvPr/>
        </p:nvGrpSpPr>
        <p:grpSpPr bwMode="auto">
          <a:xfrm>
            <a:off x="457200" y="3429000"/>
            <a:ext cx="1763713" cy="1219200"/>
            <a:chOff x="5760" y="2544"/>
            <a:chExt cx="1111" cy="768"/>
          </a:xfrm>
        </p:grpSpPr>
        <p:pic>
          <p:nvPicPr>
            <p:cNvPr id="75862" name="Picture 86" descr="FLOWERS5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75863" name="Picture 87" descr="aaf6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88"/>
          <p:cNvGrpSpPr>
            <a:grpSpLocks/>
          </p:cNvGrpSpPr>
          <p:nvPr/>
        </p:nvGrpSpPr>
        <p:grpSpPr bwMode="auto">
          <a:xfrm>
            <a:off x="7010400" y="3581400"/>
            <a:ext cx="1763713" cy="1219200"/>
            <a:chOff x="5760" y="2544"/>
            <a:chExt cx="1111" cy="768"/>
          </a:xfrm>
        </p:grpSpPr>
        <p:pic>
          <p:nvPicPr>
            <p:cNvPr id="75865" name="Picture 89" descr="FLOWERS5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75866" name="Picture 90" descr="aaf6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91"/>
          <p:cNvGrpSpPr>
            <a:grpSpLocks/>
          </p:cNvGrpSpPr>
          <p:nvPr/>
        </p:nvGrpSpPr>
        <p:grpSpPr bwMode="auto">
          <a:xfrm>
            <a:off x="2514600" y="5638800"/>
            <a:ext cx="1763713" cy="1219200"/>
            <a:chOff x="5760" y="2544"/>
            <a:chExt cx="1111" cy="768"/>
          </a:xfrm>
        </p:grpSpPr>
        <p:pic>
          <p:nvPicPr>
            <p:cNvPr id="75868" name="Picture 92" descr="FLOWERS5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75869" name="Picture 93" descr="aaf6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94"/>
          <p:cNvGrpSpPr>
            <a:grpSpLocks/>
          </p:cNvGrpSpPr>
          <p:nvPr/>
        </p:nvGrpSpPr>
        <p:grpSpPr bwMode="auto">
          <a:xfrm>
            <a:off x="762000" y="5638800"/>
            <a:ext cx="1763713" cy="1219200"/>
            <a:chOff x="5760" y="2544"/>
            <a:chExt cx="1111" cy="768"/>
          </a:xfrm>
        </p:grpSpPr>
        <p:pic>
          <p:nvPicPr>
            <p:cNvPr id="75871" name="Picture 95" descr="FLOWERS5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75872" name="Picture 96" descr="aaf6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5874" name="WordArt 98"/>
          <p:cNvSpPr>
            <a:spLocks noChangeArrowheads="1" noChangeShapeType="1" noTextEdit="1"/>
          </p:cNvSpPr>
          <p:nvPr/>
        </p:nvSpPr>
        <p:spPr bwMode="auto">
          <a:xfrm>
            <a:off x="2000232" y="1071546"/>
            <a:ext cx="5500726" cy="12191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y="50000" kx="2453608" rotWithShape="0">
                    <a:srgbClr val="B2B2B2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GIÁO ÁN ĐIỆN TỬ</a:t>
            </a:r>
          </a:p>
        </p:txBody>
      </p:sp>
      <p:pic>
        <p:nvPicPr>
          <p:cNvPr id="75875" name="Picture 99" descr="POINSET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0"/>
            <a:ext cx="1295400" cy="129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76" name="Picture 100" descr="POINSET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5400000">
            <a:off x="8003382" y="2381"/>
            <a:ext cx="1143000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5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758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758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758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7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30" grpId="0"/>
      <p:bldP spid="75830" grpId="1"/>
      <p:bldP spid="75831" grpId="0"/>
      <p:bldP spid="75831" grpId="1"/>
      <p:bldP spid="75832" grpId="0"/>
      <p:bldP spid="75832" grpId="1"/>
      <p:bldP spid="7585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7" name="Picture 4" descr="hors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3581400"/>
            <a:ext cx="7524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5" descr="3d butterfl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3276600"/>
            <a:ext cx="7381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123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38200" y="3505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73" name="WordArt 9"/>
          <p:cNvSpPr>
            <a:spLocks noChangeArrowheads="1" noChangeShapeType="1" noTextEdit="1"/>
          </p:cNvSpPr>
          <p:nvPr/>
        </p:nvSpPr>
        <p:spPr bwMode="auto">
          <a:xfrm>
            <a:off x="422275" y="914400"/>
            <a:ext cx="8153400" cy="24384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sy="50000" kx="-2453608" algn="b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Chúc các em chăm ngoan - học giỏi</a:t>
            </a:r>
            <a:endParaRPr lang="en-US" sz="3600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sy="50000" kx="-2453608" algn="br" rotWithShape="0">
                  <a:srgbClr val="868686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88075" name="Picture 11" descr="00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762000" cy="4619625"/>
          </a:xfrm>
          <a:prstGeom prst="rect">
            <a:avLst/>
          </a:prstGeom>
          <a:noFill/>
        </p:spPr>
      </p:pic>
      <p:pic>
        <p:nvPicPr>
          <p:cNvPr id="88076" name="Picture 12" descr="00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6248400" cy="685800"/>
          </a:xfrm>
          <a:prstGeom prst="rect">
            <a:avLst/>
          </a:prstGeom>
          <a:noFill/>
        </p:spPr>
      </p:pic>
      <p:pic>
        <p:nvPicPr>
          <p:cNvPr id="88078" name="Picture 14" descr="00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34400" y="2238375"/>
            <a:ext cx="762000" cy="4619625"/>
          </a:xfrm>
          <a:prstGeom prst="rect">
            <a:avLst/>
          </a:prstGeom>
          <a:noFill/>
        </p:spPr>
      </p:pic>
      <p:pic>
        <p:nvPicPr>
          <p:cNvPr id="88079" name="Picture 15" descr="bloema14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05200" y="4953000"/>
            <a:ext cx="2514600" cy="1905000"/>
          </a:xfrm>
          <a:prstGeom prst="rect">
            <a:avLst/>
          </a:prstGeom>
          <a:noFill/>
        </p:spPr>
      </p:pic>
      <p:pic>
        <p:nvPicPr>
          <p:cNvPr id="88083" name="Picture 13" descr="b36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rot="-208171">
            <a:off x="-228600" y="4114800"/>
            <a:ext cx="2198688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216" name="Picture 152" descr="POINSET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0"/>
            <a:ext cx="144780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217" name="Picture 153" descr="POINSET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5400000">
            <a:off x="7622382" y="2381"/>
            <a:ext cx="1447800" cy="144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218" name="Picture 154" descr="balonnen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724400" y="2209800"/>
            <a:ext cx="2941638" cy="4148138"/>
          </a:xfrm>
          <a:prstGeom prst="rect">
            <a:avLst/>
          </a:prstGeom>
          <a:noFill/>
        </p:spPr>
      </p:pic>
      <p:grpSp>
        <p:nvGrpSpPr>
          <p:cNvPr id="2" name="Group 158"/>
          <p:cNvGrpSpPr>
            <a:grpSpLocks/>
          </p:cNvGrpSpPr>
          <p:nvPr/>
        </p:nvGrpSpPr>
        <p:grpSpPr bwMode="auto">
          <a:xfrm>
            <a:off x="1752600" y="5410200"/>
            <a:ext cx="1981200" cy="1447800"/>
            <a:chOff x="5760" y="2544"/>
            <a:chExt cx="1111" cy="768"/>
          </a:xfrm>
        </p:grpSpPr>
        <p:pic>
          <p:nvPicPr>
            <p:cNvPr id="88223" name="Picture 159" descr="FLOWERS5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88224" name="Picture 160" descr="aaf6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61"/>
          <p:cNvGrpSpPr>
            <a:grpSpLocks/>
          </p:cNvGrpSpPr>
          <p:nvPr/>
        </p:nvGrpSpPr>
        <p:grpSpPr bwMode="auto">
          <a:xfrm>
            <a:off x="2590800" y="3810000"/>
            <a:ext cx="1295400" cy="762000"/>
            <a:chOff x="5760" y="2544"/>
            <a:chExt cx="1111" cy="768"/>
          </a:xfrm>
        </p:grpSpPr>
        <p:pic>
          <p:nvPicPr>
            <p:cNvPr id="88226" name="Picture 162" descr="FLOWERS5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88227" name="Picture 163" descr="aaf6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164"/>
          <p:cNvGrpSpPr>
            <a:grpSpLocks/>
          </p:cNvGrpSpPr>
          <p:nvPr/>
        </p:nvGrpSpPr>
        <p:grpSpPr bwMode="auto">
          <a:xfrm>
            <a:off x="1295400" y="3657600"/>
            <a:ext cx="1295400" cy="990600"/>
            <a:chOff x="5760" y="2544"/>
            <a:chExt cx="1111" cy="768"/>
          </a:xfrm>
        </p:grpSpPr>
        <p:pic>
          <p:nvPicPr>
            <p:cNvPr id="88229" name="Picture 165" descr="FLOWERS5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88230" name="Picture 166" descr="aaf6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" name="Group 167"/>
          <p:cNvGrpSpPr>
            <a:grpSpLocks/>
          </p:cNvGrpSpPr>
          <p:nvPr/>
        </p:nvGrpSpPr>
        <p:grpSpPr bwMode="auto">
          <a:xfrm>
            <a:off x="6400800" y="5334000"/>
            <a:ext cx="2057400" cy="1524000"/>
            <a:chOff x="5760" y="2544"/>
            <a:chExt cx="1111" cy="768"/>
          </a:xfrm>
        </p:grpSpPr>
        <p:pic>
          <p:nvPicPr>
            <p:cNvPr id="88232" name="Picture 168" descr="FLOWERS5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88233" name="Picture 169" descr="aaf6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6" name="Group 170"/>
          <p:cNvGrpSpPr>
            <a:grpSpLocks/>
          </p:cNvGrpSpPr>
          <p:nvPr/>
        </p:nvGrpSpPr>
        <p:grpSpPr bwMode="auto">
          <a:xfrm>
            <a:off x="6781800" y="3657600"/>
            <a:ext cx="990600" cy="990600"/>
            <a:chOff x="5760" y="2544"/>
            <a:chExt cx="1111" cy="768"/>
          </a:xfrm>
        </p:grpSpPr>
        <p:pic>
          <p:nvPicPr>
            <p:cNvPr id="88235" name="Picture 171" descr="FLOWERS5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88236" name="Picture 172" descr="aaf6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7" name="Group 173"/>
          <p:cNvGrpSpPr>
            <a:grpSpLocks/>
          </p:cNvGrpSpPr>
          <p:nvPr/>
        </p:nvGrpSpPr>
        <p:grpSpPr bwMode="auto">
          <a:xfrm>
            <a:off x="7543800" y="3886200"/>
            <a:ext cx="1066800" cy="1143000"/>
            <a:chOff x="5760" y="2544"/>
            <a:chExt cx="1111" cy="768"/>
          </a:xfrm>
        </p:grpSpPr>
        <p:pic>
          <p:nvPicPr>
            <p:cNvPr id="88238" name="Picture 174" descr="FLOWERS5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5760" y="2544"/>
              <a:ext cx="1111" cy="768"/>
            </a:xfrm>
            <a:prstGeom prst="rect">
              <a:avLst/>
            </a:prstGeom>
            <a:noFill/>
          </p:spPr>
        </p:pic>
        <p:pic>
          <p:nvPicPr>
            <p:cNvPr id="88239" name="Picture 175" descr="aaf6"/>
            <p:cNvPicPr>
              <a:picLocks noChangeAspect="1" noChangeArrowheads="1" noCrop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6384" y="2688"/>
              <a:ext cx="384" cy="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88240" name="Picture 13" descr="Picture12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5400000">
            <a:off x="533400" y="-228600"/>
            <a:ext cx="2667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241" name="Picture 13" descr="Picture12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5400000">
            <a:off x="6858000" y="1676400"/>
            <a:ext cx="2667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242" name="Picture 13" descr="Picture12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5400000">
            <a:off x="3505200" y="1676400"/>
            <a:ext cx="2667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243" name="Picture 13" descr="Picture12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5400000">
            <a:off x="3505200" y="-152400"/>
            <a:ext cx="2667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244" name="Picture 13" descr="Picture12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-5400000">
            <a:off x="6019800" y="76200"/>
            <a:ext cx="2667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798 -0.12835 C 0.06944 -0.12326 0.0026 -0.1302 -0.02031 -0.13066 C -0.0599 -0.12997 -0.09965 -0.12974 -0.13924 -0.12835 C -0.14531 -0.12812 -0.15504 -0.1228 -0.15955 -0.11702 C -0.16337 -0.11193 -0.16563 -0.10384 -0.17066 -0.10129 C -0.17934 -0.09713 -0.18559 -0.08742 -0.1941 -0.08325 C -0.19948 -0.07493 -0.20209 -0.06591 -0.2066 -0.0562 C -0.2066 -0.05596 -0.21285 -0.04278 -0.21285 -0.04255 C -0.21389 -0.03793 -0.21493 -0.03353 -0.21597 -0.02891 C -0.2165 -0.02659 -0.21771 -0.0222 -0.21771 -0.02197 C -0.21632 0.01018 -0.21563 0.01388 -0.21129 0.03862 C -0.21233 0.05366 -0.21268 0.06892 -0.21441 0.08395 C -0.21493 0.08835 -0.22344 0.10523 -0.22396 0.10639 C -0.22691 0.11309 -0.22847 0.12003 -0.2316 0.12674 C -0.23125 0.13714 -0.23195 0.19126 -0.22691 0.21254 C -0.22604 0.21601 -0.22361 0.21832 -0.22222 0.22156 C -0.2191 0.22965 -0.21771 0.24075 -0.21441 0.24861 C -0.20712 0.26573 -0.19931 0.28446 -0.19097 0.30065 C -0.18854 0.31406 -0.18611 0.3099 -0.1816 0.321 C -0.17969 0.32563 -0.179 0.33187 -0.17691 0.3365 C -0.17361 0.34436 -0.16945 0.35153 -0.1658 0.35916 C -0.1632 0.37188 -0.16667 0.36009 -0.15816 0.37257 C -0.15695 0.37442 -0.15643 0.37766 -0.15486 0.37951 C -0.14479 0.39223 -0.129 0.40518 -0.1158 0.40865 C -0.09879 0.42137 -0.10764 0.41813 -0.0783 0.41536 C -0.06806 0.39339 -0.06875 0.36332 -0.06424 0.33881 C -0.06476 0.31869 -0.06493 0.29834 -0.0658 0.27799 C -0.06632 0.26642 -0.07257 0.25509 -0.07518 0.24422 C -0.08108 0.21832 -0.075 0.23381 -0.08143 0.21924 C -0.08872 0.17762 -0.08472 0.15981 -0.08299 0.10199 C -0.08264 0.09297 -0.07743 0.08326 -0.07205 0.07933 C -0.06528 0.07447 -0.05573 0.07424 -0.04844 0.07262 C -0.00938 0.07331 0.02969 0.07285 0.06892 0.07493 C 0.07812 0.0754 0.09548 0.08603 0.09548 0.08626 C 0.10295 0.09367 0.11302 0.09505 0.12205 0.09737 C 0.13055 0.10592 0.14166 0.108 0.15173 0.11101 C 0.16666 0.12165 0.17847 0.12072 0.19566 0.12234 C 0.23837 0.12072 0.28125 0.12049 0.32396 0.11772 C 0.33594 0.11702 0.34844 0.10615 0.35989 0.10199 C 0.36389 0.09783 0.36684 0.09228 0.37083 0.08835 C 0.37934 0.08025 0.38889 0.07563 0.39739 0.06799 C 0.41597 0.03122 0.41753 -0.01411 0.42725 -0.0562 C 0.42708 -0.0666 0.43524 -0.13991 0.41319 -0.15102 C 0.40434 -0.1605 0.3941 -0.16512 0.38333 -0.16905 C 0.36857 -0.18293 0.3441 -0.18571 0.32708 -0.18941 C 0.30729 -0.18779 0.28732 -0.18686 0.26771 -0.18478 C 0.2618 -0.18409 0.26319 -0.18154 0.25972 -0.17576 C 0.25278 -0.1635 0.24757 -0.14061 0.23941 -0.13298 C 0.23698 -0.12604 0.23385 -0.11979 0.2316 -0.11263 C 0.22743 -0.09898 0.22465 -0.08372 0.22066 -0.06961 C 0.21962 -0.06128 0.21857 -0.05319 0.21753 -0.04486 C 0.21684 -0.03885 0.21736 -0.03238 0.21597 -0.02682 C 0.21475 -0.02243 0.2118 -0.01919 0.20972 -0.01549 C 0.2066 0.00717 0.20017 0.02868 0.1941 0.04996 C 0.19028 0.06291 0.18819 0.07632 0.18316 0.08835 C 0.18194 0.09112 0.17986 0.09251 0.1783 0.09505 C 0.17291 0.10453 0.16771 0.11448 0.16285 0.12419 C 0.16111 0.12743 0.15816 0.13344 0.15816 0.13367 C 0.15538 0.14501 0.14653 0.15102 0.13923 0.15611 C 0.13107 0.1679 0.13819 0.15981 0.12361 0.16513 C 0.11493 0.16813 0.10694 0.17461 0.09861 0.17877 C 0.09132 0.18247 0.09618 0.17947 0.08767 0.18317 C 0.08437 0.18455 0.0783 0.18779 0.0783 0.18802 C 0.06423 0.20305 0.04375 0.20976 0.02656 0.21254 C 0.01875 0.21647 0.01562 0.21485 0.00937 0.22387 C 0.00781 0.23058 0.00538 0.23566 0.00312 0.24191 " pathEditMode="relative" rAng="0" ptsTypes="ffffffffff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" y="2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88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88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30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" presetClass="entr" presetSubtype="4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8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88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22" repeatCount="5000" fill="remove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73"/>
                </p:tgtEl>
              </p:cMediaNode>
            </p:audio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12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1" fill="hold"/>
                                        <p:tgtEl>
                                          <p:spTgt spid="11273"/>
                                        </p:tgtEl>
                                      </p:cBhvr>
                                    </p:cmd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73"/>
                  </p:tgtEl>
                </p:cond>
              </p:nextCondLst>
            </p:seq>
          </p:childTnLst>
        </p:cTn>
      </p:par>
    </p:tnLst>
    <p:bldLst>
      <p:bldP spid="880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2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23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24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391400" y="5110163"/>
            <a:ext cx="1752600" cy="174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25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381" y="5183981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Heart 5"/>
          <p:cNvSpPr/>
          <p:nvPr/>
        </p:nvSpPr>
        <p:spPr>
          <a:xfrm>
            <a:off x="229950" y="1059063"/>
            <a:ext cx="8685450" cy="5798937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sát cho </a:t>
            </a:r>
            <a:r>
              <a:rPr lang="en-US" sz="2800" b="1" smtClean="0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biết: </a:t>
            </a:r>
            <a:r>
              <a:rPr lang="en-US" sz="2800" b="1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</a:t>
            </a:r>
            <a:r>
              <a:rPr lang="en-US" sz="2800" b="1" smtClean="0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chèn hình</a:t>
            </a:r>
          </a:p>
          <a:p>
            <a:pPr algn="ctr"/>
            <a:r>
              <a:rPr lang="en-US" sz="2800" b="1" smtClean="0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 trang </a:t>
            </a:r>
            <a:r>
              <a:rPr lang="en-US" sz="2800" b="1" smtClean="0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soạn </a:t>
            </a:r>
            <a:r>
              <a:rPr lang="en-US" sz="2800" b="1">
                <a:solidFill>
                  <a:schemeClr val="accent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ta làm thế nào?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06587" y="152400"/>
            <a:ext cx="571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ĐẦU GIỜ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2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23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762" y="-1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24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391400" y="5110163"/>
            <a:ext cx="1752600" cy="174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25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381" y="5183981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57200" y="1944469"/>
            <a:ext cx="3581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066800" y="2514600"/>
            <a:ext cx="7848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457200" y="3733800"/>
            <a:ext cx="5715000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32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A. HOẠT ĐỘNG CƠ BẢN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33400" y="4245207"/>
            <a:ext cx="8305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>
              <a:buFontTx/>
              <a:buAutoNum type="arabicPeriod"/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5819" y="599148"/>
            <a:ext cx="8001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2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23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24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391400" y="5110163"/>
            <a:ext cx="1752600" cy="174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25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381" y="5183981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61436" y="2603155"/>
            <a:ext cx="4495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tên,           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,      , </a:t>
            </a: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1433286" y="4524032"/>
            <a:ext cx="3962400" cy="762000"/>
            <a:chOff x="838200" y="3657600"/>
            <a:chExt cx="3647094" cy="762000"/>
          </a:xfrm>
        </p:grpSpPr>
        <p:cxnSp>
          <p:nvCxnSpPr>
            <p:cNvPr id="11" name="Straight Arrow Connector 10"/>
            <p:cNvCxnSpPr/>
            <p:nvPr/>
          </p:nvCxnSpPr>
          <p:spPr>
            <a:xfrm rot="16200000" flipH="1">
              <a:off x="4224138" y="3777444"/>
              <a:ext cx="381000" cy="14131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>
              <a:off x="648494" y="4228306"/>
              <a:ext cx="3810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5400000">
              <a:off x="1181182" y="4152881"/>
              <a:ext cx="304800" cy="22863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rot="10800000">
              <a:off x="1676539" y="4267200"/>
              <a:ext cx="381063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858679" y="5467005"/>
            <a:ext cx="784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Kéo thả chuột để thay đổi kích thước của hình.</a:t>
            </a:r>
          </a:p>
        </p:txBody>
      </p:sp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54098" y="2405008"/>
            <a:ext cx="3208338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49288" y="1225263"/>
            <a:ext cx="7848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57200" y="1798980"/>
            <a:ext cx="7543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2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23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24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391400" y="5110163"/>
            <a:ext cx="1752600" cy="174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25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381" y="5183981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" y="1648890"/>
            <a:ext cx="533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2667000"/>
            <a:ext cx="784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2400">
                <a:latin typeface="Times New Roman" pitchFamily="18" charset="0"/>
                <a:cs typeface="Times New Roman" pitchFamily="18" charset="0"/>
              </a:rPr>
              <a:t>Thực hiện thay đổi màu của hình theo hướng dẫn.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7200" y="3124200"/>
            <a:ext cx="784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1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Nháy chọn hình cần thay đổi màu.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19100" y="3645330"/>
            <a:ext cx="784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Trong thẻ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Format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, chọn               .</a:t>
            </a:r>
          </a:p>
        </p:txBody>
      </p:sp>
      <p:pic>
        <p:nvPicPr>
          <p:cNvPr id="6157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3124200"/>
            <a:ext cx="2971800" cy="2527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9" name="Picture 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35500" y="3740944"/>
            <a:ext cx="1079500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81000" y="4193596"/>
            <a:ext cx="5410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/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3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Chọn một màu trong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bảng màu</a:t>
            </a:r>
          </a:p>
          <a:p>
            <a:pPr marL="457200" indent="-457200"/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như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hình bên.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2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23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24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391400" y="5110163"/>
            <a:ext cx="1752600" cy="174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25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381" y="5183981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52400" y="137160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7200" y="2217737"/>
            <a:ext cx="8305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2400">
                <a:latin typeface="Times New Roman" pitchFamily="18" charset="0"/>
                <a:cs typeface="Times New Roman" pitchFamily="18" charset="0"/>
              </a:rPr>
              <a:t>Em thực hiện chọn màu, độ dày, kiểu đường viền của hình theo 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hướng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dẫn.</a:t>
            </a:r>
          </a:p>
        </p:txBody>
      </p:sp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5575" y="3449002"/>
            <a:ext cx="1192213" cy="31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581400" y="3043237"/>
            <a:ext cx="5073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1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Nháy chuột vào hình.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581400" y="3424237"/>
            <a:ext cx="426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Trong thẻ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Format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, chọn                    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581400" y="3817937"/>
            <a:ext cx="49403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3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Chọn một màu trong bảng 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màu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như hình bên.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3030321"/>
            <a:ext cx="2133600" cy="2837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505200" y="4514850"/>
            <a:ext cx="49403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4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Nháy chọn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Weight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rồi chọn 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độ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dày đường viền của hình trong 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danh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sách.</a:t>
            </a:r>
          </a:p>
        </p:txBody>
      </p:sp>
      <p:cxnSp>
        <p:nvCxnSpPr>
          <p:cNvPr id="33" name="Elbow Connector 32"/>
          <p:cNvCxnSpPr/>
          <p:nvPr/>
        </p:nvCxnSpPr>
        <p:spPr>
          <a:xfrm rot="10800000" flipV="1">
            <a:off x="2133600" y="4800600"/>
            <a:ext cx="1371600" cy="457200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/>
          <p:nvPr/>
        </p:nvCxnSpPr>
        <p:spPr>
          <a:xfrm rot="10800000">
            <a:off x="2362200" y="3515201"/>
            <a:ext cx="1219200" cy="447198"/>
          </a:xfrm>
          <a:prstGeom prst="bent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505200" y="5581650"/>
            <a:ext cx="4114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/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5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Nháy chọn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Dashes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rồi 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chọn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kiểu đường viền của hình 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trong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danh sách.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9" grpId="0"/>
      <p:bldP spid="20" grpId="0"/>
      <p:bldP spid="21" grpId="0"/>
      <p:bldP spid="26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2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23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24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391400" y="5110163"/>
            <a:ext cx="1752600" cy="174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25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381" y="5183981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26720" y="1716495"/>
            <a:ext cx="3733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2814637"/>
            <a:ext cx="784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2400">
                <a:latin typeface="Times New Roman" pitchFamily="18" charset="0"/>
                <a:cs typeface="Times New Roman" pitchFamily="18" charset="0"/>
              </a:rPr>
              <a:t>Em thực hiện viết chữ lên hình theo hướng dẫn.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72000" y="3729037"/>
            <a:ext cx="426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1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Chọn hình cần viết chữ.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572000" y="4198937"/>
            <a:ext cx="4191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/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Add Text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0" y="5024437"/>
            <a:ext cx="449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Bước 3: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Gõ chữ lên hình.</a:t>
            </a: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2012" y="3276600"/>
            <a:ext cx="3328988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2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23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24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391400" y="5110163"/>
            <a:ext cx="1752600" cy="174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25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381" y="5183981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ounded Rectangle 15"/>
          <p:cNvSpPr/>
          <p:nvPr/>
        </p:nvSpPr>
        <p:spPr>
          <a:xfrm>
            <a:off x="1371600" y="3200400"/>
            <a:ext cx="6629400" cy="243840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phông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phông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38200" y="2277070"/>
            <a:ext cx="23791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Lưu</a:t>
            </a:r>
            <a:r>
              <a:rPr lang="en-US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ý:</a:t>
            </a:r>
            <a:endParaRPr lang="en-US" sz="54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2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23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24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391400" y="5110163"/>
            <a:ext cx="1752600" cy="174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25" descr="Picture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2381" y="5183981"/>
            <a:ext cx="16764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0" y="2882205"/>
            <a:ext cx="8763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just">
              <a:buFontTx/>
              <a:buAutoNum type="arabicPeriod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Word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1)</a:t>
            </a:r>
          </a:p>
          <a:p>
            <a:pPr marL="457200" indent="-457200" algn="just">
              <a:buFontTx/>
              <a:buAutoNum type="arabicPeriod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viết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chữ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1952625" y="4648200"/>
            <a:ext cx="1704975" cy="1295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4886325" y="4419600"/>
            <a:ext cx="2200275" cy="1781175"/>
          </a:xfrm>
          <a:prstGeom prst="rect">
            <a:avLst/>
          </a:prstGeom>
          <a:solidFill>
            <a:srgbClr val="FFFFCC"/>
          </a:solidFill>
          <a:ln w="57150">
            <a:solidFill>
              <a:srgbClr val="00B0F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 b="1" dirty="0"/>
          </a:p>
          <a:p>
            <a:pPr algn="ctr"/>
            <a:endParaRPr lang="en-US" b="1" dirty="0"/>
          </a:p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828800" y="5943600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257800" y="6167735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66800" y="2209800"/>
            <a:ext cx="33714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THỰC HÀNH</a:t>
            </a:r>
            <a:endParaRPr lang="en-US" sz="40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177" grpId="0" animBg="1"/>
      <p:bldP spid="7178" grpId="0" animBg="1"/>
      <p:bldP spid="13" grpId="0"/>
      <p:bldP spid="1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</a:spPr>
      <a:bodyPr rtlCol="0" anchor="ctr"/>
      <a:lstStyle>
        <a:defPPr algn="ctr">
          <a:defRPr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2721</TotalTime>
  <Words>486</Words>
  <Application>Microsoft Office PowerPoint</Application>
  <PresentationFormat>On-screen Show (4:3)</PresentationFormat>
  <Paragraphs>58</Paragraphs>
  <Slides>10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cdspqt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Thi My Phuong</dc:creator>
  <cp:lastModifiedBy>NhuLam</cp:lastModifiedBy>
  <cp:revision>353</cp:revision>
  <dcterms:created xsi:type="dcterms:W3CDTF">2009-02-23T22:49:59Z</dcterms:created>
  <dcterms:modified xsi:type="dcterms:W3CDTF">2022-12-12T06:39:23Z</dcterms:modified>
</cp:coreProperties>
</file>