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78" r:id="rId3"/>
    <p:sldId id="261" r:id="rId4"/>
    <p:sldId id="263" r:id="rId5"/>
    <p:sldId id="265" r:id="rId6"/>
    <p:sldId id="276" r:id="rId7"/>
    <p:sldId id="267" r:id="rId8"/>
    <p:sldId id="277" r:id="rId9"/>
    <p:sldId id="275" r:id="rId10"/>
  </p:sldIdLst>
  <p:sldSz cx="9144000" cy="6858000" type="screen4x3"/>
  <p:notesSz cx="6858000" cy="9144000"/>
  <p:defaultTextStyle>
    <a:defPPr>
      <a:defRPr lang="vi-V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D93560-BA54-40F5-BD02-265E2F4B1487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5985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65D1B-C75D-4701-8961-6FFCC094B2EF}" type="slidenum">
              <a:rPr lang="vi-VN"/>
              <a:pPr/>
              <a:t>9</a:t>
            </a:fld>
            <a:endParaRPr lang="vi-VN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0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FD72E-064B-46C3-9145-350B7597490F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8D827-5A7D-4E76-A5D5-8DDCB4E0C382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35767-6937-4E45-A337-F34DDC2A03F6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7B9E5-9FE8-4872-8B8B-E476F21FEAB8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069E9-B5B1-4E30-B02E-87274AB0F539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A741-119F-4999-A387-4A795D1FD86E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5903B-7BD8-44C0-A1DC-C3115878E8A8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1AD38-8FEF-45D0-BEDD-C86E0CEFD05B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C65F3-38B1-4168-A3D0-11ED64137F25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CC4FB-2C5D-4DF2-9830-5BCA5536E7BB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1CE77-4CA9-40DF-ACCF-6C6657804881}" type="slidenum">
              <a:rPr lang="vi-VN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4CD49B-3232-4386-881E-2CA992415958}" type="slidenum">
              <a:rPr lang="vi-VN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4.png"/><Relationship Id="rId7" Type="http://schemas.openxmlformats.org/officeDocument/2006/relationships/image" Target="../media/image4.gif"/><Relationship Id="rId12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11" Type="http://schemas.openxmlformats.org/officeDocument/2006/relationships/image" Target="../media/image5.wmf"/><Relationship Id="rId5" Type="http://schemas.openxmlformats.org/officeDocument/2006/relationships/image" Target="../media/image16.gif"/><Relationship Id="rId10" Type="http://schemas.openxmlformats.org/officeDocument/2006/relationships/image" Target="../media/image18.gif"/><Relationship Id="rId4" Type="http://schemas.openxmlformats.org/officeDocument/2006/relationships/image" Target="../media/image15.gif"/><Relationship Id="rId9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lumen-pflanzen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396132">
            <a:off x="224174" y="31494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blumen-pflanzen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380094">
            <a:off x="7616485" y="155394"/>
            <a:ext cx="16002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1157288" y="1484313"/>
            <a:ext cx="6843712" cy="53736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án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7" name="Picture 7" descr="blumen-pflanzen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608123">
            <a:off x="7645400" y="5521325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blumen-pflanzen0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97460">
            <a:off x="-304800" y="5470525"/>
            <a:ext cx="16859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14546" y="2571744"/>
            <a:ext cx="4856305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MÔN: TIN HỌC</a:t>
            </a:r>
          </a:p>
          <a:p>
            <a:pPr algn="ctr"/>
            <a:r>
              <a:rPr lang="en-US" sz="5400" b="1" cap="none" spc="0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 4</a:t>
            </a:r>
          </a:p>
        </p:txBody>
      </p:sp>
      <p:pic>
        <p:nvPicPr>
          <p:cNvPr id="13" name="Picture 23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50188" y="1589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3071802" y="5257800"/>
            <a:ext cx="3286148" cy="1600200"/>
            <a:chOff x="669" y="2064"/>
            <a:chExt cx="675" cy="503"/>
          </a:xfrm>
        </p:grpSpPr>
        <p:pic>
          <p:nvPicPr>
            <p:cNvPr id="16" name="Picture 20" descr="HOAHO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" descr="HOA N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C29AE4-5E18-4797-96A8-B9CCB36083EF}"/>
              </a:ext>
            </a:extLst>
          </p:cNvPr>
          <p:cNvSpPr txBox="1"/>
          <p:nvPr/>
        </p:nvSpPr>
        <p:spPr>
          <a:xfrm>
            <a:off x="323528" y="502429"/>
            <a:ext cx="8640960" cy="585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31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4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635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38541">
            <a:off x="-1587" y="5583238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6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140150" y="5857891"/>
            <a:ext cx="1003848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13" y="2514600"/>
            <a:ext cx="89423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43" name="TextBox 26"/>
          <p:cNvSpPr txBox="1">
            <a:spLocks noChangeArrowheads="1"/>
          </p:cNvSpPr>
          <p:nvPr/>
        </p:nvSpPr>
        <p:spPr bwMode="auto">
          <a:xfrm>
            <a:off x="685800" y="1585913"/>
            <a:ext cx="1295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en-US" altLang="zh-CN" sz="2400" b="1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44" name="TextBox 6"/>
          <p:cNvSpPr txBox="1">
            <a:spLocks noChangeArrowheads="1"/>
          </p:cNvSpPr>
          <p:nvPr/>
        </p:nvSpPr>
        <p:spPr bwMode="auto">
          <a:xfrm>
            <a:off x="381000" y="155416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145" name="TextBox 1"/>
          <p:cNvSpPr txBox="1">
            <a:spLocks noChangeArrowheads="1"/>
          </p:cNvSpPr>
          <p:nvPr/>
        </p:nvSpPr>
        <p:spPr bwMode="auto">
          <a:xfrm>
            <a:off x="781050" y="1654175"/>
            <a:ext cx="11176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Tô màu</a:t>
            </a:r>
            <a:endParaRPr lang="en-US">
              <a:ea typeface="SimSun" pitchFamily="2" charset="-122"/>
            </a:endParaRPr>
          </a:p>
        </p:txBody>
      </p:sp>
      <p:sp>
        <p:nvSpPr>
          <p:cNvPr id="4140" name="TextBox 26"/>
          <p:cNvSpPr txBox="1">
            <a:spLocks noChangeArrowheads="1"/>
          </p:cNvSpPr>
          <p:nvPr/>
        </p:nvSpPr>
        <p:spPr bwMode="auto">
          <a:xfrm>
            <a:off x="2570163" y="1627188"/>
            <a:ext cx="1295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en-US" altLang="zh-CN" sz="2400" b="1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41" name="TextBox 6"/>
          <p:cNvSpPr txBox="1">
            <a:spLocks noChangeArrowheads="1"/>
          </p:cNvSpPr>
          <p:nvPr/>
        </p:nvSpPr>
        <p:spPr bwMode="auto">
          <a:xfrm>
            <a:off x="2265363" y="1595438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142" name="TextBox 42"/>
          <p:cNvSpPr txBox="1">
            <a:spLocks noChangeArrowheads="1"/>
          </p:cNvSpPr>
          <p:nvPr/>
        </p:nvSpPr>
        <p:spPr bwMode="auto">
          <a:xfrm>
            <a:off x="2667000" y="1689100"/>
            <a:ext cx="1117600" cy="36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Tẩy</a:t>
            </a:r>
            <a:endParaRPr lang="en-US">
              <a:ea typeface="SimSun" pitchFamily="2" charset="-122"/>
            </a:endParaRPr>
          </a:p>
        </p:txBody>
      </p:sp>
      <p:sp>
        <p:nvSpPr>
          <p:cNvPr id="4137" name="TextBox 26"/>
          <p:cNvSpPr txBox="1">
            <a:spLocks noChangeArrowheads="1"/>
          </p:cNvSpPr>
          <p:nvPr/>
        </p:nvSpPr>
        <p:spPr bwMode="auto">
          <a:xfrm>
            <a:off x="4649788" y="1611313"/>
            <a:ext cx="1295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en-US" altLang="zh-CN" sz="2400" b="1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38" name="TextBox 6"/>
          <p:cNvSpPr txBox="1">
            <a:spLocks noChangeArrowheads="1"/>
          </p:cNvSpPr>
          <p:nvPr/>
        </p:nvSpPr>
        <p:spPr bwMode="auto">
          <a:xfrm>
            <a:off x="4344988" y="157956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139" name="TextBox 46"/>
          <p:cNvSpPr txBox="1">
            <a:spLocks noChangeArrowheads="1"/>
          </p:cNvSpPr>
          <p:nvPr/>
        </p:nvSpPr>
        <p:spPr bwMode="auto">
          <a:xfrm>
            <a:off x="4738688" y="1671638"/>
            <a:ext cx="1117600" cy="3698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Viết chữ</a:t>
            </a:r>
            <a:endParaRPr lang="en-US">
              <a:ea typeface="SimSun" pitchFamily="2" charset="-122"/>
            </a:endParaRPr>
          </a:p>
        </p:txBody>
      </p:sp>
      <p:sp>
        <p:nvSpPr>
          <p:cNvPr id="4134" name="TextBox 26"/>
          <p:cNvSpPr txBox="1">
            <a:spLocks noChangeArrowheads="1"/>
          </p:cNvSpPr>
          <p:nvPr/>
        </p:nvSpPr>
        <p:spPr bwMode="auto">
          <a:xfrm>
            <a:off x="6842125" y="1573213"/>
            <a:ext cx="1828800" cy="4587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en-US" altLang="zh-CN" sz="2400" b="1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35" name="TextBox 6"/>
          <p:cNvSpPr txBox="1">
            <a:spLocks noChangeArrowheads="1"/>
          </p:cNvSpPr>
          <p:nvPr/>
        </p:nvSpPr>
        <p:spPr bwMode="auto">
          <a:xfrm>
            <a:off x="6537325" y="1541463"/>
            <a:ext cx="5334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4136" name="TextBox 50"/>
          <p:cNvSpPr txBox="1">
            <a:spLocks noChangeArrowheads="1"/>
          </p:cNvSpPr>
          <p:nvPr/>
        </p:nvSpPr>
        <p:spPr bwMode="auto">
          <a:xfrm>
            <a:off x="6946900" y="1622425"/>
            <a:ext cx="1557338" cy="36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Chọn hình vẽ</a:t>
            </a:r>
            <a:endParaRPr lang="en-US">
              <a:ea typeface="SimSun" pitchFamily="2" charset="-122"/>
            </a:endParaRPr>
          </a:p>
        </p:txBody>
      </p:sp>
      <p:sp>
        <p:nvSpPr>
          <p:cNvPr id="4131" name="TextBox 26"/>
          <p:cNvSpPr txBox="1">
            <a:spLocks noChangeArrowheads="1"/>
          </p:cNvSpPr>
          <p:nvPr/>
        </p:nvSpPr>
        <p:spPr bwMode="auto">
          <a:xfrm>
            <a:off x="685800" y="4991100"/>
            <a:ext cx="1295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en-US" altLang="zh-CN" sz="2400" b="1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32" name="TextBox 6"/>
          <p:cNvSpPr txBox="1">
            <a:spLocks noChangeArrowheads="1"/>
          </p:cNvSpPr>
          <p:nvPr/>
        </p:nvSpPr>
        <p:spPr bwMode="auto">
          <a:xfrm>
            <a:off x="381000" y="495935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133" name="TextBox 54"/>
          <p:cNvSpPr txBox="1">
            <a:spLocks noChangeArrowheads="1"/>
          </p:cNvSpPr>
          <p:nvPr/>
        </p:nvSpPr>
        <p:spPr bwMode="auto">
          <a:xfrm>
            <a:off x="790575" y="5040313"/>
            <a:ext cx="1117600" cy="36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Dán</a:t>
            </a:r>
            <a:endParaRPr lang="en-US">
              <a:ea typeface="SimSun" pitchFamily="2" charset="-122"/>
            </a:endParaRPr>
          </a:p>
        </p:txBody>
      </p:sp>
      <p:sp>
        <p:nvSpPr>
          <p:cNvPr id="4128" name="TextBox 26"/>
          <p:cNvSpPr txBox="1">
            <a:spLocks noChangeArrowheads="1"/>
          </p:cNvSpPr>
          <p:nvPr/>
        </p:nvSpPr>
        <p:spPr bwMode="auto">
          <a:xfrm>
            <a:off x="2590800" y="4984750"/>
            <a:ext cx="1295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en-US" altLang="zh-CN" sz="2400" b="1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29" name="TextBox 6"/>
          <p:cNvSpPr txBox="1">
            <a:spLocks noChangeArrowheads="1"/>
          </p:cNvSpPr>
          <p:nvPr/>
        </p:nvSpPr>
        <p:spPr bwMode="auto">
          <a:xfrm>
            <a:off x="2286000" y="49530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4130" name="TextBox 58"/>
          <p:cNvSpPr txBox="1">
            <a:spLocks noChangeArrowheads="1"/>
          </p:cNvSpPr>
          <p:nvPr/>
        </p:nvSpPr>
        <p:spPr bwMode="auto">
          <a:xfrm>
            <a:off x="2695575" y="5033963"/>
            <a:ext cx="1117600" cy="36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Nét vẽ</a:t>
            </a:r>
            <a:endParaRPr lang="en-US">
              <a:ea typeface="SimSun" pitchFamily="2" charset="-122"/>
            </a:endParaRPr>
          </a:p>
        </p:txBody>
      </p:sp>
      <p:sp>
        <p:nvSpPr>
          <p:cNvPr id="4125" name="TextBox 26"/>
          <p:cNvSpPr txBox="1">
            <a:spLocks noChangeArrowheads="1"/>
          </p:cNvSpPr>
          <p:nvPr/>
        </p:nvSpPr>
        <p:spPr bwMode="auto">
          <a:xfrm>
            <a:off x="4425950" y="4978400"/>
            <a:ext cx="237807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en-US" altLang="zh-CN" sz="2400" b="1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26" name="TextBox 6"/>
          <p:cNvSpPr txBox="1">
            <a:spLocks noChangeArrowheads="1"/>
          </p:cNvSpPr>
          <p:nvPr/>
        </p:nvSpPr>
        <p:spPr bwMode="auto">
          <a:xfrm>
            <a:off x="3865563" y="4946650"/>
            <a:ext cx="979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>
                <a:solidFill>
                  <a:srgbClr val="0000FF"/>
                </a:solidFill>
              </a:rPr>
              <a:t>  7</a:t>
            </a:r>
          </a:p>
        </p:txBody>
      </p:sp>
      <p:sp>
        <p:nvSpPr>
          <p:cNvPr id="4127" name="TextBox 62"/>
          <p:cNvSpPr txBox="1">
            <a:spLocks noChangeArrowheads="1"/>
          </p:cNvSpPr>
          <p:nvPr/>
        </p:nvSpPr>
        <p:spPr bwMode="auto">
          <a:xfrm>
            <a:off x="4618038" y="5027613"/>
            <a:ext cx="2052637" cy="646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Phóng to, thu nhỏ</a:t>
            </a:r>
            <a:endParaRPr lang="en-US">
              <a:ea typeface="SimSun" pitchFamily="2" charset="-122"/>
            </a:endParaRPr>
          </a:p>
        </p:txBody>
      </p:sp>
      <p:sp>
        <p:nvSpPr>
          <p:cNvPr id="4122" name="TextBox 26"/>
          <p:cNvSpPr txBox="1">
            <a:spLocks noChangeArrowheads="1"/>
          </p:cNvSpPr>
          <p:nvPr/>
        </p:nvSpPr>
        <p:spPr bwMode="auto">
          <a:xfrm>
            <a:off x="7375525" y="4976813"/>
            <a:ext cx="1295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en-US" altLang="zh-CN" sz="2400" b="1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123" name="TextBox 6"/>
          <p:cNvSpPr txBox="1">
            <a:spLocks noChangeArrowheads="1"/>
          </p:cNvSpPr>
          <p:nvPr/>
        </p:nvSpPr>
        <p:spPr bwMode="auto">
          <a:xfrm>
            <a:off x="7070725" y="4945063"/>
            <a:ext cx="53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sz="24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4124" name="TextBox 66"/>
          <p:cNvSpPr txBox="1">
            <a:spLocks noChangeArrowheads="1"/>
          </p:cNvSpPr>
          <p:nvPr/>
        </p:nvSpPr>
        <p:spPr bwMode="auto">
          <a:xfrm>
            <a:off x="7480300" y="5026025"/>
            <a:ext cx="1117600" cy="36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ea typeface="SimSun" pitchFamily="2" charset="-122"/>
              </a:rPr>
              <a:t>Hộp màu</a:t>
            </a:r>
            <a:endParaRPr lang="en-US">
              <a:ea typeface="SimSun" pitchFamily="2" charset="-122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0" y="2044700"/>
            <a:ext cx="914400" cy="13843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140" idx="2"/>
          </p:cNvCxnSpPr>
          <p:nvPr/>
        </p:nvCxnSpPr>
        <p:spPr>
          <a:xfrm flipH="1">
            <a:off x="2286000" y="2084388"/>
            <a:ext cx="931863" cy="180181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137" idx="2"/>
          </p:cNvCxnSpPr>
          <p:nvPr/>
        </p:nvCxnSpPr>
        <p:spPr>
          <a:xfrm flipH="1">
            <a:off x="2751138" y="2068513"/>
            <a:ext cx="2546350" cy="136048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134" idx="2"/>
          </p:cNvCxnSpPr>
          <p:nvPr/>
        </p:nvCxnSpPr>
        <p:spPr>
          <a:xfrm flipH="1">
            <a:off x="1320800" y="2032000"/>
            <a:ext cx="6435725" cy="13970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stCxn id="4131" idx="0"/>
          </p:cNvCxnSpPr>
          <p:nvPr/>
        </p:nvCxnSpPr>
        <p:spPr>
          <a:xfrm flipH="1" flipV="1">
            <a:off x="381000" y="3733800"/>
            <a:ext cx="952500" cy="12573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254375" y="3733800"/>
            <a:ext cx="2360613" cy="121126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125" idx="0"/>
          </p:cNvCxnSpPr>
          <p:nvPr/>
        </p:nvCxnSpPr>
        <p:spPr>
          <a:xfrm flipH="1" flipV="1">
            <a:off x="2705100" y="4038600"/>
            <a:ext cx="2909888" cy="9398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0" name="TextBox 13"/>
          <p:cNvSpPr txBox="1">
            <a:spLocks noChangeArrowheads="1"/>
          </p:cNvSpPr>
          <p:nvPr/>
        </p:nvSpPr>
        <p:spPr bwMode="auto">
          <a:xfrm>
            <a:off x="6019800" y="3276600"/>
            <a:ext cx="3060700" cy="923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endParaRPr lang="en-US"/>
          </a:p>
          <a:p>
            <a:pPr>
              <a:buFont typeface="Arial" charset="0"/>
              <a:buNone/>
            </a:pPr>
            <a:endParaRPr lang="en-US"/>
          </a:p>
          <a:p>
            <a:pPr>
              <a:buFont typeface="Arial" charset="0"/>
              <a:buNone/>
            </a:pPr>
            <a:endParaRPr lang="en-US"/>
          </a:p>
        </p:txBody>
      </p:sp>
      <p:cxnSp>
        <p:nvCxnSpPr>
          <p:cNvPr id="17" name="Straight Arrow Connector 16"/>
          <p:cNvCxnSpPr>
            <a:stCxn id="4122" idx="0"/>
          </p:cNvCxnSpPr>
          <p:nvPr/>
        </p:nvCxnSpPr>
        <p:spPr>
          <a:xfrm flipH="1" flipV="1">
            <a:off x="7866063" y="4200525"/>
            <a:ext cx="157162" cy="77628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WordArt 26"/>
          <p:cNvSpPr>
            <a:spLocks noChangeArrowheads="1" noChangeShapeType="1" noTextEdit="1"/>
          </p:cNvSpPr>
          <p:nvPr/>
        </p:nvSpPr>
        <p:spPr bwMode="auto">
          <a:xfrm>
            <a:off x="1277937" y="273866"/>
            <a:ext cx="6745287" cy="10763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</a:t>
            </a:r>
          </a:p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Truyền điện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2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 animBg="1"/>
      <p:bldP spid="4143" grpId="1" animBg="1"/>
      <p:bldP spid="4144" grpId="0"/>
      <p:bldP spid="4144" grpId="1"/>
      <p:bldP spid="4145" grpId="0" animBg="1"/>
      <p:bldP spid="4145" grpId="1" animBg="1"/>
      <p:bldP spid="4140" grpId="0" animBg="1"/>
      <p:bldP spid="4140" grpId="1" animBg="1"/>
      <p:bldP spid="4141" grpId="0"/>
      <p:bldP spid="4141" grpId="1"/>
      <p:bldP spid="4142" grpId="0" animBg="1"/>
      <p:bldP spid="4142" grpId="1" animBg="1"/>
      <p:bldP spid="4137" grpId="0" animBg="1"/>
      <p:bldP spid="4137" grpId="1" animBg="1"/>
      <p:bldP spid="4138" grpId="0"/>
      <p:bldP spid="4138" grpId="1"/>
      <p:bldP spid="4139" grpId="0" animBg="1"/>
      <p:bldP spid="4139" grpId="1" animBg="1"/>
      <p:bldP spid="4134" grpId="0" animBg="1"/>
      <p:bldP spid="4134" grpId="1" animBg="1"/>
      <p:bldP spid="4135" grpId="0"/>
      <p:bldP spid="4135" grpId="1"/>
      <p:bldP spid="4136" grpId="0" animBg="1"/>
      <p:bldP spid="4136" grpId="1" animBg="1"/>
      <p:bldP spid="4131" grpId="0" animBg="1"/>
      <p:bldP spid="4131" grpId="1" animBg="1"/>
      <p:bldP spid="4132" grpId="0"/>
      <p:bldP spid="4132" grpId="1"/>
      <p:bldP spid="4133" grpId="0" animBg="1"/>
      <p:bldP spid="4133" grpId="1" animBg="1"/>
      <p:bldP spid="4128" grpId="0" animBg="1"/>
      <p:bldP spid="4128" grpId="1" animBg="1"/>
      <p:bldP spid="4129" grpId="0"/>
      <p:bldP spid="4129" grpId="1"/>
      <p:bldP spid="4130" grpId="0" animBg="1"/>
      <p:bldP spid="4130" grpId="1" animBg="1"/>
      <p:bldP spid="4125" grpId="0" animBg="1"/>
      <p:bldP spid="4125" grpId="1" animBg="1"/>
      <p:bldP spid="4126" grpId="0"/>
      <p:bldP spid="4126" grpId="1"/>
      <p:bldP spid="4127" grpId="0" animBg="1"/>
      <p:bldP spid="4127" grpId="1" animBg="1"/>
      <p:bldP spid="4122" grpId="0" animBg="1"/>
      <p:bldP spid="4123" grpId="0"/>
      <p:bldP spid="4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/>
          </p:cNvGraphicFramePr>
          <p:nvPr/>
        </p:nvGraphicFramePr>
        <p:xfrm>
          <a:off x="1600200" y="1687513"/>
          <a:ext cx="2074863" cy="311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r:id="rId3" imgW="5390476" imgH="5249008" progId="PBrush">
                  <p:embed/>
                </p:oleObj>
              </mc:Choice>
              <mc:Fallback>
                <p:oleObj r:id="rId3" imgW="5390476" imgH="5249008" progId="PBrush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87513"/>
                        <a:ext cx="2074863" cy="311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662113"/>
            <a:ext cx="2057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492375" y="5089525"/>
            <a:ext cx="31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5924550" y="50292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b="1">
                <a:solidFill>
                  <a:srgbClr val="0000FF"/>
                </a:solidFill>
              </a:rPr>
              <a:t>b</a:t>
            </a:r>
          </a:p>
        </p:txBody>
      </p:sp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138541">
            <a:off x="-1587" y="5583238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635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Picture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138541">
            <a:off x="-1587" y="5583238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103" y="3178363"/>
            <a:ext cx="8208912" cy="243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2543969" y="4665514"/>
            <a:ext cx="322262" cy="3286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en-US"/>
          </a:p>
        </p:txBody>
      </p:sp>
      <p:pic>
        <p:nvPicPr>
          <p:cNvPr id="13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95537" y="362530"/>
            <a:ext cx="81094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sz="40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21: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40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4282" y="2371527"/>
            <a:ext cx="52950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138541">
            <a:off x="-1587" y="5583238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478" y="2595892"/>
            <a:ext cx="200977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7121" y="2633562"/>
            <a:ext cx="285432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9" name="TextBox 1"/>
          <p:cNvSpPr txBox="1">
            <a:spLocks noChangeArrowheads="1"/>
          </p:cNvSpPr>
          <p:nvPr/>
        </p:nvSpPr>
        <p:spPr bwMode="auto">
          <a:xfrm>
            <a:off x="2643174" y="5651400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9470" name="TextBox 20"/>
          <p:cNvSpPr txBox="1">
            <a:spLocks noChangeArrowheads="1"/>
          </p:cNvSpPr>
          <p:nvPr/>
        </p:nvSpPr>
        <p:spPr bwMode="auto">
          <a:xfrm>
            <a:off x="5868144" y="5652988"/>
            <a:ext cx="32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</a:rPr>
              <a:t>b</a:t>
            </a:r>
          </a:p>
        </p:txBody>
      </p: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2920207" y="5337028"/>
            <a:ext cx="2362200" cy="1600200"/>
            <a:chOff x="669" y="2064"/>
            <a:chExt cx="675" cy="503"/>
          </a:xfrm>
        </p:grpSpPr>
        <p:pic>
          <p:nvPicPr>
            <p:cNvPr id="15" name="Picture 20" descr="HOAHO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1" descr="HOA NO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 descr="Picture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52436" y="1180289"/>
            <a:ext cx="38988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1614" y="1802253"/>
            <a:ext cx="52026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 các hình theo mẫu sau: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783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138541">
            <a:off x="-1587" y="5583238"/>
            <a:ext cx="12795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66063" y="5584825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49"/>
          <p:cNvSpPr txBox="1">
            <a:spLocks noChangeArrowheads="1"/>
          </p:cNvSpPr>
          <p:nvPr/>
        </p:nvSpPr>
        <p:spPr bwMode="auto">
          <a:xfrm>
            <a:off x="152400" y="939800"/>
            <a:ext cx="29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vi-VN" altLang="en-US" sz="3200" b="1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7180" name="TextBox 2"/>
          <p:cNvSpPr txBox="1">
            <a:spLocks noChangeArrowheads="1"/>
          </p:cNvSpPr>
          <p:nvPr/>
        </p:nvSpPr>
        <p:spPr bwMode="auto">
          <a:xfrm>
            <a:off x="1227931" y="3014034"/>
            <a:ext cx="246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b="1">
                <a:solidFill>
                  <a:srgbClr val="0000FF"/>
                </a:solidFill>
              </a:rPr>
              <a:t>Các bước thực hiện:</a:t>
            </a:r>
          </a:p>
        </p:txBody>
      </p:sp>
      <p:sp>
        <p:nvSpPr>
          <p:cNvPr id="7181" name="TextBox 18"/>
          <p:cNvSpPr txBox="1">
            <a:spLocks noChangeArrowheads="1"/>
          </p:cNvSpPr>
          <p:nvPr/>
        </p:nvSpPr>
        <p:spPr bwMode="auto">
          <a:xfrm>
            <a:off x="1238821" y="3799684"/>
            <a:ext cx="6632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b="1">
                <a:solidFill>
                  <a:srgbClr val="0000FF"/>
                </a:solidFill>
              </a:rPr>
              <a:t>Bước 1: Chọn công cụ sao chép màu (Color Picker)            </a:t>
            </a:r>
          </a:p>
        </p:txBody>
      </p:sp>
      <p:pic>
        <p:nvPicPr>
          <p:cNvPr id="7182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9775" y="3717032"/>
            <a:ext cx="5810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5" name="TextBox 18"/>
          <p:cNvSpPr txBox="1">
            <a:spLocks noChangeArrowheads="1"/>
          </p:cNvSpPr>
          <p:nvPr/>
        </p:nvSpPr>
        <p:spPr bwMode="auto">
          <a:xfrm>
            <a:off x="1227931" y="4463536"/>
            <a:ext cx="685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b="1">
                <a:solidFill>
                  <a:srgbClr val="0000FF"/>
                </a:solidFill>
              </a:rPr>
              <a:t>Bước 2: Nháy chuột vào ô màu có màu cần sao chép            </a:t>
            </a:r>
          </a:p>
        </p:txBody>
      </p:sp>
      <p:sp>
        <p:nvSpPr>
          <p:cNvPr id="7186" name="TextBox 18"/>
          <p:cNvSpPr txBox="1">
            <a:spLocks noChangeArrowheads="1"/>
          </p:cNvSpPr>
          <p:nvPr/>
        </p:nvSpPr>
        <p:spPr bwMode="auto">
          <a:xfrm>
            <a:off x="1263427" y="5075276"/>
            <a:ext cx="3567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b="1">
                <a:solidFill>
                  <a:srgbClr val="0000FF"/>
                </a:solidFill>
              </a:rPr>
              <a:t>Bước 3: Chọn công cụ tô màu </a:t>
            </a:r>
          </a:p>
        </p:txBody>
      </p:sp>
      <p:pic>
        <p:nvPicPr>
          <p:cNvPr id="718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5741" y="5051464"/>
            <a:ext cx="412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8" name="TextBox 18"/>
          <p:cNvSpPr txBox="1">
            <a:spLocks noChangeArrowheads="1"/>
          </p:cNvSpPr>
          <p:nvPr/>
        </p:nvSpPr>
        <p:spPr bwMode="auto">
          <a:xfrm>
            <a:off x="1263427" y="5726673"/>
            <a:ext cx="6991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b="1">
                <a:solidFill>
                  <a:srgbClr val="0000FF"/>
                </a:solidFill>
              </a:rPr>
              <a:t>Bước 4 : Nháy chuột vào vùng cần tô bằng màu vừa sao chép</a:t>
            </a:r>
          </a:p>
        </p:txBody>
      </p:sp>
      <p:pic>
        <p:nvPicPr>
          <p:cNvPr id="19" name="Picture 6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2" descr="Picture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187275" y="1034246"/>
            <a:ext cx="87014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Em tô màu cho hình thứ nhất rồi thực hiện</a:t>
            </a:r>
          </a:p>
          <a:p>
            <a:pPr algn="ctr"/>
            <a:r>
              <a:rPr lang="en-US" sz="32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sao chép màu đã tô cho hình thứ nhất để tô màu</a:t>
            </a:r>
          </a:p>
          <a:p>
            <a:pPr algn="ctr"/>
            <a:r>
              <a:rPr lang="en-US" sz="32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cho hình thứ hai theo hướng dẫn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5" grpId="0"/>
      <p:bldP spid="7186" grpId="0"/>
      <p:bldP spid="71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2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rames PPT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  <a:defRPr/>
            </a:pPr>
            <a:endParaRPr lang="en-US" altLang="zh-CN" sz="5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ea typeface="SimSun" pitchFamily="2" charset="-122"/>
              <a:cs typeface="+mn-cs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  <a:defRPr/>
            </a:pPr>
            <a:endParaRPr lang="en-US" altLang="zh-CN" sz="19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ea typeface="SimSun" pitchFamily="2" charset="-122"/>
              <a:cs typeface="+mn-cs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buFont typeface="Arial" pitchFamily="34" charset="0"/>
              <a:buNone/>
              <a:defRPr/>
            </a:pPr>
            <a:endParaRPr lang="en-US" altLang="zh-CN" sz="63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ea typeface="SimSun" pitchFamily="2" charset="-122"/>
              <a:cs typeface="+mn-cs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 typeface="Arial" charset="0"/>
              <a:buNone/>
            </a:pPr>
            <a:endParaRPr lang="en-US"/>
          </a:p>
        </p:txBody>
      </p:sp>
      <p:pic>
        <p:nvPicPr>
          <p:cNvPr id="21509" name="Picture 5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019800"/>
            <a:ext cx="6858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91200"/>
            <a:ext cx="6858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19800"/>
            <a:ext cx="685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943600"/>
            <a:ext cx="685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867400"/>
            <a:ext cx="685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943600"/>
            <a:ext cx="685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791200"/>
            <a:ext cx="685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5791200"/>
            <a:ext cx="39052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1371600" y="5500702"/>
            <a:ext cx="1700202" cy="888986"/>
            <a:chOff x="-216" y="3820"/>
            <a:chExt cx="648" cy="281"/>
          </a:xfrm>
        </p:grpSpPr>
        <p:pic>
          <p:nvPicPr>
            <p:cNvPr id="21518" name="Picture 14" descr="9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15" descr="9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16" descr="9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21" name="Picture 17" descr="sun14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698500"/>
            <a:ext cx="14478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WordArt 18"/>
          <p:cNvSpPr>
            <a:spLocks noChangeArrowheads="1" noChangeShapeType="1" noTextEdit="1"/>
          </p:cNvSpPr>
          <p:nvPr/>
        </p:nvSpPr>
        <p:spPr bwMode="auto">
          <a:xfrm>
            <a:off x="614362" y="2500306"/>
            <a:ext cx="6958034" cy="207170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en-US" sz="3600" b="1" kern="10" spc="-36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húc</a:t>
            </a:r>
            <a:r>
              <a:rPr lang="en-US" sz="3600" b="1" kern="10" spc="-36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spc="-36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600" b="1" kern="10" spc="-36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spc="-36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spc="-36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spc="-36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spc="-36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pc="-360" dirty="0" err="1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endParaRPr lang="en-US" sz="3600" b="1" kern="10" spc="-360" dirty="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5500694" y="4429132"/>
            <a:ext cx="2881306" cy="2047868"/>
            <a:chOff x="669" y="2064"/>
            <a:chExt cx="675" cy="503"/>
          </a:xfrm>
        </p:grpSpPr>
        <p:pic>
          <p:nvPicPr>
            <p:cNvPr id="21524" name="Picture 20" descr="HOA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5" name="Picture 21" descr="HOA N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26" name="Picture 22" descr="Dove-02-jun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9447213" flipV="1">
            <a:off x="7162800" y="228600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4" descr="Dove-02-jun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986079" flipV="1">
            <a:off x="7543800" y="289560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25" descr="Dove-02-jun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986079" flipV="1">
            <a:off x="7848600" y="3657600"/>
            <a:ext cx="1600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26" descr="snowcone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5400"/>
            <a:ext cx="914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POINSET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-635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2" descr="Picture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312</Words>
  <Application>Microsoft Office PowerPoint</Application>
  <PresentationFormat>On-screen Show (4:3)</PresentationFormat>
  <Paragraphs>44</Paragraphs>
  <Slides>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Chi</dc:creator>
  <cp:lastModifiedBy>NhuLam</cp:lastModifiedBy>
  <cp:revision>38</cp:revision>
  <dcterms:created xsi:type="dcterms:W3CDTF">2018-01-16T10:54:01Z</dcterms:created>
  <dcterms:modified xsi:type="dcterms:W3CDTF">2022-12-12T06:37:48Z</dcterms:modified>
</cp:coreProperties>
</file>