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1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6723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08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001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56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89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9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8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3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7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92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5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9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6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71F4B-D3D8-481B-85D8-15BF296D1144}" type="datetimeFigureOut">
              <a:rPr lang="en-US" smtClean="0"/>
              <a:t>15/09/2020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A6122B-5796-498D-8A78-6CC31359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5487" y="340225"/>
            <a:ext cx="59791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KHỞI ĐỘNG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9618" y="1673943"/>
            <a:ext cx="852985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9618" y="1889666"/>
            <a:ext cx="8898340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7385" y="1753090"/>
            <a:ext cx="88028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đúp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4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1824" y="154983"/>
            <a:ext cx="10011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9647" y="1004631"/>
            <a:ext cx="10492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KHIEM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TO1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LOP4A sang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TO1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LOP5A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60" y="2592943"/>
            <a:ext cx="4815979" cy="35814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9096" y="3625564"/>
            <a:ext cx="1518454" cy="24403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835" y="2621748"/>
            <a:ext cx="5191932" cy="355267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1460" y="1866606"/>
            <a:ext cx="4773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0835" y="1946612"/>
            <a:ext cx="4850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03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3369" y="1301858"/>
            <a:ext cx="104096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AN, BINH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TO1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LOP4A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TO1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LOP5A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78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7" y="2200524"/>
            <a:ext cx="9471696" cy="3129025"/>
          </a:xfrm>
        </p:spPr>
        <p:txBody>
          <a:bodyPr>
            <a:normAutofit/>
          </a:bodyPr>
          <a:lstStyle/>
          <a:p>
            <a:pPr algn="ctr"/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Tuesday, </a:t>
            </a:r>
            <a:r>
              <a:rPr lang="vi-VN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</a:t>
            </a:r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b="1" i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br>
              <a:rPr lang="en-US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(tiết 1)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5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07" y="1583140"/>
            <a:ext cx="46482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3342" y="705850"/>
            <a:ext cx="3528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</a:rPr>
              <a:t>Khởi</a:t>
            </a:r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</a:rPr>
              <a:t>động</a:t>
            </a:r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</a:rPr>
              <a:t>máy</a:t>
            </a:r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</a:rPr>
              <a:t>tính</a:t>
            </a:r>
            <a:endParaRPr lang="en-US" alt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184788" y="1341367"/>
            <a:ext cx="4088365" cy="147898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 err="1"/>
              <a:t>Công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tắc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thân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máy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br>
              <a:rPr lang="en-US" altLang="en-US" sz="2800" dirty="0"/>
            </a:br>
            <a:r>
              <a:rPr lang="en-US" altLang="en-US" sz="2800" dirty="0" err="1"/>
              <a:t>nút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lớn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nhất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thân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máy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> </a:t>
            </a:r>
            <a:r>
              <a:rPr lang="en-US" altLang="en-US" sz="2800" dirty="0" err="1"/>
              <a:t>thường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có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kí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hiệu</a:t>
            </a:r>
            <a:r>
              <a:rPr lang="en-US" altLang="en-US" sz="2800" dirty="0"/>
              <a:t>  </a:t>
            </a: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272" y="2274398"/>
            <a:ext cx="342284" cy="462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17"/>
          <p:cNvSpPr>
            <a:spLocks noChangeShapeType="1"/>
          </p:cNvSpPr>
          <p:nvPr/>
        </p:nvSpPr>
        <p:spPr bwMode="auto">
          <a:xfrm flipH="1">
            <a:off x="5511872" y="2423645"/>
            <a:ext cx="672916" cy="6258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3266614" y="3326215"/>
            <a:ext cx="6400800" cy="1460500"/>
            <a:chOff x="1665" y="2992"/>
            <a:chExt cx="3822" cy="920"/>
          </a:xfrm>
        </p:grpSpPr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1665" y="3240"/>
              <a:ext cx="3822" cy="672"/>
              <a:chOff x="1665" y="3144"/>
              <a:chExt cx="3822" cy="672"/>
            </a:xfrm>
          </p:grpSpPr>
          <p:sp>
            <p:nvSpPr>
              <p:cNvPr id="14" name="AutoShape 19"/>
              <p:cNvSpPr>
                <a:spLocks noChangeArrowheads="1"/>
              </p:cNvSpPr>
              <p:nvPr/>
            </p:nvSpPr>
            <p:spPr bwMode="auto">
              <a:xfrm>
                <a:off x="3600" y="3144"/>
                <a:ext cx="1887" cy="672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2800" dirty="0" err="1"/>
                  <a:t>Công</a:t>
                </a:r>
                <a:r>
                  <a:rPr lang="en-US" altLang="en-US" sz="2800" dirty="0"/>
                  <a:t> </a:t>
                </a:r>
                <a:r>
                  <a:rPr lang="en-US" altLang="en-US" sz="2800" dirty="0" err="1"/>
                  <a:t>tắc</a:t>
                </a:r>
                <a:r>
                  <a:rPr lang="en-US" altLang="en-US" sz="2800" dirty="0"/>
                  <a:t> </a:t>
                </a:r>
                <a:r>
                  <a:rPr lang="en-US" altLang="en-US" sz="2800" dirty="0" err="1"/>
                  <a:t>trên</a:t>
                </a:r>
                <a:endParaRPr lang="en-US" altLang="en-US" sz="2800" dirty="0"/>
              </a:p>
              <a:p>
                <a:pPr algn="ctr" eaLnBrk="1" hangingPunct="1"/>
                <a:r>
                  <a:rPr lang="en-US" altLang="en-US" sz="2800" dirty="0"/>
                  <a:t> </a:t>
                </a:r>
                <a:r>
                  <a:rPr lang="en-US" altLang="en-US" sz="2800" dirty="0" err="1"/>
                  <a:t>màn</a:t>
                </a:r>
                <a:r>
                  <a:rPr lang="en-US" altLang="en-US" sz="2800" dirty="0"/>
                  <a:t> </a:t>
                </a:r>
                <a:r>
                  <a:rPr lang="en-US" altLang="en-US" sz="2800" dirty="0" err="1"/>
                  <a:t>hình</a:t>
                </a:r>
                <a:endParaRPr lang="en-US" altLang="en-US" sz="2800" dirty="0"/>
              </a:p>
            </p:txBody>
          </p:sp>
          <p:sp>
            <p:nvSpPr>
              <p:cNvPr id="15" name="Line 23"/>
              <p:cNvSpPr>
                <a:spLocks noChangeShapeType="1"/>
              </p:cNvSpPr>
              <p:nvPr/>
            </p:nvSpPr>
            <p:spPr bwMode="auto">
              <a:xfrm flipH="1" flipV="1">
                <a:off x="1665" y="3144"/>
                <a:ext cx="1935" cy="33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 flipH="1" flipV="1">
              <a:off x="2393" y="2992"/>
              <a:ext cx="1207" cy="58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54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pic>
        <p:nvPicPr>
          <p:cNvPr id="2560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55613"/>
            <a:ext cx="9144000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8575"/>
            <a:ext cx="3581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288" y="-45244"/>
            <a:ext cx="3832225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86599" y="2311400"/>
            <a:ext cx="289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CC"/>
                </a:solidFill>
              </a:rPr>
              <a:t>NÚT NGUỒN</a:t>
            </a:r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5715000" y="3609975"/>
            <a:ext cx="5748338" cy="3019425"/>
            <a:chOff x="508" y="2020"/>
            <a:chExt cx="4488" cy="2507"/>
          </a:xfrm>
        </p:grpSpPr>
        <p:pic>
          <p:nvPicPr>
            <p:cNvPr id="10" name="Picture 5" descr="image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" y="2020"/>
              <a:ext cx="4488" cy="25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012" y="2452"/>
              <a:ext cx="528" cy="33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2778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8734" y="1514901"/>
            <a:ext cx="6974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Tắt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4961" y="1787857"/>
            <a:ext cx="5704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88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5295" y="697424"/>
            <a:ext cx="99654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Hướng</a:t>
            </a:r>
            <a:r>
              <a:rPr lang="en-US" sz="3600" dirty="0" smtClean="0"/>
              <a:t> </a:t>
            </a:r>
            <a:r>
              <a:rPr lang="en-US" sz="3600" dirty="0" err="1" smtClean="0"/>
              <a:t>dẫn</a:t>
            </a:r>
            <a:r>
              <a:rPr lang="en-US" sz="36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                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thư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mục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</a:rPr>
              <a:t>                 </a:t>
            </a:r>
            <a:r>
              <a:rPr lang="en-US" sz="3600" b="1" dirty="0" err="1" smtClean="0">
                <a:solidFill>
                  <a:srgbClr val="FF0000"/>
                </a:solidFill>
              </a:rPr>
              <a:t>Đổi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tên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thư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mục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               </a:t>
            </a:r>
            <a:r>
              <a:rPr lang="en-US" sz="3600" b="1" dirty="0" err="1" smtClean="0">
                <a:solidFill>
                  <a:srgbClr val="FF0000"/>
                </a:solidFill>
              </a:rPr>
              <a:t>Xóa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thư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mục</a:t>
            </a:r>
            <a:r>
              <a:rPr lang="en-US" sz="3600" b="1" dirty="0" smtClean="0">
                <a:solidFill>
                  <a:srgbClr val="FF0000"/>
                </a:solidFill>
              </a:rPr>
              <a:t>  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55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7857" y="182649"/>
            <a:ext cx="6796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THỰC HÀNH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7857" y="633612"/>
            <a:ext cx="8666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khiển</a:t>
            </a:r>
            <a:r>
              <a:rPr lang="en-US" b="1" dirty="0" smtClean="0"/>
              <a:t> </a:t>
            </a:r>
            <a:r>
              <a:rPr lang="en-US" b="1" dirty="0" err="1" smtClean="0"/>
              <a:t>cửa</a:t>
            </a:r>
            <a:r>
              <a:rPr lang="en-US" b="1" dirty="0" smtClean="0"/>
              <a:t> </a:t>
            </a:r>
            <a:r>
              <a:rPr lang="en-US" b="1" dirty="0" err="1" smtClean="0"/>
              <a:t>sổ</a:t>
            </a:r>
            <a:r>
              <a:rPr lang="en-US" b="1" dirty="0" smtClean="0"/>
              <a:t> 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cách</a:t>
            </a:r>
            <a:r>
              <a:rPr lang="en-US" b="1" dirty="0" smtClean="0"/>
              <a:t> </a:t>
            </a:r>
            <a:r>
              <a:rPr lang="en-US" b="1" dirty="0" err="1" smtClean="0"/>
              <a:t>hiển</a:t>
            </a:r>
            <a:r>
              <a:rPr lang="en-US" b="1" dirty="0" smtClean="0"/>
              <a:t> </a:t>
            </a:r>
            <a:r>
              <a:rPr lang="en-US" b="1" dirty="0" err="1" smtClean="0"/>
              <a:t>thị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biểu</a:t>
            </a:r>
            <a:r>
              <a:rPr lang="en-US" b="1" dirty="0" smtClean="0"/>
              <a:t> </a:t>
            </a:r>
            <a:r>
              <a:rPr lang="en-US" b="1" dirty="0" err="1" smtClean="0"/>
              <a:t>tượng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mỗi</a:t>
            </a:r>
            <a:r>
              <a:rPr lang="en-US" b="1" dirty="0" smtClean="0"/>
              <a:t> </a:t>
            </a:r>
            <a:r>
              <a:rPr lang="en-US" b="1" dirty="0" err="1" smtClean="0"/>
              <a:t>ngăn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87857" y="1080018"/>
            <a:ext cx="9594376" cy="1286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a)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tệp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.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khiển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ngăn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ngăn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hiển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: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857" y="2074790"/>
            <a:ext cx="6534733" cy="31636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87857" y="5749514"/>
            <a:ext cx="70306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Trong</a:t>
            </a:r>
            <a:r>
              <a:rPr lang="en-US" dirty="0" smtClean="0"/>
              <a:t> ổ </a:t>
            </a:r>
            <a:r>
              <a:rPr lang="en-US" dirty="0" err="1" smtClean="0"/>
              <a:t>đĩa</a:t>
            </a:r>
            <a:r>
              <a:rPr lang="en-US" dirty="0" smtClean="0"/>
              <a:t> ( D</a:t>
            </a:r>
            <a:r>
              <a:rPr lang="en-US" dirty="0" smtClean="0">
                <a:sym typeface="Wingdings" panose="05000000000000000000" pitchFamily="2" charset="2"/>
              </a:rPr>
              <a:t>:) </a:t>
            </a:r>
            <a:r>
              <a:rPr lang="en-US" dirty="0" err="1" smtClean="0">
                <a:sym typeface="Wingdings" panose="05000000000000000000" pitchFamily="2" charset="2"/>
              </a:rPr>
              <a:t>Có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những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gì</a:t>
            </a:r>
            <a:r>
              <a:rPr lang="en-US" dirty="0" smtClean="0">
                <a:sym typeface="Wingdings" panose="05000000000000000000" pitchFamily="2" charset="2"/>
              </a:rPr>
              <a:t> ?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 panose="05000000000000000000" pitchFamily="2" charset="2"/>
              </a:rPr>
              <a:t>…………………………………………………………………………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54194" y="6095354"/>
            <a:ext cx="7733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thư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mục</a:t>
            </a:r>
            <a:r>
              <a:rPr lang="en-US" sz="2400" b="1" dirty="0" smtClean="0">
                <a:solidFill>
                  <a:srgbClr val="FF0000"/>
                </a:solidFill>
              </a:rPr>
              <a:t>: LOP 5A, LOP 5B, LOP 5C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9865" y="161930"/>
            <a:ext cx="10616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40" y="2074801"/>
            <a:ext cx="6534733" cy="4078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484" y="1579514"/>
            <a:ext cx="1666875" cy="25908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00852"/>
              </p:ext>
            </p:extLst>
          </p:nvPr>
        </p:nvGraphicFramePr>
        <p:xfrm>
          <a:off x="8200297" y="883640"/>
          <a:ext cx="3991704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704">
                  <a:extLst>
                    <a:ext uri="{9D8B030D-6E8A-4147-A177-3AD203B41FA5}">
                      <a16:colId xmlns="" xmlns:a16="http://schemas.microsoft.com/office/drawing/2014/main" val="2536967027"/>
                    </a:ext>
                  </a:extLst>
                </a:gridCol>
              </a:tblGrid>
              <a:tr h="18135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6397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76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3613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771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5326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33997103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7392692" y="1379349"/>
            <a:ext cx="991891" cy="1495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92692" y="2127131"/>
            <a:ext cx="9918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392692" y="2448732"/>
            <a:ext cx="991891" cy="1208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456377" y="1762500"/>
            <a:ext cx="993586" cy="1015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963884" y="3188200"/>
            <a:ext cx="1486079" cy="1820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106820" y="3495481"/>
            <a:ext cx="1277763" cy="842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532894" y="2778474"/>
            <a:ext cx="439202" cy="4097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endCxn id="27" idx="0"/>
          </p:cNvCxnSpPr>
          <p:nvPr/>
        </p:nvCxnSpPr>
        <p:spPr>
          <a:xfrm>
            <a:off x="4819972" y="1762500"/>
            <a:ext cx="932523" cy="1015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301139" y="1084881"/>
            <a:ext cx="1983783" cy="64633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Nháy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vào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đây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1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</TotalTime>
  <Words>389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Times New Roman</vt:lpstr>
      <vt:lpstr>Wingdings</vt:lpstr>
      <vt:lpstr>Wingdings 3</vt:lpstr>
      <vt:lpstr>Wisp</vt:lpstr>
      <vt:lpstr>PowerPoint Presentation</vt:lpstr>
      <vt:lpstr>Tuesday, September 15th 2020 Tin học  Bài 2: Luyện tập (tiết 1)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2: LUYỆN TẬP</dc:title>
  <dc:creator>Admin</dc:creator>
  <cp:lastModifiedBy>May00</cp:lastModifiedBy>
  <cp:revision>13</cp:revision>
  <dcterms:created xsi:type="dcterms:W3CDTF">2020-09-13T03:00:41Z</dcterms:created>
  <dcterms:modified xsi:type="dcterms:W3CDTF">2020-09-15T01:10:20Z</dcterms:modified>
</cp:coreProperties>
</file>