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57" r:id="rId4"/>
    <p:sldId id="259" r:id="rId5"/>
    <p:sldId id="266" r:id="rId6"/>
    <p:sldId id="268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0409" autoAdjust="0"/>
  </p:normalViewPr>
  <p:slideViewPr>
    <p:cSldViewPr>
      <p:cViewPr varScale="1">
        <p:scale>
          <a:sx n="66" d="100"/>
          <a:sy n="66" d="100"/>
        </p:scale>
        <p:origin x="-6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3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2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6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6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0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4F88-05CB-4546-8C88-C643933A6AB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</p:spPr>
      </p:pic>
      <p:pic>
        <p:nvPicPr>
          <p:cNvPr id="75779" name="Picture 3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086600" y="0"/>
            <a:ext cx="2057400" cy="2049463"/>
          </a:xfrm>
          <a:prstGeom prst="rect">
            <a:avLst/>
          </a:prstGeom>
          <a:noFill/>
        </p:spPr>
      </p:pic>
      <p:pic>
        <p:nvPicPr>
          <p:cNvPr id="75780" name="Picture 4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753225" y="4467226"/>
            <a:ext cx="2732087" cy="2049462"/>
          </a:xfrm>
          <a:prstGeom prst="rect">
            <a:avLst/>
          </a:prstGeom>
          <a:noFill/>
        </p:spPr>
      </p:pic>
      <p:pic>
        <p:nvPicPr>
          <p:cNvPr id="75781" name="Picture 5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</p:spPr>
      </p:pic>
      <p:pic>
        <p:nvPicPr>
          <p:cNvPr id="75784" name="Picture 8" descr="Magnolia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832742">
            <a:off x="7810500" y="3429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9" descr="Magnolia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058770">
            <a:off x="0" y="3048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12" descr="dl_tree18.gif (6813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638800"/>
            <a:ext cx="930275" cy="990600"/>
          </a:xfrm>
          <a:prstGeom prst="rect">
            <a:avLst/>
          </a:prstGeom>
          <a:noFill/>
        </p:spPr>
      </p:pic>
      <p:pic>
        <p:nvPicPr>
          <p:cNvPr id="75789" name="Picture 13" descr="dl_tree18.gif (6813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5791200"/>
            <a:ext cx="930275" cy="990600"/>
          </a:xfrm>
          <a:prstGeom prst="rect">
            <a:avLst/>
          </a:prstGeom>
          <a:noFill/>
        </p:spPr>
      </p:pic>
      <p:sp>
        <p:nvSpPr>
          <p:cNvPr id="75830" name="Rectangle 54"/>
          <p:cNvSpPr>
            <a:spLocks noChangeArrowheads="1"/>
          </p:cNvSpPr>
          <p:nvPr/>
        </p:nvSpPr>
        <p:spPr bwMode="auto">
          <a:xfrm>
            <a:off x="3140075" y="5867400"/>
            <a:ext cx="76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5400" b="0">
                <a:solidFill>
                  <a:srgbClr val="99FF33"/>
                </a:solidFill>
                <a:latin typeface="Arial" charset="0"/>
                <a:cs typeface="Arial" charset="0"/>
                <a:sym typeface="Wingdings" pitchFamily="2" charset="2"/>
              </a:rPr>
              <a:t></a:t>
            </a:r>
          </a:p>
        </p:txBody>
      </p:sp>
      <p:sp>
        <p:nvSpPr>
          <p:cNvPr id="75831" name="Rectangle 55"/>
          <p:cNvSpPr>
            <a:spLocks noChangeArrowheads="1"/>
          </p:cNvSpPr>
          <p:nvPr/>
        </p:nvSpPr>
        <p:spPr bwMode="auto">
          <a:xfrm>
            <a:off x="4054475" y="5775325"/>
            <a:ext cx="946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0">
                <a:solidFill>
                  <a:srgbClr val="009900"/>
                </a:solidFill>
                <a:latin typeface="Arial" charset="0"/>
                <a:cs typeface="Arial" charset="0"/>
                <a:sym typeface="Webdings" pitchFamily="18" charset="2"/>
              </a:rPr>
              <a:t></a:t>
            </a:r>
          </a:p>
        </p:txBody>
      </p:sp>
      <p:sp>
        <p:nvSpPr>
          <p:cNvPr id="75832" name="Rectangle 56"/>
          <p:cNvSpPr>
            <a:spLocks noChangeArrowheads="1"/>
          </p:cNvSpPr>
          <p:nvPr/>
        </p:nvSpPr>
        <p:spPr bwMode="auto">
          <a:xfrm>
            <a:off x="5302250" y="5791200"/>
            <a:ext cx="869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5400" b="0">
                <a:solidFill>
                  <a:srgbClr val="FF0000"/>
                </a:solidFill>
                <a:latin typeface="Arial" charset="0"/>
                <a:cs typeface="Arial" charset="0"/>
                <a:sym typeface="Webdings" pitchFamily="18" charset="2"/>
              </a:rPr>
              <a:t></a:t>
            </a:r>
          </a:p>
        </p:txBody>
      </p:sp>
      <p:pic>
        <p:nvPicPr>
          <p:cNvPr id="75839" name="Picture 63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62400"/>
            <a:ext cx="960438" cy="1600200"/>
          </a:xfrm>
          <a:prstGeom prst="rect">
            <a:avLst/>
          </a:prstGeom>
          <a:noFill/>
        </p:spPr>
      </p:pic>
      <p:pic>
        <p:nvPicPr>
          <p:cNvPr id="75840" name="Picture 64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301081" y="5318919"/>
            <a:ext cx="960438" cy="1600200"/>
          </a:xfrm>
          <a:prstGeom prst="rect">
            <a:avLst/>
          </a:prstGeom>
          <a:noFill/>
        </p:spPr>
      </p:pic>
      <p:pic>
        <p:nvPicPr>
          <p:cNvPr id="75841" name="Picture 65" descr="bloema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5638800"/>
            <a:ext cx="1385888" cy="1219200"/>
          </a:xfrm>
          <a:prstGeom prst="rect">
            <a:avLst/>
          </a:prstGeom>
          <a:noFill/>
        </p:spPr>
      </p:pic>
      <p:pic>
        <p:nvPicPr>
          <p:cNvPr id="75843" name="Picture 67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482681" y="1204119"/>
            <a:ext cx="960438" cy="1600200"/>
          </a:xfrm>
          <a:prstGeom prst="rect">
            <a:avLst/>
          </a:prstGeom>
          <a:noFill/>
        </p:spPr>
      </p:pic>
      <p:pic>
        <p:nvPicPr>
          <p:cNvPr id="75844" name="Picture 68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615281" y="518319"/>
            <a:ext cx="960438" cy="1600200"/>
          </a:xfrm>
          <a:prstGeom prst="rect">
            <a:avLst/>
          </a:prstGeom>
          <a:noFill/>
        </p:spPr>
      </p:pic>
      <p:pic>
        <p:nvPicPr>
          <p:cNvPr id="75845" name="Picture 69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605881" y="1585119"/>
            <a:ext cx="960438" cy="1600200"/>
          </a:xfrm>
          <a:prstGeom prst="rect">
            <a:avLst/>
          </a:prstGeom>
          <a:noFill/>
        </p:spPr>
      </p:pic>
      <p:pic>
        <p:nvPicPr>
          <p:cNvPr id="75846" name="Picture 70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196681" y="61119"/>
            <a:ext cx="960438" cy="1600200"/>
          </a:xfrm>
          <a:prstGeom prst="rect">
            <a:avLst/>
          </a:prstGeom>
          <a:noFill/>
        </p:spPr>
      </p:pic>
      <p:pic>
        <p:nvPicPr>
          <p:cNvPr id="75847" name="Picture 71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635081" y="4328319"/>
            <a:ext cx="960438" cy="1600200"/>
          </a:xfrm>
          <a:prstGeom prst="rect">
            <a:avLst/>
          </a:prstGeom>
          <a:noFill/>
        </p:spPr>
      </p:pic>
      <p:pic>
        <p:nvPicPr>
          <p:cNvPr id="75848" name="Picture 72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510881" y="5577682"/>
            <a:ext cx="960437" cy="1600200"/>
          </a:xfrm>
          <a:prstGeom prst="rect">
            <a:avLst/>
          </a:prstGeom>
          <a:noFill/>
        </p:spPr>
      </p:pic>
      <p:pic>
        <p:nvPicPr>
          <p:cNvPr id="75849" name="Picture 73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720681" y="5577682"/>
            <a:ext cx="960437" cy="1600200"/>
          </a:xfrm>
          <a:prstGeom prst="rect">
            <a:avLst/>
          </a:prstGeom>
          <a:noFill/>
        </p:spPr>
      </p:pic>
      <p:pic>
        <p:nvPicPr>
          <p:cNvPr id="75850" name="Picture 74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272881" y="2880519"/>
            <a:ext cx="960438" cy="1600200"/>
          </a:xfrm>
          <a:prstGeom prst="rect">
            <a:avLst/>
          </a:prstGeom>
          <a:noFill/>
        </p:spPr>
      </p:pic>
      <p:pic>
        <p:nvPicPr>
          <p:cNvPr id="75851" name="Picture 75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605881" y="2956719"/>
            <a:ext cx="960438" cy="1600200"/>
          </a:xfrm>
          <a:prstGeom prst="rect">
            <a:avLst/>
          </a:prstGeom>
          <a:noFill/>
        </p:spPr>
      </p:pic>
      <p:pic>
        <p:nvPicPr>
          <p:cNvPr id="75852" name="Picture 76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3901281" y="1661319"/>
            <a:ext cx="960438" cy="1600200"/>
          </a:xfrm>
          <a:prstGeom prst="rect">
            <a:avLst/>
          </a:prstGeom>
          <a:noFill/>
        </p:spPr>
      </p:pic>
      <p:pic>
        <p:nvPicPr>
          <p:cNvPr id="75853" name="Picture 77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053681" y="4175919"/>
            <a:ext cx="960438" cy="1600200"/>
          </a:xfrm>
          <a:prstGeom prst="rect">
            <a:avLst/>
          </a:prstGeom>
          <a:noFill/>
        </p:spPr>
      </p:pic>
      <p:sp>
        <p:nvSpPr>
          <p:cNvPr id="75854" name="WordArt 78"/>
          <p:cNvSpPr>
            <a:spLocks noChangeArrowheads="1" noChangeShapeType="1" noTextEdit="1"/>
          </p:cNvSpPr>
          <p:nvPr/>
        </p:nvSpPr>
        <p:spPr bwMode="auto">
          <a:xfrm>
            <a:off x="2500298" y="2857496"/>
            <a:ext cx="4500594" cy="12858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MÔN TIN HỌC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5</a:t>
            </a:r>
            <a:endParaRPr lang="en-US" sz="36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5855" name="Picture 79" descr="mm6dkp7nq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152400"/>
            <a:ext cx="1381125" cy="1714500"/>
          </a:xfrm>
          <a:prstGeom prst="rect">
            <a:avLst/>
          </a:prstGeom>
          <a:noFill/>
        </p:spPr>
      </p:pic>
      <p:pic>
        <p:nvPicPr>
          <p:cNvPr id="75856" name="Picture 80" descr="mm6dkp7nq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152400"/>
            <a:ext cx="1381125" cy="1714500"/>
          </a:xfrm>
          <a:prstGeom prst="rect">
            <a:avLst/>
          </a:prstGeom>
          <a:noFill/>
        </p:spPr>
      </p:pic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5943600" y="5638800"/>
            <a:ext cx="1763713" cy="1219200"/>
            <a:chOff x="5760" y="2544"/>
            <a:chExt cx="1111" cy="768"/>
          </a:xfrm>
        </p:grpSpPr>
        <p:pic>
          <p:nvPicPr>
            <p:cNvPr id="75859" name="Picture 83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0" name="Picture 84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457200" y="3429000"/>
            <a:ext cx="1763713" cy="1219200"/>
            <a:chOff x="5760" y="2544"/>
            <a:chExt cx="1111" cy="768"/>
          </a:xfrm>
        </p:grpSpPr>
        <p:pic>
          <p:nvPicPr>
            <p:cNvPr id="75862" name="Picture 86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3" name="Picture 87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8"/>
          <p:cNvGrpSpPr>
            <a:grpSpLocks/>
          </p:cNvGrpSpPr>
          <p:nvPr/>
        </p:nvGrpSpPr>
        <p:grpSpPr bwMode="auto">
          <a:xfrm>
            <a:off x="7010400" y="3581400"/>
            <a:ext cx="1763713" cy="1219200"/>
            <a:chOff x="5760" y="2544"/>
            <a:chExt cx="1111" cy="768"/>
          </a:xfrm>
        </p:grpSpPr>
        <p:pic>
          <p:nvPicPr>
            <p:cNvPr id="75865" name="Picture 89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6" name="Picture 90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2514600" y="5638800"/>
            <a:ext cx="1763713" cy="1219200"/>
            <a:chOff x="5760" y="2544"/>
            <a:chExt cx="1111" cy="768"/>
          </a:xfrm>
        </p:grpSpPr>
        <p:pic>
          <p:nvPicPr>
            <p:cNvPr id="75868" name="Picture 92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9" name="Picture 93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762000" y="5638800"/>
            <a:ext cx="1763713" cy="1219200"/>
            <a:chOff x="5760" y="2544"/>
            <a:chExt cx="1111" cy="768"/>
          </a:xfrm>
        </p:grpSpPr>
        <p:pic>
          <p:nvPicPr>
            <p:cNvPr id="75871" name="Picture 95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72" name="Picture 96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874" name="WordArt 98"/>
          <p:cNvSpPr>
            <a:spLocks noChangeArrowheads="1" noChangeShapeType="1" noTextEdit="1"/>
          </p:cNvSpPr>
          <p:nvPr/>
        </p:nvSpPr>
        <p:spPr bwMode="auto">
          <a:xfrm>
            <a:off x="2000232" y="1071546"/>
            <a:ext cx="5500726" cy="1219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2453608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GIÁO ÁN ĐIỆN TỬ</a:t>
            </a:r>
          </a:p>
        </p:txBody>
      </p:sp>
      <p:pic>
        <p:nvPicPr>
          <p:cNvPr id="75875" name="Picture 99" descr="POINSET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2954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76" name="Picture 100" descr="POINSET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00000">
            <a:off x="8003382" y="2381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395871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58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58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7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30" grpId="0"/>
      <p:bldP spid="75830" grpId="1"/>
      <p:bldP spid="75831" grpId="0"/>
      <p:bldP spid="75831" grpId="1"/>
      <p:bldP spid="75832" grpId="0"/>
      <p:bldP spid="75832" grpId="1"/>
      <p:bldP spid="758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9050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</a:p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BỘ GÕ CƠ THỂ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CHÁY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3" y="0"/>
            <a:ext cx="41256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362200"/>
            <a:ext cx="34289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xe cứu hỏ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05400"/>
            <a:ext cx="3229429" cy="24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oi-xe-canh-s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9486" y="6418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0.01364 C 0.18229 0.02104 0.19045 0.00254 0.20157 -0.0074 C 0.20591 -0.01549 0.21077 -0.01942 0.21597 -0.02636 C 0.21841 -0.0296 0.21979 -0.03376 0.22222 -0.037 C 0.22361 -0.03885 0.22552 -0.03954 0.22709 -0.04116 C 0.2283 -0.04231 0.22917 -0.04416 0.23021 -0.04555 C 0.23073 -0.04763 0.23056 -0.05018 0.23177 -0.05179 C 0.23299 -0.05341 0.23507 -0.05272 0.23646 -0.05388 C 0.23716 -0.05457 0.24236 -0.06151 0.24288 -0.06243 C 0.25035 -0.07538 0.25799 -0.08717 0.26823 -0.09619 C 0.26927 -0.09827 0.26997 -0.10081 0.27153 -0.10243 C 0.27275 -0.10382 0.275 -0.10312 0.27622 -0.10474 C 0.27743 -0.10636 0.27674 -0.10937 0.27778 -0.11098 C 0.27986 -0.11445 0.28334 -0.1163 0.28577 -0.11954 C 0.28907 -0.13272 0.29757 -0.14359 0.30486 -0.1533 C 0.30747 -0.15677 0.30955 -0.16116 0.31268 -0.16393 C 0.3158 -0.16671 0.31962 -0.16879 0.32222 -0.17226 C 0.32691 -0.1785 0.32865 -0.18428 0.3349 -0.18705 C 0.34045 -0.19422 0.33698 -0.19075 0.34757 -0.19561 C 0.34913 -0.1963 0.35243 -0.19769 0.35243 -0.19769 C 0.35834 -0.20971 0.35417 -0.19931 0.35712 -0.22081 C 0.35816 -0.22798 0.36077 -0.23492 0.36198 -0.24208 C 0.36632 -0.2659 0.36007 -0.23861 0.36667 -0.2652 C 0.36719 -0.26729 0.36823 -0.27168 0.36823 -0.27168 C 0.36788 -0.28717 0.375 -0.33364 0.35868 -0.34775 C 0.35521 -0.35468 0.35278 -0.35792 0.34757 -0.36255 C 0.34236 -0.37295 0.34584 -0.36694 0.33646 -0.37942 C 0.33507 -0.38127 0.3349 -0.38428 0.33334 -0.3859 C 0.33212 -0.38729 0.33021 -0.38729 0.32865 -0.38798 C 0.32657 -0.39885 0.32014 -0.40555 0.31754 -0.41549 C 0.31354 -0.43075 0.30938 -0.44624 0.30643 -0.46197 C 0.30764 -0.48694 0.30347 -0.48879 0.31111 -0.50197 C 0.31597 -0.51029 0.31927 -0.51122 0.32709 -0.51468 C 0.32865 -0.51538 0.33177 -0.51677 0.33177 -0.51677 C 0.33559 -0.52208 0.33976 -0.52324 0.34445 -0.5274 C 0.34792 -0.53457 0.34948 -0.53734 0.35556 -0.54012 C 0.3592 -0.54752 0.35955 -0.55214 0.36511 -0.557 C 0.36615 -0.55908 0.36823 -0.56347 0.36823 -0.56347 " pathEditMode="relative" ptsTypes="fffffffffffffffffffffffffffffffffffffA">
                                      <p:cBhvr>
                                        <p:cTn id="8" dur="7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powerpoint màu trắng đơn giả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32" y="0"/>
            <a:ext cx="9182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câu hỏ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733800" y="1447800"/>
            <a:ext cx="3810000" cy="1828800"/>
          </a:xfrm>
          <a:prstGeom prst="cloudCallout">
            <a:avLst>
              <a:gd name="adj1" fmla="val -24085"/>
              <a:gd name="adj2" fmla="val 7996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/>
              <a:t>Làm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sao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để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chèn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âm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thanh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vào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bài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trình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chiếu</a:t>
            </a:r>
            <a:r>
              <a:rPr lang="en-US" sz="2200" b="1" dirty="0" smtClean="0"/>
              <a:t> ???</a:t>
            </a:r>
            <a:endParaRPr lang="en-US" sz="2200" b="1" dirty="0"/>
          </a:p>
        </p:txBody>
      </p:sp>
      <p:pic>
        <p:nvPicPr>
          <p:cNvPr id="3" name="ThanUyenNongOi-Dangcapnhat_s7zp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1" y="43543"/>
            <a:ext cx="9147629" cy="68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3" descr="Kết quả hình ảnh cho mũi t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-154216" y="1219200"/>
            <a:ext cx="9448800" cy="3276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Kết quả hình ảnh cho ẢN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5768801"/>
            <a:ext cx="2050143" cy="1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Kết quả hình ảnh cho ẢN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43" y="5812344"/>
            <a:ext cx="2050143" cy="1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Kết quả hình ảnh cho ẢN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43" y="5804773"/>
            <a:ext cx="2050143" cy="1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Kết quả hình ảnh cho ẢN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9" y="5768801"/>
            <a:ext cx="2050143" cy="1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838200" y="21336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</a:t>
            </a:r>
            <a:endParaRPr lang="en-US" sz="4000" b="1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theo yêu cầu trong sách trang 67.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ồ Quỳnh Hương – Quê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powerpoint màu trắng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32" y="0"/>
            <a:ext cx="9182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733800" y="1447800"/>
            <a:ext cx="3810000" cy="1828800"/>
          </a:xfrm>
          <a:prstGeom prst="cloudCallout">
            <a:avLst>
              <a:gd name="adj1" fmla="val -24085"/>
              <a:gd name="adj2" fmla="val 7996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/>
              <a:t>Thực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hiện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bài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thực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hành</a:t>
            </a:r>
            <a:r>
              <a:rPr lang="en-US" sz="2200" b="1" dirty="0" smtClean="0"/>
              <a:t> </a:t>
            </a:r>
            <a:r>
              <a:rPr lang="en-US" sz="2200" b="1" err="1" smtClean="0"/>
              <a:t>trang</a:t>
            </a:r>
            <a:r>
              <a:rPr lang="en-US" sz="2200" b="1" smtClean="0"/>
              <a:t> 67, </a:t>
            </a:r>
            <a:r>
              <a:rPr lang="en-US" sz="2200" b="1" dirty="0" err="1" smtClean="0"/>
              <a:t>sách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hướng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dẫn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học</a:t>
            </a:r>
            <a:r>
              <a:rPr lang="en-US" sz="2200" b="1" dirty="0" smtClean="0"/>
              <a:t> tin </a:t>
            </a:r>
            <a:r>
              <a:rPr lang="en-US" sz="2200" b="1" dirty="0" err="1" smtClean="0"/>
              <a:t>học</a:t>
            </a:r>
            <a:r>
              <a:rPr lang="en-US" sz="2200" b="1" dirty="0" smtClean="0"/>
              <a:t> 5</a:t>
            </a:r>
            <a:endParaRPr lang="en-US" sz="2200" b="1" dirty="0"/>
          </a:p>
        </p:txBody>
      </p:sp>
      <p:pic>
        <p:nvPicPr>
          <p:cNvPr id="7170" name="Picture 2" descr="Kết quả hình ảnh cho 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4" y="3886200"/>
            <a:ext cx="40767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81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</dc:creator>
  <cp:lastModifiedBy>NhuLam</cp:lastModifiedBy>
  <cp:revision>30</cp:revision>
  <dcterms:created xsi:type="dcterms:W3CDTF">2017-11-25T12:02:35Z</dcterms:created>
  <dcterms:modified xsi:type="dcterms:W3CDTF">2022-12-13T03:56:31Z</dcterms:modified>
</cp:coreProperties>
</file>