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7"/>
  </p:notesMasterIdLst>
  <p:sldIdLst>
    <p:sldId id="263" r:id="rId4"/>
    <p:sldId id="293" r:id="rId5"/>
    <p:sldId id="289" r:id="rId6"/>
    <p:sldId id="290" r:id="rId7"/>
    <p:sldId id="291" r:id="rId8"/>
    <p:sldId id="292" r:id="rId9"/>
    <p:sldId id="266" r:id="rId10"/>
    <p:sldId id="288" r:id="rId11"/>
    <p:sldId id="259" r:id="rId12"/>
    <p:sldId id="267" r:id="rId13"/>
    <p:sldId id="260" r:id="rId14"/>
    <p:sldId id="268" r:id="rId15"/>
    <p:sldId id="256" r:id="rId16"/>
    <p:sldId id="261" r:id="rId17"/>
    <p:sldId id="285" r:id="rId18"/>
    <p:sldId id="286" r:id="rId19"/>
    <p:sldId id="287" r:id="rId20"/>
    <p:sldId id="270" r:id="rId21"/>
    <p:sldId id="271" r:id="rId22"/>
    <p:sldId id="272" r:id="rId23"/>
    <p:sldId id="273" r:id="rId24"/>
    <p:sldId id="262" r:id="rId25"/>
    <p:sldId id="274" r:id="rId26"/>
    <p:sldId id="284" r:id="rId27"/>
    <p:sldId id="283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75" r:id="rId3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12/12/2022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5998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C976D-0747-4CED-B68A-B84CF7E33ED5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34B6-4188-4060-B81A-B70BCF2725CC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27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FF8B2-4E45-4FF3-9F4D-37086FA2ED0A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EDBB-8F03-47D4-8E3A-4A17E15A747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826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FB3CC-5FE6-4C04-916E-645F73FC9A74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88F4-2E82-4380-B166-AF6F136F0F2E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790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8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8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03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50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68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2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A90C3-0B32-413D-8085-09B48C660233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D7F64-BECD-4CE4-85FC-DB47D9A54C02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5613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11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58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22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D72E-064B-46C3-9145-350B7597490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080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7B9E5-9FE8-4872-8B8B-E476F21FEAB8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0031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069E9-B5B1-4E30-B02E-87274AB0F539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337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A741-119F-4999-A387-4A795D1FD86E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0477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5903B-7BD8-44C0-A1DC-C3115878E8A8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1516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AD38-8FEF-45D0-BEDD-C86E0CEFD05B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251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C65F3-38B1-4168-A3D0-11ED64137F25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135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FA530-C18B-4C78-AA24-9F3D32971AC0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4CB5-8305-4647-95B6-4F248E21B0C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4143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CC4FB-2C5D-4DF2-9830-5BCA5536E7BB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4073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1CE77-4CA9-40DF-ACCF-6C6657804881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564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8D827-5A7D-4E76-A5D5-8DDCB4E0C382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880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35767-6937-4E45-A337-F34DDC2A03F6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56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2B583-0EEE-4A0E-852A-FA7BB1F779B8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1F00-E289-4F24-B8DE-742F150ADBA0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182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4806D-43E3-46B7-962B-8D80DC0D25A3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3F2C3-FDF4-45D7-A0BB-69B1A643451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74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A7764-3666-4722-A613-4D2281B03222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C3E8-6CFE-424A-87A0-D59011B1A9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3087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9DE2A-88FA-44F7-B2F1-760C6C878C60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7F5A-A405-44A3-A498-E21344F183F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5123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47AA9-0F41-4D6E-A17C-6CC086EAFDB9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F3E6-6389-4471-98EB-D36873F660AD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4049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BC906-7FCD-42F5-8FD2-1B2D71E3EC85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8EC9-7D0B-4F3F-8B6E-3EC6B9185E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49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18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4CD49B-3232-4386-881E-2CA992415958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191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2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0.xml"/><Relationship Id="rId12" Type="http://schemas.openxmlformats.org/officeDocument/2006/relationships/image" Target="../media/image3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9.xml"/><Relationship Id="rId11" Type="http://schemas.openxmlformats.org/officeDocument/2006/relationships/image" Target="../media/image34.gif"/><Relationship Id="rId5" Type="http://schemas.openxmlformats.org/officeDocument/2006/relationships/slide" Target="slide28.xml"/><Relationship Id="rId10" Type="http://schemas.openxmlformats.org/officeDocument/2006/relationships/image" Target="../media/image33.gif"/><Relationship Id="rId4" Type="http://schemas.openxmlformats.org/officeDocument/2006/relationships/slide" Target="slide27.xml"/><Relationship Id="rId9" Type="http://schemas.openxmlformats.org/officeDocument/2006/relationships/slide" Target="slide3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openxmlformats.org/officeDocument/2006/relationships/audio" Target="../media/audio6.wav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audio" Target="../media/audio5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audio" Target="../media/audio7.wav"/><Relationship Id="rId9" Type="http://schemas.openxmlformats.org/officeDocument/2006/relationships/image" Target="../media/image38.png"/><Relationship Id="rId1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5.png"/><Relationship Id="rId3" Type="http://schemas.openxmlformats.org/officeDocument/2006/relationships/audio" Target="../media/audio7.wav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microsoft.com/office/2007/relationships/hdphoto" Target="../media/hdphoto3.wdp"/><Relationship Id="rId4" Type="http://schemas.openxmlformats.org/officeDocument/2006/relationships/audio" Target="../media/audio6.wav"/><Relationship Id="rId9" Type="http://schemas.openxmlformats.org/officeDocument/2006/relationships/image" Target="../media/image38.png"/><Relationship Id="rId1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1.png"/><Relationship Id="rId3" Type="http://schemas.openxmlformats.org/officeDocument/2006/relationships/audio" Target="../media/audio6.wav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microsoft.com/office/2007/relationships/hdphoto" Target="../media/hdphoto3.wdp"/><Relationship Id="rId4" Type="http://schemas.openxmlformats.org/officeDocument/2006/relationships/audio" Target="../media/audio7.wav"/><Relationship Id="rId9" Type="http://schemas.openxmlformats.org/officeDocument/2006/relationships/image" Target="../media/image38.png"/><Relationship Id="rId1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hyperlink" Target="file:///C:\Documents%20and%20Settings\Administrator\Desktop\CHAY\Chay%20(H)\GIAO%20AN\GA%20DT\VINH\THIET%20KE%20BAI%20DAY\CONGTODINH\bai%20hoi%20giang%20Av8.ppt#-1,20,Slide 20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tin%20hoc\NHAC\VUIDEHOC.WAV" TargetMode="External"/><Relationship Id="rId6" Type="http://schemas.openxmlformats.org/officeDocument/2006/relationships/image" Target="../media/image2.gif"/><Relationship Id="rId11" Type="http://schemas.openxmlformats.org/officeDocument/2006/relationships/slide" Target="slide20.xml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slide" Target="slide19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6.xml"/><Relationship Id="rId3" Type="http://schemas.openxmlformats.org/officeDocument/2006/relationships/audio" Target="../media/audio7.wav"/><Relationship Id="rId7" Type="http://schemas.openxmlformats.org/officeDocument/2006/relationships/image" Target="../media/image37.png"/><Relationship Id="rId12" Type="http://schemas.openxmlformats.org/officeDocument/2006/relationships/image" Target="../media/image4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microsoft.com/office/2007/relationships/hdphoto" Target="../media/hdphoto3.wdp"/><Relationship Id="rId4" Type="http://schemas.openxmlformats.org/officeDocument/2006/relationships/audio" Target="../media/audio6.wav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5.png"/><Relationship Id="rId3" Type="http://schemas.openxmlformats.org/officeDocument/2006/relationships/audio" Target="../media/audio7.wav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microsoft.com/office/2007/relationships/hdphoto" Target="../media/hdphoto3.wdp"/><Relationship Id="rId4" Type="http://schemas.openxmlformats.org/officeDocument/2006/relationships/audio" Target="../media/audio6.wav"/><Relationship Id="rId9" Type="http://schemas.openxmlformats.org/officeDocument/2006/relationships/image" Target="../media/image38.png"/><Relationship Id="rId1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6.xml"/><Relationship Id="rId3" Type="http://schemas.openxmlformats.org/officeDocument/2006/relationships/audio" Target="../media/audio7.wav"/><Relationship Id="rId7" Type="http://schemas.openxmlformats.org/officeDocument/2006/relationships/image" Target="../media/image37.png"/><Relationship Id="rId12" Type="http://schemas.openxmlformats.org/officeDocument/2006/relationships/image" Target="../media/image4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microsoft.com/office/2007/relationships/hdphoto" Target="../media/hdphoto3.wdp"/><Relationship Id="rId4" Type="http://schemas.openxmlformats.org/officeDocument/2006/relationships/audio" Target="../media/audio6.wav"/><Relationship Id="rId9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8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43" name="WordArt 19"/>
          <p:cNvSpPr>
            <a:spLocks noChangeArrowheads="1" noChangeShapeType="1" noTextEdit="1"/>
          </p:cNvSpPr>
          <p:nvPr/>
        </p:nvSpPr>
        <p:spPr bwMode="auto">
          <a:xfrm>
            <a:off x="3085714" y="3128962"/>
            <a:ext cx="3048794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MÔN : TIN HỌC</a:t>
            </a:r>
          </a:p>
        </p:txBody>
      </p:sp>
      <p:sp>
        <p:nvSpPr>
          <p:cNvPr id="26644" name="WordArt 20"/>
          <p:cNvSpPr>
            <a:spLocks noChangeArrowheads="1" noChangeShapeType="1" noTextEdit="1"/>
          </p:cNvSpPr>
          <p:nvPr/>
        </p:nvSpPr>
        <p:spPr bwMode="auto">
          <a:xfrm>
            <a:off x="3407295" y="5322890"/>
            <a:ext cx="2134156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336699"/>
              </a:solidFill>
              <a:latin typeface="Times New Roman"/>
              <a:cs typeface="Times New Roman"/>
            </a:endParaRPr>
          </a:p>
        </p:txBody>
      </p:sp>
      <p:pic>
        <p:nvPicPr>
          <p:cNvPr id="205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829276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1221" y="5585655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062" y="5584828"/>
            <a:ext cx="1277874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2"/>
          <p:cNvSpPr txBox="1">
            <a:spLocks noChangeArrowheads="1"/>
          </p:cNvSpPr>
          <p:nvPr/>
        </p:nvSpPr>
        <p:spPr bwMode="auto">
          <a:xfrm>
            <a:off x="662161" y="2023790"/>
            <a:ext cx="8200779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QUÝ THẦY CÔ </a:t>
            </a:r>
          </a:p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THĂM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8142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30480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/>
              <a:t>- </a:t>
            </a:r>
            <a:r>
              <a:rPr lang="fr-FR" altLang="en-US" sz="2800" dirty="0" err="1"/>
              <a:t>Giao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diện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phần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mềm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Xmind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108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 bwMode="auto">
          <a:xfrm>
            <a:off x="76200" y="152400"/>
            <a:ext cx="891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- </a:t>
            </a:r>
            <a:r>
              <a:rPr lang="fr-FR" altLang="en-US" dirty="0" err="1">
                <a:solidFill>
                  <a:srgbClr val="FF0000"/>
                </a:solidFill>
              </a:rPr>
              <a:t>Xmind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có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nhiều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kiểu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bản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đồ</a:t>
            </a:r>
            <a:r>
              <a:rPr lang="fr-FR" altLang="en-US" dirty="0">
                <a:solidFill>
                  <a:srgbClr val="FF0000"/>
                </a:solidFill>
              </a:rPr>
              <a:t> : </a:t>
            </a:r>
          </a:p>
          <a:p>
            <a:pPr marL="457200" lvl="1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3819"/>
            <a:ext cx="3790406" cy="20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10" y="2499946"/>
            <a:ext cx="3697190" cy="20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1569788"/>
            <a:ext cx="3239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altLang="en-US" sz="2800" dirty="0" err="1"/>
              <a:t>Hình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xương</a:t>
            </a:r>
            <a:r>
              <a:rPr lang="fr-FR" altLang="en-US" sz="2800" dirty="0"/>
              <a:t> </a:t>
            </a:r>
            <a:r>
              <a:rPr lang="fr-FR" altLang="en-US" sz="2800" dirty="0" err="1"/>
              <a:t>cá</a:t>
            </a:r>
            <a:r>
              <a:rPr lang="fr-FR" altLang="en-US" sz="2800" dirty="0"/>
              <a:t> </a:t>
            </a:r>
          </a:p>
          <a:p>
            <a:pPr lvl="1"/>
            <a:r>
              <a:rPr lang="fr-FR" altLang="en-US" sz="2800" dirty="0" err="1"/>
              <a:t>Fishbone</a:t>
            </a:r>
            <a:r>
              <a:rPr lang="fr-FR" altLang="en-US" sz="2800" dirty="0"/>
              <a:t> Chart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852127"/>
            <a:ext cx="3320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 err="1"/>
              <a:t>Bản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đồ</a:t>
            </a:r>
            <a:r>
              <a:rPr lang="fr-FR" altLang="en-US" sz="2800" dirty="0"/>
              <a:t> </a:t>
            </a:r>
            <a:r>
              <a:rPr lang="fr-FR" altLang="en-US" sz="2800" dirty="0" err="1"/>
              <a:t>tư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duy</a:t>
            </a:r>
            <a:r>
              <a:rPr lang="fr-FR" altLang="en-US" sz="2800" dirty="0"/>
              <a:t> MAP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0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4866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28860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68" y="152399"/>
            <a:ext cx="4041732" cy="271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5419" y="297179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1" y="3657599"/>
            <a:ext cx="3578399" cy="244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1333" y="60993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92" y="3657599"/>
            <a:ext cx="3300608" cy="25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8800" y="621440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Logic</a:t>
            </a:r>
          </a:p>
        </p:txBody>
      </p:sp>
    </p:spTree>
    <p:extLst>
      <p:ext uri="{BB962C8B-B14F-4D97-AF65-F5344CB8AC3E}">
        <p14:creationId xmlns:p14="http://schemas.microsoft.com/office/powerpoint/2010/main" val="41728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382000" cy="1470025"/>
          </a:xfrm>
        </p:spPr>
        <p:txBody>
          <a:bodyPr/>
          <a:lstStyle/>
          <a:p>
            <a:r>
              <a:rPr lang="fr-CA" altLang="en-US" dirty="0">
                <a:solidFill>
                  <a:srgbClr val="FF0000"/>
                </a:solidFill>
              </a:rPr>
              <a:t>2. </a:t>
            </a:r>
            <a:r>
              <a:rPr lang="fr-CA" altLang="en-US" dirty="0" err="1">
                <a:solidFill>
                  <a:srgbClr val="FF0000"/>
                </a:solidFill>
              </a:rPr>
              <a:t>Hướng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dẫn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sử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dụng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phần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mềm</a:t>
            </a:r>
            <a:endParaRPr lang="fr-FR" altLang="en-US" dirty="0">
              <a:solidFill>
                <a:srgbClr val="FF000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8305800" cy="1752600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fr-FR" alt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3: Lưu kết quả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4: Thoát phần mềm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 bwMode="auto">
          <a:xfrm>
            <a:off x="228600" y="8382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fr-FR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512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99799"/>
            <a:ext cx="1549690" cy="97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1295400"/>
            <a:ext cx="811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Nháy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đúp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chuột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              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chọn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kiểu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bản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hợp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42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43000"/>
            <a:ext cx="8275157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Cửa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sổ</a:t>
            </a:r>
            <a:r>
              <a:rPr lang="en-US" sz="3200" dirty="0">
                <a:solidFill>
                  <a:srgbClr val="FF0000"/>
                </a:solidFill>
              </a:rPr>
              <a:t> Choose a </a:t>
            </a:r>
            <a:r>
              <a:rPr lang="en-US" sz="3200" dirty="0" err="1">
                <a:solidFill>
                  <a:srgbClr val="FF0000"/>
                </a:solidFill>
              </a:rPr>
              <a:t>Thêm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xuất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hiện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8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Nháy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chọn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mẫu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kì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5105400" cy="311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84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8184"/>
            <a:ext cx="9448800" cy="63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2362" y="2057400"/>
            <a:ext cx="2144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Bước</a:t>
            </a:r>
            <a:r>
              <a:rPr lang="en-US" dirty="0">
                <a:solidFill>
                  <a:srgbClr val="FF0000"/>
                </a:solidFill>
              </a:rPr>
              <a:t> 1: </a:t>
            </a:r>
            <a:r>
              <a:rPr lang="en-US" dirty="0" err="1">
                <a:solidFill>
                  <a:srgbClr val="FF0000"/>
                </a:solidFill>
              </a:rPr>
              <a:t>Nháy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đúp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chuột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đổi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chính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việc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rồi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nhấn</a:t>
            </a:r>
            <a:r>
              <a:rPr lang="en-US" dirty="0">
                <a:solidFill>
                  <a:srgbClr val="FF0000"/>
                </a:solidFill>
              </a:rPr>
              <a:t> Enter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24381" y="1524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87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b="1" dirty="0" err="1">
                <a:solidFill>
                  <a:srgbClr val="FF0000"/>
                </a:solidFill>
              </a:rPr>
              <a:t>Công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Việc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Tab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20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99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C29AE4-5E18-4797-96A8-B9CCB36083EF}"/>
              </a:ext>
            </a:extLst>
          </p:cNvPr>
          <p:cNvSpPr txBox="1"/>
          <p:nvPr/>
        </p:nvSpPr>
        <p:spPr>
          <a:xfrm>
            <a:off x="323528" y="502429"/>
            <a:ext cx="8640960" cy="585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315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9400" y="2399437"/>
            <a:ext cx="21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67600" y="2039540"/>
            <a:ext cx="167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đúp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Quét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val="2782812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" y="5029200"/>
            <a:ext cx="659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Bước</a:t>
            </a:r>
            <a:r>
              <a:rPr lang="en-US" sz="2000" dirty="0"/>
              <a:t> 4: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tục</a:t>
            </a:r>
            <a:r>
              <a:rPr lang="en-US" sz="2000" dirty="0"/>
              <a:t> </a:t>
            </a:r>
            <a:r>
              <a:rPr lang="en-US" sz="2000" dirty="0" err="1"/>
              <a:t>nháy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ô </a:t>
            </a:r>
            <a:r>
              <a:rPr lang="en-US" sz="2000" b="1" dirty="0" err="1">
                <a:solidFill>
                  <a:srgbClr val="FF0000"/>
                </a:solidFill>
              </a:rPr>
              <a:t>Công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Việc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nhấn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 Enter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 Tab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,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Trông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067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2618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815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40" y="5029200"/>
            <a:ext cx="902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nháy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           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lưu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1" y="4507057"/>
            <a:ext cx="1132354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4" y="200025"/>
            <a:ext cx="59626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93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341" y="228600"/>
            <a:ext cx="879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Thoát</a:t>
            </a:r>
            <a:r>
              <a:rPr lang="en-US" sz="2800" dirty="0"/>
              <a:t> </a:t>
            </a:r>
            <a:r>
              <a:rPr lang="en-US" sz="2800" dirty="0" err="1"/>
              <a:t>khỏi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698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5735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</a:rPr>
              <a:t>Hãy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hoàn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tạo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một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sơ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đồ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tư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duy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tổng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hợp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đơn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giản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trong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cuộc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sống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hàng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ngày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của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em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</a:p>
          <a:p>
            <a:r>
              <a:rPr lang="en-US" sz="3200" dirty="0" err="1">
                <a:solidFill>
                  <a:schemeClr val="tx2"/>
                </a:solidFill>
              </a:rPr>
              <a:t>Ví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dụ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>
                <a:solidFill>
                  <a:schemeClr val="tx2"/>
                </a:solidFill>
              </a:rPr>
              <a:t>Chủ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đề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r>
              <a:rPr lang="en-US" sz="3200" dirty="0" err="1">
                <a:solidFill>
                  <a:schemeClr val="tx2"/>
                </a:solidFill>
              </a:rPr>
              <a:t>Giúp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mẹ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việc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nhà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>
                <a:solidFill>
                  <a:schemeClr val="tx2"/>
                </a:solidFill>
              </a:rPr>
              <a:t>Chủ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đề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r>
              <a:rPr lang="en-US" sz="3200" dirty="0" err="1">
                <a:solidFill>
                  <a:schemeClr val="tx2"/>
                </a:solidFill>
              </a:rPr>
              <a:t>Học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tập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>
                <a:solidFill>
                  <a:schemeClr val="tx2"/>
                </a:solidFill>
              </a:rPr>
              <a:t>Chủ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đề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r>
              <a:rPr lang="en-US" sz="3200" dirty="0" err="1">
                <a:solidFill>
                  <a:schemeClr val="tx2"/>
                </a:solidFill>
              </a:rPr>
              <a:t>Kiến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thức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2915162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4038600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5162037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2915730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4039168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9" action="ppaction://hlinksldjump"/>
          </p:cNvPr>
          <p:cNvSpPr/>
          <p:nvPr/>
        </p:nvSpPr>
        <p:spPr>
          <a:xfrm>
            <a:off x="5162605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0" y="304800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SỐ 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" y="845531"/>
            <a:ext cx="371475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1207472"/>
            <a:ext cx="371475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680278"/>
            <a:ext cx="371475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74" y="479108"/>
            <a:ext cx="535781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285614" y="-693733"/>
            <a:ext cx="457200" cy="609600"/>
          </a:xfrm>
          <a:prstGeom prst="rect">
            <a:avLst/>
          </a:prstGeom>
        </p:spPr>
      </p:pic>
      <p:sp>
        <p:nvSpPr>
          <p:cNvPr id="5" name="Isosceles Triangle 4">
            <a:hlinkClick r:id="rId13" action="ppaction://hlinksldjump"/>
          </p:cNvPr>
          <p:cNvSpPr/>
          <p:nvPr/>
        </p:nvSpPr>
        <p:spPr>
          <a:xfrm>
            <a:off x="8642829" y="6433458"/>
            <a:ext cx="501171" cy="4245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9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74" y="513097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8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51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98251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9201" y="1975396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93" y="288406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93" y="1995368"/>
            <a:ext cx="603557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30" y="1728460"/>
            <a:ext cx="1091594" cy="9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84060"/>
            <a:ext cx="1160974" cy="76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63" y="1679925"/>
            <a:ext cx="1168269" cy="91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63" y="2828612"/>
            <a:ext cx="1121037" cy="74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1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81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62" y="5130946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6651" y="1419061"/>
            <a:ext cx="710995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56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0" y="2348942"/>
            <a:ext cx="712870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đúp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1050" y="3267784"/>
            <a:ext cx="73636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phải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4438" y="4172635"/>
            <a:ext cx="731217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Di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72" y="148181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042299" y="33011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69" y="4274354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01" y="2475965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2990879" y="5697521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68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49" y="513092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3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26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26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9176" y="1975346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68" y="288401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68" y="1995318"/>
            <a:ext cx="603557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0" y="199872"/>
            <a:ext cx="899159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" action="ppaction://hlinkshowjump?jump=nextslide" highlightClick="1">
              <a:snd r:embed="rId3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114940" y="3724232"/>
            <a:ext cx="1023177" cy="114547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4" action="ppaction://hlinksldjump" highlightClick="1">
              <a:snd r:embed="rId3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054888" y="3700593"/>
            <a:ext cx="1034224" cy="1120427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87338" y="222250"/>
            <a:ext cx="88566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63550"/>
            <a:ext cx="8689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7" action="ppaction://hlinkpres?slideindex=20&amp;slidetitle=Slide 20"/>
          </p:cNvPr>
          <p:cNvSpPr>
            <a:spLocks noChangeArrowheads="1" noChangeShapeType="1" noTextEdit="1"/>
          </p:cNvSpPr>
          <p:nvPr/>
        </p:nvSpPr>
        <p:spPr bwMode="auto">
          <a:xfrm>
            <a:off x="1371600" y="713539"/>
            <a:ext cx="7099300" cy="903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 ĐẦU GIỜ</a:t>
            </a:r>
          </a:p>
          <a:p>
            <a:pPr algn="ctr"/>
            <a:r>
              <a:rPr lang="it-IT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: AI NHANH AI ĐÚNG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772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"/>
            <a:ext cx="60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4495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032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67438"/>
            <a:ext cx="46482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67438"/>
            <a:ext cx="4495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1524000" y="2209800"/>
            <a:ext cx="259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1" action="ppaction://hlinksldjump" highlightClick="1">
              <a:snd r:embed="rId3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162675" y="3724232"/>
            <a:ext cx="1009650" cy="10731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0723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animBg="1"/>
      <p:bldP spid="111620" grpId="0" animBg="1"/>
      <p:bldP spid="111631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4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35" y="5130892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</a:rPr>
              <a:t>Em sử dụng phím nào ở chủ đề chính để tạo chủ đề nhỏ?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Shirt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0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12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Cách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Enter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12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Ctrl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197531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902112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54" y="2883982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026992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39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20" y="5130862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7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35301" y="195845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57800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08" y="197528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197198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43" y="2883952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43" y="2026962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</a:rPr>
              <a:t>Nút lệnh          dùng để ?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84" y="527660"/>
            <a:ext cx="1162139" cy="7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04" y="513083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390650"/>
            <a:ext cx="732930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thảo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4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0208" y="2235129"/>
            <a:ext cx="638259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chiếu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0208" y="2772155"/>
            <a:ext cx="631105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200" dirty="0">
                <a:solidFill>
                  <a:schemeClr val="tx1"/>
                </a:solidFill>
              </a:rPr>
              <a:t>C. </a:t>
            </a:r>
            <a:r>
              <a:rPr lang="en-US" sz="3200" dirty="0" err="1">
                <a:solidFill>
                  <a:schemeClr val="tx1"/>
                </a:solidFill>
              </a:rPr>
              <a:t>Nghe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9258" y="3802188"/>
            <a:ext cx="712166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err="1">
                <a:solidFill>
                  <a:schemeClr val="tx1"/>
                </a:solidFill>
              </a:rPr>
              <a:t>Thiết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đồ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duy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231376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3158560"/>
            <a:ext cx="549303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3865699"/>
            <a:ext cx="603557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77" y="1454161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8600" y="323850"/>
            <a:ext cx="923117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>
                <a:solidFill>
                  <a:srgbClr val="0070C0"/>
                </a:solidFill>
              </a:rPr>
              <a:t>Phần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mềm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Xmind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dùng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để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làm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gì</a:t>
            </a:r>
            <a:r>
              <a:rPr lang="en-US" sz="40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21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296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51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9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63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Franklin Gothic Book" panose="020B0503020102020204" pitchFamily="34" charset="0"/>
            </a:endParaRPr>
          </a:p>
        </p:txBody>
      </p:sp>
      <p:pic>
        <p:nvPicPr>
          <p:cNvPr id="65541" name="Picture 6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8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9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WordArt 18"/>
          <p:cNvSpPr>
            <a:spLocks noTextEdit="1"/>
          </p:cNvSpPr>
          <p:nvPr/>
        </p:nvSpPr>
        <p:spPr bwMode="auto">
          <a:xfrm>
            <a:off x="500063" y="3571875"/>
            <a:ext cx="7848600" cy="29051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 thành  cảm  ơn  quý  Thầy  và  các  em</a:t>
            </a:r>
          </a:p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 chúc  quý Thầy  sức  khỏe , </a:t>
            </a:r>
          </a:p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 các  em  chăm  ngoan  học  giỏi.</a:t>
            </a:r>
            <a:endParaRPr lang="en-US" sz="3600" b="1" kern="10" spc="-36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22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7213" flipV="1">
            <a:off x="7181850" y="738188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24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4629150" y="644525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25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5892800" y="138113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4602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344885" y="1100404"/>
            <a:ext cx="8799910" cy="1464285"/>
            <a:chOff x="125" y="975"/>
            <a:chExt cx="4918" cy="1151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125" y="975"/>
              <a:ext cx="4918" cy="11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Đâu là biểu </a:t>
              </a:r>
              <a:r>
                <a:rPr lang="en-US" sz="4000" b="1" err="1">
                  <a:solidFill>
                    <a:srgbClr val="FF0000"/>
                  </a:solidFill>
                  <a:latin typeface="Calibri"/>
                </a:rPr>
                <a:t>tượng</a:t>
              </a: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 tạo đường viền cho văn bản?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80026"/>
            <a:ext cx="7269956" cy="777875"/>
            <a:chOff x="142" y="1871"/>
            <a:chExt cx="4757" cy="490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Đáp án: A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7956948" y="1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881548"/>
            <a:ext cx="1393117" cy="1494088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47" y="2881548"/>
            <a:ext cx="1618287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21" descr="Water droplets"/>
          <p:cNvSpPr>
            <a:spLocks noChangeArrowheads="1"/>
          </p:cNvSpPr>
          <p:nvPr/>
        </p:nvSpPr>
        <p:spPr bwMode="auto">
          <a:xfrm>
            <a:off x="9144001" y="5074563"/>
            <a:ext cx="54861" cy="5793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3" y="2881548"/>
            <a:ext cx="1314061" cy="1349911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2" y="2796971"/>
            <a:ext cx="1172912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4172" y="4431600"/>
            <a:ext cx="689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536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062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1994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39315" y="862505"/>
            <a:ext cx="8799910" cy="1464285"/>
            <a:chOff x="66" y="788"/>
            <a:chExt cx="4918" cy="1151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788"/>
              <a:ext cx="4918" cy="11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Đâu là biểu </a:t>
              </a:r>
              <a:r>
                <a:rPr lang="en-US" sz="4000" b="1" err="1">
                  <a:solidFill>
                    <a:srgbClr val="FF0000"/>
                  </a:solidFill>
                  <a:latin typeface="Calibri"/>
                </a:rPr>
                <a:t>tượng</a:t>
              </a: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 đánh số trang cho văn bản?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80026"/>
            <a:ext cx="7269956" cy="777875"/>
            <a:chOff x="142" y="1871"/>
            <a:chExt cx="4757" cy="490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Đáp án: B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7956948" y="-54704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881548"/>
            <a:ext cx="1393117" cy="1494088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47" y="2881548"/>
            <a:ext cx="1618287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21" descr="Water droplets"/>
          <p:cNvSpPr>
            <a:spLocks noChangeArrowheads="1"/>
          </p:cNvSpPr>
          <p:nvPr/>
        </p:nvSpPr>
        <p:spPr bwMode="auto">
          <a:xfrm>
            <a:off x="9144001" y="5074563"/>
            <a:ext cx="54861" cy="5793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3" y="2881548"/>
            <a:ext cx="1314061" cy="1349911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2" y="2796971"/>
            <a:ext cx="1172912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4172" y="4431600"/>
            <a:ext cx="689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536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062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1128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39315" y="862505"/>
            <a:ext cx="8799910" cy="1464285"/>
            <a:chOff x="66" y="788"/>
            <a:chExt cx="4918" cy="1151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788"/>
              <a:ext cx="4918" cy="11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Đâu là biểu </a:t>
              </a:r>
              <a:r>
                <a:rPr lang="en-US" sz="4000" b="1" err="1">
                  <a:solidFill>
                    <a:srgbClr val="FF0000"/>
                  </a:solidFill>
                  <a:latin typeface="Calibri"/>
                </a:rPr>
                <a:t>tượng</a:t>
              </a: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 chèn tranh, ảnh cho văn bản?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80026"/>
            <a:ext cx="7269956" cy="777875"/>
            <a:chOff x="142" y="1871"/>
            <a:chExt cx="4757" cy="490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Đáp án: D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7956948" y="1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881548"/>
            <a:ext cx="1393117" cy="1494088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47" y="2881548"/>
            <a:ext cx="1618287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21" descr="Water droplets"/>
          <p:cNvSpPr>
            <a:spLocks noChangeArrowheads="1"/>
          </p:cNvSpPr>
          <p:nvPr/>
        </p:nvSpPr>
        <p:spPr bwMode="auto">
          <a:xfrm>
            <a:off x="9144001" y="5074563"/>
            <a:ext cx="54861" cy="5793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3" y="2881548"/>
            <a:ext cx="1314061" cy="1349911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2" y="2796971"/>
            <a:ext cx="1172912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4172" y="4431600"/>
            <a:ext cx="689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536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062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6190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806" y="261241"/>
            <a:ext cx="8714388" cy="121788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quan sát sơ đồ những công việc của em thực hiện hằng ngày.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0316"/>
            <a:ext cx="9144000" cy="47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XMIND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9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28600" y="1073976"/>
            <a:ext cx="8458200" cy="4260024"/>
          </a:xfrm>
        </p:spPr>
        <p:txBody>
          <a:bodyPr/>
          <a:lstStyle/>
          <a:p>
            <a:pPr algn="just"/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Xmind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fr-FR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Mở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fr-FR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fr-FR" altLang="en-US" dirty="0">
              <a:solidFill>
                <a:srgbClr val="F74E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581</TotalTime>
  <Words>785</Words>
  <Application>Microsoft Office PowerPoint</Application>
  <PresentationFormat>On-screen Show (4:3)</PresentationFormat>
  <Paragraphs>153</Paragraphs>
  <Slides>33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Thème Office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Các em quan sát sơ đồ những công việc của em thực hiện hằng ngày.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Hướng dẫn sử dụng phần mềm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NhuLam</cp:lastModifiedBy>
  <cp:revision>48</cp:revision>
  <dcterms:created xsi:type="dcterms:W3CDTF">2017-11-10T09:06:55Z</dcterms:created>
  <dcterms:modified xsi:type="dcterms:W3CDTF">2022-12-12T06:53:56Z</dcterms:modified>
</cp:coreProperties>
</file>