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7"/>
  </p:notesMasterIdLst>
  <p:sldIdLst>
    <p:sldId id="318" r:id="rId2"/>
    <p:sldId id="305" r:id="rId3"/>
    <p:sldId id="277" r:id="rId4"/>
    <p:sldId id="280" r:id="rId5"/>
    <p:sldId id="324" r:id="rId6"/>
    <p:sldId id="325" r:id="rId7"/>
    <p:sldId id="326" r:id="rId8"/>
    <p:sldId id="329" r:id="rId9"/>
    <p:sldId id="330" r:id="rId10"/>
    <p:sldId id="331" r:id="rId11"/>
    <p:sldId id="332" r:id="rId12"/>
    <p:sldId id="333" r:id="rId13"/>
    <p:sldId id="328" r:id="rId14"/>
    <p:sldId id="327" r:id="rId15"/>
    <p:sldId id="30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24" autoAdjust="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32352-DDD5-4989-BED4-647F2E7F16BA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15FA-9C67-41B1-A681-C4E5BB420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5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năm, ngày 9 tháng 02 năm 2017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</a:t>
            </a:r>
            <a:r>
              <a:rPr lang="en-US" altLang="en-US" sz="2400" smtClean="0"/>
              <a:t>ba, </a:t>
            </a:r>
            <a:r>
              <a:rPr lang="en-US" altLang="en-US" sz="2400"/>
              <a:t>ngày </a:t>
            </a:r>
            <a:r>
              <a:rPr lang="en-US" altLang="en-US" sz="2400" smtClean="0"/>
              <a:t>31 tháng 11 </a:t>
            </a:r>
            <a:r>
              <a:rPr lang="en-US" altLang="en-US" sz="2400"/>
              <a:t>năm 2017</a:t>
            </a:r>
          </a:p>
        </p:txBody>
      </p:sp>
    </p:spTree>
    <p:extLst>
      <p:ext uri="{BB962C8B-B14F-4D97-AF65-F5344CB8AC3E}">
        <p14:creationId xmlns:p14="http://schemas.microsoft.com/office/powerpoint/2010/main" val="1518888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F705-AFB6-437C-B619-72A18B7D02BF}" type="datetimeFigureOut">
              <a:rPr lang="en-US" smtClean="0"/>
              <a:pPr/>
              <a:t>12/12/2022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5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 20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4.gif"/><Relationship Id="rId11" Type="http://schemas.openxmlformats.org/officeDocument/2006/relationships/slide" Target="slide4.xml"/><Relationship Id="rId5" Type="http://schemas.openxmlformats.org/officeDocument/2006/relationships/slide" Target="slide1.xml"/><Relationship Id="rId10" Type="http://schemas.openxmlformats.org/officeDocument/2006/relationships/image" Target="../media/image7.png"/><Relationship Id="rId4" Type="http://schemas.openxmlformats.org/officeDocument/2006/relationships/audio" Target="../media/audio1.wav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8.gif"/><Relationship Id="rId12" Type="http://schemas.openxmlformats.org/officeDocument/2006/relationships/image" Target="../media/image14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1.png"/><Relationship Id="rId5" Type="http://schemas.openxmlformats.org/officeDocument/2006/relationships/audio" Target="../media/audio4.wav"/><Relationship Id="rId10" Type="http://schemas.openxmlformats.org/officeDocument/2006/relationships/image" Target="../media/image13.png"/><Relationship Id="rId4" Type="http://schemas.openxmlformats.org/officeDocument/2006/relationships/audio" Target="../media/audio3.wav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audio" Target="../media/audio3.wav"/><Relationship Id="rId7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77789" y="0"/>
            <a:ext cx="9066211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4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6977328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9"/>
          <p:cNvSpPr>
            <a:spLocks noChangeArrowheads="1" noChangeShapeType="1" noTextEdit="1"/>
          </p:cNvSpPr>
          <p:nvPr/>
        </p:nvSpPr>
        <p:spPr bwMode="auto">
          <a:xfrm>
            <a:off x="3027989" y="3971925"/>
            <a:ext cx="3068011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7" name="WordArt 20"/>
          <p:cNvSpPr>
            <a:spLocks noChangeArrowheads="1" noChangeShapeType="1" noTextEdit="1"/>
          </p:cNvSpPr>
          <p:nvPr/>
        </p:nvSpPr>
        <p:spPr bwMode="auto">
          <a:xfrm>
            <a:off x="3733800" y="4886325"/>
            <a:ext cx="1690407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3200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</a:t>
            </a:r>
            <a:r>
              <a:rPr lang="en-US" sz="3200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5</a:t>
            </a:r>
            <a:endParaRPr lang="en-US" sz="3200" kern="10" dirty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4080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00703" y="71697"/>
            <a:ext cx="1371600" cy="1380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3787" y="5565838"/>
            <a:ext cx="1277937" cy="128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62874" y="5508624"/>
            <a:ext cx="1285929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2"/>
          <p:cNvSpPr txBox="1">
            <a:spLocks noChangeArrowheads="1"/>
          </p:cNvSpPr>
          <p:nvPr/>
        </p:nvSpPr>
        <p:spPr bwMode="auto">
          <a:xfrm>
            <a:off x="40630" y="1524000"/>
            <a:ext cx="910337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 LIỆT CHÀO MỪNG CÁC QUÝ THẦY CÔ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 DỰ GIỜ THĂM LỚP</a:t>
            </a: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3657600" y="2514600"/>
            <a:ext cx="1981200" cy="1028700"/>
            <a:chOff x="249" y="75"/>
            <a:chExt cx="5216" cy="3651"/>
          </a:xfrm>
        </p:grpSpPr>
        <p:pic>
          <p:nvPicPr>
            <p:cNvPr id="17" name="Picture 16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46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99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774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0625" y="1625381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HOẠT ĐỘNG THỰC HÀNH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8575" y="29718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cá nhân theo yêu cầu trong sách (trang 49) rồi báo cáo kết quả 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07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8574" y="162538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ỨNG DỤNG, MỞ RỘNG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8575" y="29718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cá nhân theo yêu cầu trong sách (trang 49) rồi báo cáo kết quả 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8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7789" y="-1"/>
            <a:ext cx="9066212" cy="685800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7029344" cy="532201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2902857" cy="117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99300" y="-364244"/>
            <a:ext cx="1294544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410918" y="5188551"/>
            <a:ext cx="1206143" cy="20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39957" y="5562600"/>
            <a:ext cx="2027843" cy="120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1" y="2133600"/>
            <a:ext cx="9144000" cy="1546612"/>
            <a:chOff x="-69242" y="2133600"/>
            <a:chExt cx="12022847" cy="1638672"/>
          </a:xfrm>
        </p:grpSpPr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CHÚC QUÝ THẤY CÔ  NHIỀU SỨC KHỎE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69242" y="3087469"/>
              <a:ext cx="12022847" cy="684803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Chúc các em chăm ngoan, học giỏi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505200" y="4495800"/>
            <a:ext cx="1981200" cy="1028700"/>
            <a:chOff x="249" y="75"/>
            <a:chExt cx="5216" cy="3651"/>
          </a:xfrm>
        </p:grpSpPr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22698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114940" y="3724232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349448" y="3630373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87338" y="222250"/>
            <a:ext cx="88566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463550"/>
            <a:ext cx="86899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 20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7099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 : AI NHANH AI ĐÚNG</a:t>
            </a:r>
            <a:endParaRPr lang="en-US" sz="36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0772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60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4495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7032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67438"/>
            <a:ext cx="46482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167438"/>
            <a:ext cx="4495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708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1524000" y="2209800"/>
            <a:ext cx="259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306215" y="3724232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4400" b="1">
              <a:solidFill>
                <a:srgbClr val="800000"/>
              </a:solidFill>
              <a:latin typeface="VNI-Bodon-Post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262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animBg="1"/>
      <p:bldP spid="111620" grpId="0" animBg="1"/>
      <p:bldP spid="111631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5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5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1.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C</a:t>
              </a:r>
            </a:p>
          </p:txBody>
        </p:sp>
      </p:grp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7956948" y="1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759" y="987405"/>
            <a:ext cx="1098008" cy="11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564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5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5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8092"/>
            <a:ext cx="8534338" cy="2145627"/>
            <a:chOff x="130" y="910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0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đánh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trang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nút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lệnh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nào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2743200"/>
            <a:ext cx="1168208" cy="695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60" y="3626682"/>
            <a:ext cx="1101540" cy="619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4419600"/>
            <a:ext cx="1168207" cy="7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2525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6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5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5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</a:rPr>
                <a:t>3.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41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42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45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bản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48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B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1" name="Oval 30"/>
          <p:cNvSpPr>
            <a:spLocks noChangeArrowheads="1"/>
          </p:cNvSpPr>
          <p:nvPr/>
        </p:nvSpPr>
        <p:spPr bwMode="auto">
          <a:xfrm>
            <a:off x="7956948" y="-76200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53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55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56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57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61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62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16340" y="914400"/>
            <a:ext cx="946660" cy="1177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4"/>
          <p:cNvSpPr txBox="1">
            <a:spLocks noChangeArrowheads="1"/>
          </p:cNvSpPr>
          <p:nvPr/>
        </p:nvSpPr>
        <p:spPr bwMode="auto">
          <a:xfrm>
            <a:off x="152400" y="940475"/>
            <a:ext cx="883920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</a:p>
          <a:p>
            <a:pPr algn="ctr" eaLnBrk="1" hangingPunct="1"/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18: ĐỊNH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DẠNG TRANG VĂN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BẢN,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ĐÁNH SỐ TRANG TRONG VĂN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BẢN (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2)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789644"/>
      </p:ext>
    </p:extLst>
  </p:cSld>
  <p:clrMapOvr>
    <a:masterClrMapping/>
  </p:clrMapOvr>
  <p:transition>
    <p:cover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0625" y="1625381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HOẠT ĐỘNG THỰC HÀNH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8575" y="29718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cá nhân theo yêu cầu trong sách (trang 49) rồi báo cáo kết quả 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00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247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9328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1589</TotalTime>
  <Words>276</Words>
  <Application>Microsoft Office PowerPoint</Application>
  <PresentationFormat>On-screen Show (4:3)</PresentationFormat>
  <Paragraphs>68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AutoBVT</dc:creator>
  <cp:lastModifiedBy>NhuLam</cp:lastModifiedBy>
  <cp:revision>171</cp:revision>
  <dcterms:created xsi:type="dcterms:W3CDTF">2017-10-20T06:02:06Z</dcterms:created>
  <dcterms:modified xsi:type="dcterms:W3CDTF">2022-12-12T06:52:50Z</dcterms:modified>
</cp:coreProperties>
</file>