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2"/>
  </p:notesMasterIdLst>
  <p:sldIdLst>
    <p:sldId id="393" r:id="rId2"/>
    <p:sldId id="391" r:id="rId3"/>
    <p:sldId id="392" r:id="rId4"/>
    <p:sldId id="342" r:id="rId5"/>
    <p:sldId id="390" r:id="rId6"/>
    <p:sldId id="355" r:id="rId7"/>
    <p:sldId id="381" r:id="rId8"/>
    <p:sldId id="394" r:id="rId9"/>
    <p:sldId id="356" r:id="rId10"/>
    <p:sldId id="363" r:id="rId11"/>
    <p:sldId id="384" r:id="rId12"/>
    <p:sldId id="398" r:id="rId13"/>
    <p:sldId id="383" r:id="rId14"/>
    <p:sldId id="374" r:id="rId15"/>
    <p:sldId id="399" r:id="rId16"/>
    <p:sldId id="400" r:id="rId17"/>
    <p:sldId id="388" r:id="rId18"/>
    <p:sldId id="389" r:id="rId19"/>
    <p:sldId id="375" r:id="rId20"/>
    <p:sldId id="377" r:id="rId21"/>
  </p:sldIdLst>
  <p:sldSz cx="9144000" cy="5143500" type="screen16x9"/>
  <p:notesSz cx="6858000" cy="9144000"/>
  <p:embeddedFontLst>
    <p:embeddedFont>
      <p:font typeface="Concert One" panose="020B0604020202020204" charset="0"/>
      <p:regular r:id="rId23"/>
    </p:embeddedFont>
    <p:embeddedFont>
      <p:font typeface="Bahnschrift SemiLight SemiConde" panose="020B0502040204020203" pitchFamily="34" charset="0"/>
      <p:regular r:id="rId24"/>
    </p:embeddedFont>
    <p:embeddedFont>
      <p:font typeface="Rockstone" panose="00000400000000000000" pitchFamily="2" charset="0"/>
      <p:regular r:id="rId25"/>
    </p:embeddedFont>
    <p:embeddedFont>
      <p:font typeface="Palatino Linotype" panose="02040502050505030304" pitchFamily="18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Lora" panose="020B0604020202020204" charset="0"/>
      <p:regular r:id="rId40"/>
      <p:bold r:id="rId41"/>
      <p:italic r:id="rId42"/>
      <p:boldItalic r:id="rId43"/>
    </p:embeddedFont>
    <p:embeddedFont>
      <p:font typeface="Nunit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7191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7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245F-2098-4278-A237-C35A8952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F2B1-2EBF-4937-A0B4-62B387D50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2B7C5-F12A-4D25-A397-86FAD004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47548C3-415E-44F7-9E4B-A774FC98588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34823-BA4A-4258-800E-B62219274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5819E-755B-4962-AF59-4E6D7BB7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56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625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_1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3" name="Google Shape;1313;p2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0"/>
          <p:cNvSpPr/>
          <p:nvPr/>
        </p:nvSpPr>
        <p:spPr>
          <a:xfrm rot="9949180" flipH="1">
            <a:off x="7440022" y="-587602"/>
            <a:ext cx="3136563" cy="434701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5" name="Google Shape;1315;p20"/>
          <p:cNvGrpSpPr/>
          <p:nvPr/>
        </p:nvGrpSpPr>
        <p:grpSpPr>
          <a:xfrm rot="-8280639" flipH="1">
            <a:off x="-1220893" y="3088499"/>
            <a:ext cx="1875280" cy="2295848"/>
            <a:chOff x="769875" y="772325"/>
            <a:chExt cx="1172475" cy="1435425"/>
          </a:xfrm>
        </p:grpSpPr>
        <p:sp>
          <p:nvSpPr>
            <p:cNvPr id="1316" name="Google Shape;1316;p20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8" name="Google Shape;1318;p20"/>
          <p:cNvSpPr/>
          <p:nvPr/>
        </p:nvSpPr>
        <p:spPr>
          <a:xfrm>
            <a:off x="8341700" y="3799778"/>
            <a:ext cx="1500739" cy="148886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9" name="Google Shape;1319;p20"/>
          <p:cNvGrpSpPr/>
          <p:nvPr/>
        </p:nvGrpSpPr>
        <p:grpSpPr>
          <a:xfrm rot="-768545" flipH="1">
            <a:off x="7522735" y="-436825"/>
            <a:ext cx="2448215" cy="2639690"/>
            <a:chOff x="-690798" y="2654793"/>
            <a:chExt cx="2448251" cy="2639728"/>
          </a:xfrm>
        </p:grpSpPr>
        <p:sp>
          <p:nvSpPr>
            <p:cNvPr id="1320" name="Google Shape;1320;p20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0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0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0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0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0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0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0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0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0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0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0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0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0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0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0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0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0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0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0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0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0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0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0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0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20"/>
          <p:cNvGrpSpPr/>
          <p:nvPr/>
        </p:nvGrpSpPr>
        <p:grpSpPr>
          <a:xfrm rot="-9614915" flipH="1">
            <a:off x="71527" y="3841133"/>
            <a:ext cx="2539598" cy="2472949"/>
            <a:chOff x="1963935" y="640273"/>
            <a:chExt cx="1587848" cy="1546177"/>
          </a:xfrm>
        </p:grpSpPr>
        <p:sp>
          <p:nvSpPr>
            <p:cNvPr id="1357" name="Google Shape;1357;p20"/>
            <p:cNvSpPr/>
            <p:nvPr/>
          </p:nvSpPr>
          <p:spPr>
            <a:xfrm rot="1295572">
              <a:off x="2146760" y="836853"/>
              <a:ext cx="1219671" cy="1155672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 rot="1295572">
              <a:off x="2135612" y="828200"/>
              <a:ext cx="1244495" cy="1170322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66" r:id="rId3"/>
    <p:sldLayoutId id="2147483672" r:id="rId4"/>
    <p:sldLayoutId id="2147483673" r:id="rId5"/>
    <p:sldLayoutId id="2147483675" r:id="rId6"/>
    <p:sldLayoutId id="2147483677" r:id="rId7"/>
    <p:sldLayoutId id="2147483678" r:id="rId8"/>
    <p:sldLayoutId id="2147483679" r:id="rId9"/>
    <p:sldLayoutId id="2147483683" r:id="rId10"/>
    <p:sldLayoutId id="2147483684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14FBFF5D-1682-4924-A0FB-622288A9C66A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640" y="649829"/>
            <a:ext cx="457200" cy="457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06502B-88B1-4373-9B79-41AE8231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3DD5481-FAAC-4560-B014-B2011B362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E6CC2940-A2E1-44EC-B09E-0E112DBFDBA3}"/>
              </a:ext>
            </a:extLst>
          </p:cNvPr>
          <p:cNvSpPr txBox="1"/>
          <p:nvPr/>
        </p:nvSpPr>
        <p:spPr>
          <a:xfrm>
            <a:off x="1534064" y="506434"/>
            <a:ext cx="647157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1"/>
              </a:lnSpc>
            </a:pPr>
            <a:r>
              <a:rPr lang="en-US" sz="3600" spc="117" dirty="0" err="1">
                <a:solidFill>
                  <a:srgbClr val="002060"/>
                </a:solidFill>
                <a:latin typeface="Rockstone" panose="00000400000000000000" pitchFamily="2" charset="0"/>
              </a:rPr>
              <a:t>Khởi</a:t>
            </a:r>
            <a:r>
              <a:rPr lang="en-US" sz="3600" spc="117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3600" spc="117" dirty="0" err="1">
                <a:solidFill>
                  <a:srgbClr val="002060"/>
                </a:solidFill>
                <a:latin typeface="Rockstone" panose="00000400000000000000" pitchFamily="2" charset="0"/>
              </a:rPr>
              <a:t>động</a:t>
            </a:r>
            <a:endParaRPr lang="en-US" sz="3600" spc="117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53418-9064-448B-BB75-045C12358F53}"/>
              </a:ext>
            </a:extLst>
          </p:cNvPr>
          <p:cNvSpPr txBox="1"/>
          <p:nvPr/>
        </p:nvSpPr>
        <p:spPr>
          <a:xfrm>
            <a:off x="2193679" y="959225"/>
            <a:ext cx="5152343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ĐỐ VUI</a:t>
            </a:r>
            <a:endParaRPr lang="en-US" sz="3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7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76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512" objId="4"/>
        <p14:stopEvt time="2522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371540" y="1832278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>
            <a:alphaModFix/>
          </a:blip>
          <a:srcRect l="15659" r="15659"/>
          <a:stretch/>
        </p:blipFill>
        <p:spPr>
          <a:xfrm>
            <a:off x="499618" y="824470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loud 2"/>
          <p:cNvSpPr/>
          <p:nvPr/>
        </p:nvSpPr>
        <p:spPr>
          <a:xfrm>
            <a:off x="3964617" y="2130948"/>
            <a:ext cx="3835492" cy="2752780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Nhớ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vẽ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họa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tiết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tạo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dáng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đồ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8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D1287-1396-4FAD-AAA6-9457CC57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15">
            <a:hlinkClick r:id="" action="ppaction://media"/>
            <a:extLst>
              <a:ext uri="{FF2B5EF4-FFF2-40B4-BE49-F238E27FC236}">
                <a16:creationId xmlns:a16="http://schemas.microsoft.com/office/drawing/2014/main" id="{975F9999-FC19-4A03-B2CF-C9B6CB1CF08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2771775"/>
            <a:ext cx="457200" cy="457200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037ECAA-66F4-4EE6-BBB5-8A9245FA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57FA6-7215-492B-8494-8786F577C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01" y="1116816"/>
            <a:ext cx="3957305" cy="1837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1F279-403D-41EA-8B60-630855E1B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0256" y="1936180"/>
            <a:ext cx="3078579" cy="236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DBDD3B80-0DC0-4705-A96E-022E3D6FFF87}"/>
              </a:ext>
            </a:extLst>
          </p:cNvPr>
          <p:cNvSpPr/>
          <p:nvPr/>
        </p:nvSpPr>
        <p:spPr>
          <a:xfrm>
            <a:off x="4189069" y="3591234"/>
            <a:ext cx="631742" cy="30497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33CA5-23E6-46F1-BCBA-5B12FD2C50E6}"/>
              </a:ext>
            </a:extLst>
          </p:cNvPr>
          <p:cNvSpPr txBox="1"/>
          <p:nvPr/>
        </p:nvSpPr>
        <p:spPr>
          <a:xfrm>
            <a:off x="1376711" y="2825991"/>
            <a:ext cx="3195485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1"/>
              </a:lnSpc>
            </a:pP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-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Bước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1: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Tạo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dáng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đồ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vật</a:t>
            </a:r>
            <a:endParaRPr lang="en-US" sz="1800" b="1" spc="11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BA6E6-2B82-4D08-B9AE-773ADC8085DD}"/>
              </a:ext>
            </a:extLst>
          </p:cNvPr>
          <p:cNvSpPr txBox="1"/>
          <p:nvPr/>
        </p:nvSpPr>
        <p:spPr>
          <a:xfrm>
            <a:off x="3442262" y="4256960"/>
            <a:ext cx="6240581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1"/>
              </a:lnSpc>
            </a:pP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-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Bước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2: </a:t>
            </a:r>
            <a:r>
              <a:rPr lang="en-US" sz="1800" b="1" spc="117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Cắt</a:t>
            </a:r>
            <a:r>
              <a:rPr lang="en-US" sz="1800" b="1" spc="11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dán</a:t>
            </a:r>
            <a:r>
              <a:rPr lang="en-US" sz="1800" b="1" spc="11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sz="1800" b="1" spc="117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trang</a:t>
            </a:r>
            <a:r>
              <a:rPr lang="en-US" sz="1800" b="1" spc="11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trí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họa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tiết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và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vẽ</a:t>
            </a:r>
            <a:r>
              <a:rPr lang="en-US" sz="1800" b="1" spc="11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800" b="1" spc="11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màu</a:t>
            </a:r>
            <a:endParaRPr lang="en-US" sz="1800" b="1" spc="11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4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2757488" y="533769"/>
            <a:ext cx="2996892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LƯU Ý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380632" y="1600200"/>
            <a:ext cx="6056011" cy="2524824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Họa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trí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phù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Kiểu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dáng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thước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78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007270" y="1635920"/>
            <a:ext cx="7031044" cy="2439098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29C4-F29F-489F-9B95-77650758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80713"/>
            <a:ext cx="3236156" cy="687304"/>
          </a:xfrm>
        </p:spPr>
        <p:txBody>
          <a:bodyPr>
            <a:normAutofit/>
          </a:bodyPr>
          <a:lstStyle/>
          <a:p>
            <a:endParaRPr lang="en-GB"/>
          </a:p>
        </p:txBody>
      </p:sp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59DB6E9E-9B2F-494F-92E0-AB0C3D88753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110" y="3275410"/>
            <a:ext cx="457200" cy="457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52C828-CDDC-4156-9A3D-817005219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17" y="380296"/>
            <a:ext cx="1349537" cy="1963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CF9BF-655E-4A7E-9D3F-865357B5C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94952">
            <a:off x="3735639" y="2268042"/>
            <a:ext cx="1782218" cy="2454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95A1C3-993E-431C-8DEA-98E9DC724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7549" y="368654"/>
            <a:ext cx="1456632" cy="196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2D01B6-EE48-4D4F-93DA-64EA48418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17423">
            <a:off x="1969308" y="522597"/>
            <a:ext cx="1986113" cy="1679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94461D-198B-411C-A613-D92570E42C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40"/>
          <a:stretch/>
        </p:blipFill>
        <p:spPr>
          <a:xfrm rot="1212230">
            <a:off x="6042577" y="2436899"/>
            <a:ext cx="2556314" cy="2116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601AE6-2A5D-4CE9-A676-077D8FEE3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9256">
            <a:off x="4287470" y="518879"/>
            <a:ext cx="2275500" cy="1609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734E2B-54E5-4D56-B684-886D17F9F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02730">
            <a:off x="542119" y="2609743"/>
            <a:ext cx="2914686" cy="2162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454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29C4-F29F-489F-9B95-77650758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19">
            <a:hlinkClick r:id="" action="ppaction://media"/>
            <a:extLst>
              <a:ext uri="{FF2B5EF4-FFF2-40B4-BE49-F238E27FC236}">
                <a16:creationId xmlns:a16="http://schemas.microsoft.com/office/drawing/2014/main" id="{0279C3F0-1954-4603-9988-C3B36BE7199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2771775"/>
            <a:ext cx="457200" cy="457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62BFD-84A0-485F-A735-606757730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474855"/>
            <a:ext cx="1784180" cy="2241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5DF1-B0CB-490B-AA7D-0F2D8BAC7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657" y="790823"/>
            <a:ext cx="1847069" cy="148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CF9BF-655E-4A7E-9D3F-865357B5C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808" y="2829745"/>
            <a:ext cx="1975487" cy="191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DBB8CD-3AB5-4CBE-9EF5-E1FBC607B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412" y="454434"/>
            <a:ext cx="1399367" cy="1819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67F411-BCBB-41FE-8490-631565030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758" y="2543737"/>
            <a:ext cx="1695974" cy="220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EC02B7-7F69-4453-B033-69102661E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820" y="2869201"/>
            <a:ext cx="1950251" cy="1846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5E6E9E-E754-4504-A3CB-5D9F6350D4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0152" y="611757"/>
            <a:ext cx="2410580" cy="1662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50F75-B0A5-4DFD-B7ED-7ACAE0FBA8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413" y="435489"/>
            <a:ext cx="1885896" cy="184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679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662545" y="1233055"/>
            <a:ext cx="5818909" cy="253538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E4550"/>
                </a:solidFill>
              </a:rPr>
              <a:t>-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Hôm</a:t>
            </a:r>
            <a:r>
              <a:rPr lang="en-US" sz="1800" dirty="0">
                <a:solidFill>
                  <a:srgbClr val="002060"/>
                </a:solidFill>
              </a:rPr>
              <a:t> nay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định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hoàn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thiện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họa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tiết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sản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gì</a:t>
            </a:r>
            <a:r>
              <a:rPr lang="en-US" sz="1800" dirty="0" smtClean="0">
                <a:solidFill>
                  <a:srgbClr val="002060"/>
                </a:solidFill>
              </a:rPr>
              <a:t>?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8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A706609-1286-4A8C-A338-D57D3C7C84D7}"/>
              </a:ext>
            </a:extLst>
          </p:cNvPr>
          <p:cNvSpPr/>
          <p:nvPr/>
        </p:nvSpPr>
        <p:spPr>
          <a:xfrm>
            <a:off x="869269" y="307543"/>
            <a:ext cx="2483531" cy="82732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LEVEL 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4A2A82-DFCE-445A-BD5E-AF513F40C60B}"/>
              </a:ext>
            </a:extLst>
          </p:cNvPr>
          <p:cNvSpPr/>
          <p:nvPr/>
        </p:nvSpPr>
        <p:spPr>
          <a:xfrm>
            <a:off x="5426133" y="94769"/>
            <a:ext cx="2483531" cy="8273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LEVEL 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46018" y="4087091"/>
            <a:ext cx="6863646" cy="9975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Level 1: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ở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đơn</a:t>
            </a:r>
            <a:r>
              <a:rPr lang="en-US" dirty="0" smtClean="0"/>
              <a:t> </a:t>
            </a:r>
            <a:r>
              <a:rPr lang="en-US" dirty="0" err="1" smtClean="0"/>
              <a:t>giản</a:t>
            </a:r>
            <a:r>
              <a:rPr lang="en-US" dirty="0" smtClean="0"/>
              <a:t>,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  Level 2: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,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, chi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. </a:t>
            </a:r>
            <a:r>
              <a:rPr lang="en-US" dirty="0" err="1" smtClean="0"/>
              <a:t>Khuyến</a:t>
            </a:r>
            <a:r>
              <a:rPr lang="en-US" dirty="0" smtClean="0"/>
              <a:t> </a:t>
            </a:r>
            <a:r>
              <a:rPr lang="en-US" dirty="0" err="1" smtClean="0"/>
              <a:t>khích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gắng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A5DF1-B0CB-490B-AA7D-0F2D8BAC7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9" y="1680894"/>
            <a:ext cx="2301859" cy="1852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601AE6-2A5D-4CE9-A676-077D8FEE3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03" y="1391580"/>
            <a:ext cx="3146389" cy="222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816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153" y="1235120"/>
            <a:ext cx="4946158" cy="36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3" y="1742713"/>
            <a:ext cx="41768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292C-0210-469D-BD65-95C69315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36B6B-4619-447D-9E90-E9E12EB8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74932-8F03-4AF7-92FE-7BDF6305545F}"/>
              </a:ext>
            </a:extLst>
          </p:cNvPr>
          <p:cNvSpPr txBox="1"/>
          <p:nvPr/>
        </p:nvSpPr>
        <p:spPr>
          <a:xfrm>
            <a:off x="1326697" y="1268016"/>
            <a:ext cx="5421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047A1-662D-4F16-8B16-7BE70FC7318C}"/>
              </a:ext>
            </a:extLst>
          </p:cNvPr>
          <p:cNvSpPr txBox="1"/>
          <p:nvPr/>
        </p:nvSpPr>
        <p:spPr>
          <a:xfrm>
            <a:off x="3808944" y="2095316"/>
            <a:ext cx="1878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18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3031202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600" dirty="0" err="1" smtClean="0">
                <a:solidFill>
                  <a:schemeClr val="tx1"/>
                </a:solidFill>
                <a:ea typeface="微软雅黑" panose="020B0503020204020204" pitchFamily="34" charset="-122"/>
              </a:rPr>
              <a:t>Định</a:t>
            </a:r>
            <a:r>
              <a:rPr lang="en-US" altLang="zh-CN" sz="16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ea typeface="微软雅黑" panose="020B0503020204020204" pitchFamily="34" charset="-122"/>
              </a:rPr>
              <a:t>hướng</a:t>
            </a:r>
            <a:r>
              <a:rPr lang="en-US" altLang="zh-CN" sz="16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16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ea typeface="微软雅黑" panose="020B0503020204020204" pitchFamily="34" charset="-122"/>
              </a:rPr>
              <a:t>tập</a:t>
            </a:r>
            <a:r>
              <a:rPr lang="en-US" altLang="zh-CN" sz="16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ea typeface="微软雅黑" panose="020B0503020204020204" pitchFamily="34" charset="-122"/>
              </a:rPr>
              <a:t>tiếp</a:t>
            </a:r>
            <a:r>
              <a:rPr lang="en-US" altLang="zh-CN" sz="16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ea typeface="微软雅黑" panose="020B0503020204020204" pitchFamily="34" charset="-122"/>
              </a:rPr>
              <a:t>theo</a:t>
            </a:r>
            <a:endParaRPr lang="zh-CN" altLang="en-US" sz="16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lưu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cẩn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lang="en-US" altLang="zh-CN" sz="200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0516-ABD4-4569-B1CC-350AF867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01D45-2E65-4830-96F1-1301C428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84989-4A21-4394-BAE2-917626C60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415" y="554753"/>
            <a:ext cx="1993385" cy="3458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007DC-C4EF-4C39-ACD1-6CCE48B5A035}"/>
              </a:ext>
            </a:extLst>
          </p:cNvPr>
          <p:cNvSpPr txBox="1"/>
          <p:nvPr/>
        </p:nvSpPr>
        <p:spPr>
          <a:xfrm>
            <a:off x="2919998" y="3944253"/>
            <a:ext cx="14097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3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4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05B76FE-25F3-4A21-A255-92A6B96BC723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854" y="97768"/>
            <a:ext cx="457200" cy="457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DB673A-7625-4AE9-8871-21B46691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E3A607-8716-47BA-B6F2-96E91E06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6613A-0021-4B3B-AA82-F7537BBB0DD6}"/>
              </a:ext>
            </a:extLst>
          </p:cNvPr>
          <p:cNvSpPr txBox="1"/>
          <p:nvPr/>
        </p:nvSpPr>
        <p:spPr>
          <a:xfrm>
            <a:off x="496756" y="387922"/>
            <a:ext cx="3228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endParaRPr lang="en-US" sz="7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DDFFAB8-B0E9-4F2B-9134-87705EBC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00" y="477316"/>
            <a:ext cx="7400925" cy="521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9242D-D95C-440D-903D-D4F7590CC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0" y="1368902"/>
            <a:ext cx="2037297" cy="203729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78FE955-872A-415B-82AD-EF4E7C32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177">
            <a:off x="5328975" y="2204937"/>
            <a:ext cx="3068359" cy="325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2A056DD-996A-44F7-82B3-920510A5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57" y="326368"/>
            <a:ext cx="3130306" cy="281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E56BB8E6-05F7-452D-BF00-646CFF9A3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2674" flipH="1">
            <a:off x="5286268" y="117865"/>
            <a:ext cx="2470741" cy="250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77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679" objId="11"/>
        <p14:stopEvt time="14030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4126" y="585792"/>
            <a:ext cx="6612478" cy="19450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3" y="673453"/>
            <a:ext cx="312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YÊU CẦU CẦN ĐẠT CỦA CHỦ ĐỀ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0091" y="1093001"/>
            <a:ext cx="63865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dirty="0" smtClean="0"/>
              <a:t> </a:t>
            </a:r>
            <a:r>
              <a:rPr lang="en-US" dirty="0" err="1" smtClean="0"/>
              <a:t>lược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Vẽ</a:t>
            </a:r>
            <a:r>
              <a:rPr lang="en-US" dirty="0" smtClean="0"/>
              <a:t>, </a:t>
            </a:r>
            <a:r>
              <a:rPr lang="en-US" dirty="0" err="1" smtClean="0"/>
              <a:t>cắt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…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ý </a:t>
            </a:r>
            <a:r>
              <a:rPr lang="en-US" dirty="0" err="1" smtClean="0"/>
              <a:t>thích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huy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,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xét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nêu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,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836068" y="3239101"/>
            <a:ext cx="5000625" cy="9548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347" y="3373122"/>
            <a:ext cx="312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YÊU CẦU CẦN ĐẠT CỦA TIẾT 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8593" y="3607751"/>
            <a:ext cx="491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2493169" y="1968009"/>
            <a:ext cx="437923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1: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KHÁM PHÁ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2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96" y="188937"/>
            <a:ext cx="1880557" cy="25903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59" y="188938"/>
            <a:ext cx="1843895" cy="2590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43" y="188938"/>
            <a:ext cx="1887850" cy="259037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30007" y="4142508"/>
            <a:ext cx="3772319" cy="69245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Kể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tên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các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đồ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vật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trong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Chỉ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ra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những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họa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tiết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trang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trí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trên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đồ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vật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5DE45-2620-43D4-B5B6-1726DCF07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92" y="2867379"/>
            <a:ext cx="1544905" cy="220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E1A08-FEBC-4759-ACF3-A2C31079B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073" y="3149076"/>
            <a:ext cx="2311787" cy="1543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737425" y="4857842"/>
            <a:ext cx="207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7459" y="2746326"/>
            <a:ext cx="207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3450" y="2767107"/>
            <a:ext cx="207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98534" y="2749941"/>
            <a:ext cx="207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22057" y="4763124"/>
            <a:ext cx="207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710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4572000" y="600996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401290" y="2057401"/>
            <a:ext cx="4996352" cy="241270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err="1" smtClean="0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và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trang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trí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đồ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nhiều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cách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hình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màu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sắc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và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họa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tiết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khác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nhau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vi-VN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470</Words>
  <Application>Microsoft Office PowerPoint</Application>
  <PresentationFormat>On-screen Show (16:9)</PresentationFormat>
  <Paragraphs>52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Concert One</vt:lpstr>
      <vt:lpstr>方正大标宋简体</vt:lpstr>
      <vt:lpstr>Bahnschrift SemiLight SemiConde</vt:lpstr>
      <vt:lpstr>Rockstone</vt:lpstr>
      <vt:lpstr>Times New Roman</vt:lpstr>
      <vt:lpstr>Palatino Linotype</vt:lpstr>
      <vt:lpstr>微软雅黑</vt:lpstr>
      <vt:lpstr>Arial</vt:lpstr>
      <vt:lpstr>Cambria</vt:lpstr>
      <vt:lpstr>Montserrat</vt:lpstr>
      <vt:lpstr>Montserrat Semi</vt:lpstr>
      <vt:lpstr>Lora</vt:lpstr>
      <vt:lpstr>Nunito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Techsi.vn</cp:lastModifiedBy>
  <cp:revision>28</cp:revision>
  <dcterms:modified xsi:type="dcterms:W3CDTF">2023-03-14T01:47:59Z</dcterms:modified>
</cp:coreProperties>
</file>