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59" r:id="rId2"/>
    <p:sldId id="460" r:id="rId3"/>
    <p:sldId id="461" r:id="rId4"/>
    <p:sldId id="418" r:id="rId5"/>
    <p:sldId id="455" r:id="rId6"/>
    <p:sldId id="440" r:id="rId7"/>
    <p:sldId id="467" r:id="rId8"/>
    <p:sldId id="437" r:id="rId9"/>
    <p:sldId id="441" r:id="rId10"/>
    <p:sldId id="466" r:id="rId11"/>
    <p:sldId id="464" r:id="rId12"/>
    <p:sldId id="442" r:id="rId13"/>
    <p:sldId id="465" r:id="rId14"/>
    <p:sldId id="434" r:id="rId15"/>
    <p:sldId id="444" r:id="rId16"/>
    <p:sldId id="445" r:id="rId17"/>
    <p:sldId id="446" r:id="rId18"/>
    <p:sldId id="447" r:id="rId19"/>
    <p:sldId id="448" r:id="rId20"/>
    <p:sldId id="4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27041-FB2F-41EC-9674-108C30108FA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44897-F42C-4305-B492-B1641DB10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3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EEDBC8-F0A6-4766-900F-E698F7FC7A71}" type="slidenum">
              <a:rPr lang="zh-CN"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53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C14A-8180-4F36-ACE8-1D0DBE787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DF2BB-9343-4441-B06F-9F2B34D27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4550D-5D9C-4974-ABA3-EE486EBD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EB405-0DA8-45B0-8D8B-3097D54C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977A5-4860-417E-BA83-A3FBB3EC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5C5C-0A80-4A12-9B8B-D621D0F6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C8B21-7E02-4520-A130-DDC881BBE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C3EE5-8DEF-4909-9DB6-2BD62FDD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3C91A-9AF9-4DAF-93EF-6A858649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CC9C1-4C58-4A6D-856E-B9022685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3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57089-5EB5-4C13-B858-3E9073EF2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AEDC5-FFD1-4319-84B3-9341C1B74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31582-4AC4-486E-AF13-F0E72411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A036-CF9D-4A78-9583-5F02963B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E3B78-F36B-46DB-B984-12E34B9C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1EB7-731E-49D9-8CF3-C88FE7CC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DC035-973C-451D-8530-81454B037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C470F-9FAF-4087-A680-4E024FB5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414B2-6881-4CEE-B66C-2FE64242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DA249-207D-40D7-8820-7B0206B8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CD8A-3465-4CA5-B8A2-0CED12B7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12B00-D6E4-4223-B4AA-500C7A7C5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973E7-4958-49A5-985C-E7C88DE1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6C88C-3731-4D6D-9B4D-C719D8A1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70A9-F1B4-4DCD-9B97-A55588A3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3FC2-DC80-4F0B-9203-10ACFFA7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4AA88-1C25-4FE1-BA2C-163788B57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36590-0FC9-417A-84FA-6BB268DA9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2FB0A-CB39-47F5-B9B5-41210E2C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E7295-12F4-44D5-A401-6F5011FC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26EA2-83E7-49EE-AD9C-7BBA7F2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4A71-033B-41E1-9F51-72375925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1D2F5-242B-4F75-89FE-22CB0ED14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5D393-7002-4FCC-B1AE-9AB508161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62D40-3E3E-4DE6-8718-7E6DF47F3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52764-F22D-4ECA-8B48-28DB6155D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7DCF4-29D7-4583-9A69-85A7EB37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068E0-36AB-4D5D-BDAF-43BE2A61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44B019-AE75-4DB0-B7FD-D2616F59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4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7011-3E7C-4F80-A9E2-75695C12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0FE46-E728-4913-A7C9-9B3D1CD0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1E01C-77E4-4EC7-9749-46A7AF81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94FDE-4A1B-4CA3-AEA1-612F29B6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3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FE97D-AC0F-43AE-BA4A-954728EA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091BC-6228-4D99-A96C-3DAC78C3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DD595-4111-40A8-B046-B84209E3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E2E7-2C04-49F4-865F-565B71BD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87CBD-65F5-48F3-A2A2-8B13F1435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B54FA-56DB-452E-BD02-53A6C41EC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FDC2C-C290-4C33-9852-AFE5850E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4E08E-F753-4922-8515-8FF683C31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0482B-9CC2-4C35-8E7F-EE231A6A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4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5259-8619-4A52-BFAC-B240DC6D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1EB3C-70C9-43DC-A418-CBF4184A5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7BCBD-298B-4BFB-A471-37F7DD6D9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C31E8-DAAD-42D7-894E-71AD6E9A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2236-8372-4986-B9C5-3A9B9678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49D81-9742-4377-AB04-06597EA5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245E9-934C-46B8-80EC-E6D59556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F3DAC-E7EC-445F-AFA8-D3F2059AE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2588B-44A6-47E9-9619-A73A32E4D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600C1-1AC4-40E1-B31E-47222DEDF05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2A0F-267B-4812-B8A1-A5A0D3034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215A7-0F04-47EF-94F7-8E8C63F4A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ư Tử Hươu Rừng Hoạt Hình Nền động Vật, Rừng, Lá Cây, Cây Hình nền Vector 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057400" y="1077914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3403932" y="1744882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sp>
        <p:nvSpPr>
          <p:cNvPr id="2053" name="Hộp Văn bản 8"/>
          <p:cNvSpPr txBox="1">
            <a:spLocks noChangeArrowheads="1"/>
          </p:cNvSpPr>
          <p:nvPr/>
        </p:nvSpPr>
        <p:spPr bwMode="auto">
          <a:xfrm>
            <a:off x="2209800" y="3246550"/>
            <a:ext cx="7696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SÁNG TẠO HỌA TIẾT, TẠO DÁNG VÀ TRANG TRÍ ĐỒ VẬT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r>
              <a:rPr lang="vi-VN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SÁNG TẠO HỌA TIẾT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(CẮT HỌA TIẾT)</a:t>
            </a:r>
          </a:p>
          <a:p>
            <a:pPr algn="ctr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Âm thanh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39387"/>
      </p:ext>
    </p:extLst>
  </p:cSld>
  <p:clrMapOvr>
    <a:masterClrMapping/>
  </p:clrMapOvr>
  <p:transition spd="slow" advTm="17842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59DFC23-9E3C-4A1C-B7F3-B577ADBB1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88" y="-7225"/>
            <a:ext cx="8856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DEO HƯỚNG DẪN CẮT HỌA TIẾT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ắt trang trí họa tiết">
            <a:hlinkClick r:id="" action="ppaction://media"/>
            <a:extLst>
              <a:ext uri="{FF2B5EF4-FFF2-40B4-BE49-F238E27FC236}">
                <a16:creationId xmlns:a16="http://schemas.microsoft.com/office/drawing/2014/main" id="{3E8C07A3-FCC6-49B8-9DC8-32B72624D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356" y="569600"/>
            <a:ext cx="10780643" cy="564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9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462">
        <p:circle/>
      </p:transition>
    </mc:Choice>
    <mc:Fallback xmlns="">
      <p:transition spd="slow" advTm="834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86" objId="2"/>
        <p14:triggerEvt type="onClick" time="4887" objId="2"/>
        <p14:stopEvt time="7894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Âm thanh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0" y="1762596"/>
            <a:ext cx="5940644" cy="4851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13" y="1669415"/>
            <a:ext cx="3848021" cy="49447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9174" y="327165"/>
            <a:ext cx="7184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SẢN PHẨM THAM KHẢO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664132"/>
      </p:ext>
    </p:extLst>
  </p:cSld>
  <p:clrMapOvr>
    <a:masterClrMapping/>
  </p:clrMapOvr>
  <p:transition spd="slow" advTm="176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1"/>
            <a:ext cx="12039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59DFC23-9E3C-4A1C-B7F3-B577ADBB1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93" y="337332"/>
            <a:ext cx="4321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9177B4A-612A-4B54-A02D-0677740B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14" y="1923270"/>
            <a:ext cx="1050319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932">
        <p:circle/>
      </p:transition>
    </mc:Choice>
    <mc:Fallback xmlns="">
      <p:transition spd="slow" advTm="25932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37" y="1825625"/>
            <a:ext cx="5276036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8" y="1828626"/>
            <a:ext cx="4355472" cy="4355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2421" y="566241"/>
            <a:ext cx="9082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ỨNG DỤNG TRONG TRANG TRÍ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6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4"/>
    </mc:Choice>
    <mc:Fallback xmlns=""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3185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22">
        <p14:flip dir="r"/>
      </p:transition>
    </mc:Choice>
    <mc:Fallback xmlns="">
      <p:transition spd="slow" advTm="552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FBF9D-71CC-4440-9360-00C6F717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27C17-E7F8-4B95-80FF-5957B953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691" y="1532351"/>
            <a:ext cx="955732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558279"/>
      </p:ext>
    </p:extLst>
  </p:cSld>
  <p:clrMapOvr>
    <a:masterClrMapping/>
  </p:clrMapOvr>
  <p:transition spd="slow" advTm="6109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3200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3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02">
        <p14:flip dir="r"/>
      </p:transition>
    </mc:Choice>
    <mc:Fallback xmlns="">
      <p:transition spd="slow" advTm="540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9A34E-2EE7-424F-B450-471DDB509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D58B6A-F6F0-4603-93A0-3CDCC01F9CEA}"/>
              </a:ext>
            </a:extLst>
          </p:cNvPr>
          <p:cNvSpPr/>
          <p:nvPr/>
        </p:nvSpPr>
        <p:spPr>
          <a:xfrm>
            <a:off x="2755900" y="2019300"/>
            <a:ext cx="7721600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FF729-0131-42F3-81B6-0F8E1CE6EF26}"/>
              </a:ext>
            </a:extLst>
          </p:cNvPr>
          <p:cNvSpPr txBox="1"/>
          <p:nvPr/>
        </p:nvSpPr>
        <p:spPr>
          <a:xfrm>
            <a:off x="1955800" y="977900"/>
            <a:ext cx="820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2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92">
        <p:circle/>
      </p:transition>
    </mc:Choice>
    <mc:Fallback xmlns="">
      <p:transition spd="slow" advTm="8392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3155048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59">
        <p14:flip dir="r"/>
      </p:transition>
    </mc:Choice>
    <mc:Fallback xmlns="">
      <p:transition spd="slow" advTm="555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72" y="439759"/>
            <a:ext cx="5009279" cy="5961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4" y="3541690"/>
            <a:ext cx="4772159" cy="2768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4" y="485375"/>
            <a:ext cx="4772159" cy="2850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46348"/>
      </p:ext>
    </p:extLst>
  </p:cSld>
  <p:clrMapOvr>
    <a:masterClrMapping/>
  </p:clrMapOvr>
  <p:transition spd="slow" advTm="2274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KSO_Shape"/>
          <p:cNvSpPr/>
          <p:nvPr/>
        </p:nvSpPr>
        <p:spPr bwMode="auto">
          <a:xfrm>
            <a:off x="1524000" y="329271"/>
            <a:ext cx="8982075" cy="652873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66352" y="391680"/>
            <a:ext cx="2888933" cy="135421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Chuẩn bị đồ dùng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2" name="Picture 8" descr="Tả cây bút ch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08" y="2012699"/>
            <a:ext cx="130651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10 Gôm tẩy tốt nhất hiện nay 2019 - CÔNG TY TNHH TM XUÂN V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69" y="629818"/>
            <a:ext cx="2772956" cy="277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Giấy Thủ Công 12 Màu Không Keo HH 3363 | Thanh Th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35" y="2177512"/>
            <a:ext cx="4029074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Âm thanh 5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60325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3" b="97912" l="1499" r="98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38" y="4548090"/>
            <a:ext cx="3115774" cy="2237565"/>
          </a:xfrm>
          <a:prstGeom prst="rect">
            <a:avLst/>
          </a:prstGeom>
        </p:spPr>
      </p:pic>
      <p:pic>
        <p:nvPicPr>
          <p:cNvPr id="1026" name="Picture 2" descr="Kích thước giấy A4 trong thiết kế và in ấn theo đơn vị mm, cm, pixel,  inches chuẩn nhất - Thudaumot">
            <a:extLst>
              <a:ext uri="{FF2B5EF4-FFF2-40B4-BE49-F238E27FC236}">
                <a16:creationId xmlns:a16="http://schemas.microsoft.com/office/drawing/2014/main" id="{EAC2D4AB-A2E0-4EE8-B62E-7124314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22" y="464704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35601"/>
      </p:ext>
    </p:extLst>
  </p:cSld>
  <p:clrMapOvr>
    <a:masterClrMapping/>
  </p:clrMapOvr>
  <p:transition spd="slow" advTm="12386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FBF9D-71CC-4440-9360-00C6F717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727C17-E7F8-4B95-80FF-5957B953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2154528"/>
            <a:ext cx="11531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1012362240"/>
      </p:ext>
    </p:extLst>
  </p:cSld>
  <p:clrMapOvr>
    <a:masterClrMapping/>
  </p:clrMapOvr>
  <p:transition spd="slow" advTm="11039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heet of paper background with kids on grass 829974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/>
          <p:nvPr/>
        </p:nvSpPr>
        <p:spPr>
          <a:xfrm>
            <a:off x="3468802" y="381001"/>
            <a:ext cx="539102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YÊU CẦU CẦN ĐẠT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2201913" y="1852191"/>
            <a:ext cx="7924800" cy="23852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vi-VN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endParaRPr lang="vi-VN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và nêu được cảm nhận về sản phẩm</a:t>
            </a:r>
          </a:p>
          <a:p>
            <a:pPr marL="342900" indent="-342900">
              <a:buFontTx/>
              <a:buChar char="-"/>
              <a:defRPr/>
            </a:pPr>
            <a:endParaRPr lang="vi-VN" sz="1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Âm thanh 5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Âm thanh 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Âm thanh 5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040226"/>
      </p:ext>
    </p:extLst>
  </p:cSld>
  <p:clrMapOvr>
    <a:masterClrMapping/>
  </p:clrMapOvr>
  <p:transition spd="slow" advTm="19421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3276603" y="2730500"/>
            <a:ext cx="5956297" cy="25049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7">
        <p14:flip dir="r"/>
      </p:transition>
    </mc:Choice>
    <mc:Fallback xmlns="">
      <p:transition spd="slow" advTm="532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8">
            <a:extLst>
              <a:ext uri="{FF2B5EF4-FFF2-40B4-BE49-F238E27FC236}">
                <a16:creationId xmlns:a16="http://schemas.microsoft.com/office/drawing/2014/main" id="{6D4ABEA3-742A-405F-8EC7-65EC915C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559784"/>
            <a:ext cx="2034301" cy="1674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>
            <a:extLst>
              <a:ext uri="{FF2B5EF4-FFF2-40B4-BE49-F238E27FC236}">
                <a16:creationId xmlns:a16="http://schemas.microsoft.com/office/drawing/2014/main" id="{F3FE682C-E964-4630-B8D4-EBA639D9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" y="584211"/>
            <a:ext cx="1924673" cy="167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E79B70A-3716-48F8-B82F-EF2898139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2616343"/>
            <a:ext cx="1985706" cy="161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4AE877B-3446-47F8-93D0-40A131533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" y="2516409"/>
            <a:ext cx="2043944" cy="17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F56F7CA-0C90-4EAD-90C4-83038CCEEB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3" y="4456804"/>
            <a:ext cx="1924674" cy="1756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3990D305-4341-45EC-87ED-6A54ED958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4611022"/>
            <a:ext cx="2118515" cy="161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9C176615-5340-4AD1-8EAF-C051A1F90C9E}"/>
              </a:ext>
            </a:extLst>
          </p:cNvPr>
          <p:cNvCxnSpPr>
            <a:cxnSpLocks/>
          </p:cNvCxnSpPr>
          <p:nvPr/>
        </p:nvCxnSpPr>
        <p:spPr>
          <a:xfrm>
            <a:off x="1119303" y="4328367"/>
            <a:ext cx="278296" cy="216052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530BCCD-E0EB-46CE-B353-1C82FBA23862}"/>
              </a:ext>
            </a:extLst>
          </p:cNvPr>
          <p:cNvCxnSpPr>
            <a:cxnSpLocks/>
          </p:cNvCxnSpPr>
          <p:nvPr/>
        </p:nvCxnSpPr>
        <p:spPr>
          <a:xfrm>
            <a:off x="5818779" y="4374749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2916FE71-69BA-4CBA-8B35-ECC4AEFECFF8}"/>
              </a:ext>
            </a:extLst>
          </p:cNvPr>
          <p:cNvCxnSpPr>
            <a:cxnSpLocks/>
          </p:cNvCxnSpPr>
          <p:nvPr/>
        </p:nvCxnSpPr>
        <p:spPr>
          <a:xfrm>
            <a:off x="5732643" y="2459809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365EA27-3974-43E6-841A-BC1731652170}"/>
              </a:ext>
            </a:extLst>
          </p:cNvPr>
          <p:cNvCxnSpPr>
            <a:cxnSpLocks/>
          </p:cNvCxnSpPr>
          <p:nvPr/>
        </p:nvCxnSpPr>
        <p:spPr>
          <a:xfrm>
            <a:off x="1207022" y="2426681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F48AA7BA-AB90-4D3A-8846-E3A0DC8C6B08}"/>
              </a:ext>
            </a:extLst>
          </p:cNvPr>
          <p:cNvCxnSpPr>
            <a:cxnSpLocks/>
          </p:cNvCxnSpPr>
          <p:nvPr/>
        </p:nvCxnSpPr>
        <p:spPr>
          <a:xfrm>
            <a:off x="-7131" y="1041828"/>
            <a:ext cx="2305879" cy="742122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057417B-D06A-49C3-8CEF-D34705A96306}"/>
              </a:ext>
            </a:extLst>
          </p:cNvPr>
          <p:cNvCxnSpPr>
            <a:cxnSpLocks/>
          </p:cNvCxnSpPr>
          <p:nvPr/>
        </p:nvCxnSpPr>
        <p:spPr>
          <a:xfrm>
            <a:off x="4697390" y="1452646"/>
            <a:ext cx="2252870" cy="0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ũi tên: Phải 29">
            <a:extLst>
              <a:ext uri="{FF2B5EF4-FFF2-40B4-BE49-F238E27FC236}">
                <a16:creationId xmlns:a16="http://schemas.microsoft.com/office/drawing/2014/main" id="{BFBE756E-4C85-427B-89CF-6D32B374DD9D}"/>
              </a:ext>
            </a:extLst>
          </p:cNvPr>
          <p:cNvSpPr/>
          <p:nvPr/>
        </p:nvSpPr>
        <p:spPr>
          <a:xfrm>
            <a:off x="2926084" y="1452646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Mũi tên: Phải 32">
            <a:extLst>
              <a:ext uri="{FF2B5EF4-FFF2-40B4-BE49-F238E27FC236}">
                <a16:creationId xmlns:a16="http://schemas.microsoft.com/office/drawing/2014/main" id="{A9A84267-4233-4C10-92BB-F8C897A1C458}"/>
              </a:ext>
            </a:extLst>
          </p:cNvPr>
          <p:cNvSpPr/>
          <p:nvPr/>
        </p:nvSpPr>
        <p:spPr>
          <a:xfrm>
            <a:off x="2937807" y="3110290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Mũi tên: Phải 33">
            <a:extLst>
              <a:ext uri="{FF2B5EF4-FFF2-40B4-BE49-F238E27FC236}">
                <a16:creationId xmlns:a16="http://schemas.microsoft.com/office/drawing/2014/main" id="{12E4D933-A6A0-4F18-ABD0-DD6B23C58A4B}"/>
              </a:ext>
            </a:extLst>
          </p:cNvPr>
          <p:cNvSpPr/>
          <p:nvPr/>
        </p:nvSpPr>
        <p:spPr>
          <a:xfrm>
            <a:off x="3118342" y="5119629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72911499-DF82-4661-BEB4-92FCB346EDA3}"/>
              </a:ext>
            </a:extLst>
          </p:cNvPr>
          <p:cNvSpPr txBox="1"/>
          <p:nvPr/>
        </p:nvSpPr>
        <p:spPr>
          <a:xfrm>
            <a:off x="7315793" y="376508"/>
            <a:ext cx="4458872" cy="758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  <a:defRPr/>
            </a:pPr>
            <a:endParaRPr lang="en-US" sz="9600" kern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059509"/>
      </p:ext>
    </p:extLst>
  </p:cSld>
  <p:clrMapOvr>
    <a:masterClrMapping/>
  </p:clrMapOvr>
  <p:transition spd="slow" advTm="313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A3C092-C4BC-4765-A167-F68F65A334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903" r="2825" b="18188"/>
          <a:stretch/>
        </p:blipFill>
        <p:spPr>
          <a:xfrm>
            <a:off x="1085712" y="313094"/>
            <a:ext cx="9714810" cy="623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5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414">
        <p14:ripple/>
      </p:transition>
    </mc:Choice>
    <mc:Fallback xmlns="">
      <p:transition spd="slow" advTm="1841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F2FEC61-B6EA-4617-9576-C0DA48C80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1631" t="12816" r="22935" b="17729"/>
          <a:stretch/>
        </p:blipFill>
        <p:spPr>
          <a:xfrm>
            <a:off x="1271590" y="308013"/>
            <a:ext cx="5102903" cy="2898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2364696-E0E0-43EF-BA4C-C1C9F45B4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083" y="330691"/>
            <a:ext cx="3450101" cy="4600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8CB5DA4-CFDF-4D56-8338-56A7CF88D5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72" t="26051" r="22820" b="10462"/>
          <a:stretch/>
        </p:blipFill>
        <p:spPr>
          <a:xfrm>
            <a:off x="3221501" y="3786040"/>
            <a:ext cx="3450102" cy="2817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880">
        <p14:ripple/>
      </p:transition>
    </mc:Choice>
    <mc:Fallback xmlns="">
      <p:transition spd="slow" advTm="888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3200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Kĩ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93">
        <p14:flip dir="r"/>
      </p:transition>
    </mc:Choice>
    <mc:Fallback xmlns="">
      <p:transition spd="slow" advTm="629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0AEB12-5769-4301-A47B-3EA988C0F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60" y="4868737"/>
            <a:ext cx="3815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6C73CC-53A1-4F46-8ECA-5B0ED5D83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9" y="4868737"/>
            <a:ext cx="336220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953C1-3B2F-45DE-8C13-91B7CC62F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544" y="4868737"/>
            <a:ext cx="36234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t="2618" r="15003" b="8177"/>
          <a:stretch/>
        </p:blipFill>
        <p:spPr>
          <a:xfrm>
            <a:off x="657296" y="1628401"/>
            <a:ext cx="3117660" cy="30079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10798" b="7562"/>
          <a:stretch/>
        </p:blipFill>
        <p:spPr>
          <a:xfrm>
            <a:off x="4432252" y="1628401"/>
            <a:ext cx="3109524" cy="30079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r="9917" b="8831"/>
          <a:stretch/>
        </p:blipFill>
        <p:spPr>
          <a:xfrm>
            <a:off x="8375559" y="1628401"/>
            <a:ext cx="3359241" cy="300799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046695" y="527392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GỢI Ý CẮT HỌA TIẾT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027880"/>
      </p:ext>
    </p:extLst>
  </p:cSld>
  <p:clrMapOvr>
    <a:masterClrMapping/>
  </p:clrMapOvr>
  <p:transition spd="slow" advTm="232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2.5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322</Words>
  <Application>Microsoft Office PowerPoint</Application>
  <PresentationFormat>Màn hình rộng</PresentationFormat>
  <Paragraphs>53</Paragraphs>
  <Slides>20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HP001 4 hàng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Truong</cp:lastModifiedBy>
  <cp:revision>167</cp:revision>
  <dcterms:created xsi:type="dcterms:W3CDTF">2022-02-09T06:01:49Z</dcterms:created>
  <dcterms:modified xsi:type="dcterms:W3CDTF">2022-03-03T12:14:24Z</dcterms:modified>
</cp:coreProperties>
</file>