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0" r:id="rId2"/>
    <p:sldId id="318" r:id="rId3"/>
    <p:sldId id="271" r:id="rId4"/>
    <p:sldId id="257" r:id="rId5"/>
    <p:sldId id="276" r:id="rId6"/>
    <p:sldId id="323"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A18"/>
    <a:srgbClr val="2E9376"/>
    <a:srgbClr val="9DFE00"/>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3922" autoAdjust="0"/>
  </p:normalViewPr>
  <p:slideViewPr>
    <p:cSldViewPr>
      <p:cViewPr varScale="1">
        <p:scale>
          <a:sx n="56" d="100"/>
          <a:sy n="56" d="100"/>
        </p:scale>
        <p:origin x="888" y="67"/>
      </p:cViewPr>
      <p:guideLst>
        <p:guide orient="horz" pos="2985"/>
        <p:guide pos="5307"/>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3</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4</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5</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13.gif"/><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notesSlide" Target="../notesSlides/notesSlide6.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7"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6.svg"/><Relationship Id="rId3" Type="http://schemas.openxmlformats.org/officeDocument/2006/relationships/image" Target="../media/image39.png"/><Relationship Id="rId7" Type="http://schemas.openxmlformats.org/officeDocument/2006/relationships/image" Target="../media/image41.jpe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7.gif"/><Relationship Id="rId5" Type="http://schemas.openxmlformats.org/officeDocument/2006/relationships/image" Target="../media/image46.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54.png"/><Relationship Id="rId18" Type="http://schemas.openxmlformats.org/officeDocument/2006/relationships/image" Target="../media/image80.svg"/><Relationship Id="rId3" Type="http://schemas.openxmlformats.org/officeDocument/2006/relationships/image" Target="../media/image49.png"/><Relationship Id="rId21" Type="http://schemas.openxmlformats.org/officeDocument/2006/relationships/image" Target="../media/image7.gif"/><Relationship Id="rId7" Type="http://schemas.openxmlformats.org/officeDocument/2006/relationships/image" Target="../media/image51.png"/><Relationship Id="rId12" Type="http://schemas.openxmlformats.org/officeDocument/2006/relationships/image" Target="../media/image74.sv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72.svg"/><Relationship Id="rId19"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52.pn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8.png"/><Relationship Id="rId9" Type="http://schemas.microsoft.com/office/2007/relationships/hdphoto" Target="../media/hdphoto1.wdp"/><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7.gi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9.png"/><Relationship Id="rId11" Type="http://schemas.openxmlformats.org/officeDocument/2006/relationships/image" Target="../media/image7.gif"/><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image" Target="../media/image8.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907" y="4953918"/>
            <a:ext cx="5760640" cy="43204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05" y="225658"/>
            <a:ext cx="7929172" cy="44601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331" y="221321"/>
            <a:ext cx="6696744" cy="4464496"/>
          </a:xfrm>
          <a:prstGeom prst="rect">
            <a:avLst/>
          </a:prstGeom>
        </p:spPr>
      </p:pic>
    </p:spTree>
    <p:extLst>
      <p:ext uri="{BB962C8B-B14F-4D97-AF65-F5344CB8AC3E}">
        <p14:creationId xmlns:p14="http://schemas.microsoft.com/office/powerpoint/2010/main" val="2939020468"/>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793" y="1392682"/>
            <a:ext cx="7372719" cy="7251761"/>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r>
            <a:br>
              <a:rPr lang="vi-VN" sz="28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xen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kẽ</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dirty="0">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03195" y="8644443"/>
            <a:ext cx="4986917" cy="584775"/>
          </a:xfrm>
          <a:prstGeom prst="rect">
            <a:avLst/>
          </a:prstGeom>
          <a:noFill/>
        </p:spPr>
        <p:txBody>
          <a:bodyPr wrap="square">
            <a:spAutoFit/>
          </a:bodyPr>
          <a:lstStyle/>
          <a:p>
            <a:r>
              <a:rPr lang="en-US" sz="3200" dirty="0">
                <a:solidFill>
                  <a:srgbClr val="000000"/>
                </a:solidFill>
                <a:effectLst/>
                <a:latin typeface="Times New Roman" panose="02020603050405020304" pitchFamily="18" charset="0"/>
                <a:ea typeface="Calibri" panose="020F0502020204030204" pitchFamily="34" charset="0"/>
              </a:rPr>
              <a:t>HS </a:t>
            </a:r>
            <a:r>
              <a:rPr lang="en-US" sz="3200" dirty="0" err="1">
                <a:solidFill>
                  <a:srgbClr val="000000"/>
                </a:solidFill>
                <a:effectLst/>
                <a:latin typeface="Times New Roman" panose="02020603050405020304" pitchFamily="18" charset="0"/>
                <a:ea typeface="Calibri" panose="020F0502020204030204" pitchFamily="34" charset="0"/>
              </a:rPr>
              <a:t>quan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trang</a:t>
            </a:r>
            <a:r>
              <a:rPr lang="en-US" sz="3200" dirty="0">
                <a:solidFill>
                  <a:srgbClr val="000000"/>
                </a:solidFill>
                <a:effectLst/>
                <a:latin typeface="Times New Roman" panose="02020603050405020304" pitchFamily="18" charset="0"/>
                <a:ea typeface="Calibri" panose="020F0502020204030204" pitchFamily="34" charset="0"/>
              </a:rPr>
              <a:t> 47 SGK)</a:t>
            </a:r>
            <a:endParaRPr lang="en-US" dirty="0"/>
          </a:p>
        </p:txBody>
      </p:sp>
    </p:spTree>
    <p:extLst>
      <p:ext uri="{BB962C8B-B14F-4D97-AF65-F5344CB8AC3E}">
        <p14:creationId xmlns:p14="http://schemas.microsoft.com/office/powerpoint/2010/main" val="2129506182"/>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435" y="-1390907"/>
            <a:ext cx="17281919" cy="1086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3103845" y="2359545"/>
            <a:ext cx="11659762"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800" b="1" dirty="0" err="1">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vi-VN"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800" b="1" dirty="0">
                <a:solidFill>
                  <a:srgbClr val="EB2A18"/>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khe</a:t>
            </a: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khe</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Cuộn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dán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mảng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bớt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dán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3" y="4449861"/>
            <a:ext cx="4069587" cy="523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64767" y="441757"/>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3463835" y="7218712"/>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3742755" y="7317526"/>
            <a:ext cx="10381942" cy="1083374"/>
          </a:xfrm>
          <a:prstGeom prst="rect">
            <a:avLst/>
          </a:prstGeom>
          <a:noFill/>
        </p:spPr>
        <p:txBody>
          <a:bodyPr wrap="square">
            <a:spAutoFit/>
          </a:bodyPr>
          <a:lstStyle/>
          <a:p>
            <a:pPr>
              <a:lnSpc>
                <a:spcPct val="115000"/>
              </a:lnSpc>
              <a:spcAft>
                <a:spcPts val="1000"/>
              </a:spcAft>
            </a:pPr>
            <a:r>
              <a:rPr lang="vi-VN" sz="2800" b="1" dirty="0">
                <a:solidFill>
                  <a:srgbClr val="2E9376"/>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rgbClr val="2E9376"/>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custDataLst>
      <p:tags r:id="rId1"/>
    </p:custData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517" y="2182002"/>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2091662" y="2391401"/>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7208" y="27025"/>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887771" y="-19476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21304"/>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a:t>
            </a:r>
            <a:r>
              <a:rPr lang="en-US" sz="4800" b="1"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446" t="21651" r="1297"/>
          <a:stretch/>
        </p:blipFill>
        <p:spPr>
          <a:xfrm>
            <a:off x="1798539" y="355792"/>
            <a:ext cx="13105456" cy="8846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1676484"/>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58ECCF2-8469-4D5C-A268-0A70BD8411CC}"/>
              </a:ext>
            </a:extLst>
          </p:cNvPr>
          <p:cNvSpPr txBox="1"/>
          <p:nvPr/>
        </p:nvSpPr>
        <p:spPr>
          <a:xfrm>
            <a:off x="4534843" y="6970142"/>
            <a:ext cx="11449272" cy="2260106"/>
          </a:xfrm>
          <a:prstGeom prst="rect">
            <a:avLst/>
          </a:prstGeom>
          <a:noFill/>
        </p:spPr>
        <p:txBody>
          <a:bodyPr wrap="square" rtlCol="0">
            <a:spAutoFit/>
          </a:bodyPr>
          <a:lstStyle/>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đan</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nan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3755" y="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507" y="1641550"/>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8859" y="434736"/>
            <a:ext cx="8502513" cy="61311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635" y="-1006265"/>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736248" y="737992"/>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2235</TotalTime>
  <Words>519</Words>
  <Application>Microsoft Office PowerPoint</Application>
  <PresentationFormat>Custom</PresentationFormat>
  <Paragraphs>51</Paragraphs>
  <Slides>16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宋体</vt:lpstr>
      <vt:lpstr>Arial</vt:lpstr>
      <vt:lpstr>Calibri</vt:lpstr>
      <vt:lpstr>黑体</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Để đan và tạo ống đựng bút cần bao nhiêu bước? 2. Làm thế nào để có các màu xen kẽ nhau trên sản phẩm? 3. Hình tròn để làm đáy ống bút được cắt khi nào? </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anh phuong</cp:lastModifiedBy>
  <cp:revision>166</cp:revision>
  <dcterms:created xsi:type="dcterms:W3CDTF">2015-09-14T06:10:05Z</dcterms:created>
  <dcterms:modified xsi:type="dcterms:W3CDTF">2023-02-14T02:46:38Z</dcterms:modified>
</cp:coreProperties>
</file>