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8A"/>
    <a:srgbClr val="DE004A"/>
    <a:srgbClr val="00D7D2"/>
    <a:srgbClr val="00FFFF"/>
    <a:srgbClr val="FF6699"/>
    <a:srgbClr val="00AAD2"/>
    <a:srgbClr val="00CCFF"/>
    <a:srgbClr val="00708A"/>
    <a:srgbClr val="0083A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087B-AC9F-4296-8BD7-E069B6EAC336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74212" y="82548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00FFF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00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1751" y="1151397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 smtClean="0">
                <a:ln w="0"/>
                <a:solidFill>
                  <a:srgbClr val="00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3</a:t>
            </a:r>
            <a:endParaRPr lang="en-US" sz="4500" b="1" cap="none" spc="50" dirty="0">
              <a:ln w="0"/>
              <a:solidFill>
                <a:srgbClr val="00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5777" y="2413404"/>
            <a:ext cx="721029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200" b="1" cap="none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2200" b="1" cap="none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5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1312" y="892730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751" y="1657725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09106" y="2102341"/>
            <a:ext cx="8435662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*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chia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dáng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sắc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đặc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chậu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1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chỉnh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defRPr/>
            </a:pP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</a:rPr>
              <a:t>hoàn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thiện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92566" y="5792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5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2831" y="1380419"/>
            <a:ext cx="84560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99" y="2195101"/>
            <a:ext cx="2915478" cy="364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6359339" y="2259878"/>
            <a:ext cx="3317551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Trưng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bày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góc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tại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sz="35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Tặng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cho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người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em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yêu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quý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.</a:t>
            </a:r>
            <a:endParaRPr lang="en-US" altLang="zh-CN" sz="35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just">
              <a:defRPr/>
            </a:pP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Trang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trí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lớp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35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học</a:t>
            </a:r>
            <a:r>
              <a:rPr lang="en-US" altLang="zh-CN" sz="35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21755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CHẬU HOA XINH XẮN (TIẾT </a:t>
            </a:r>
            <a:r>
              <a:rPr lang="vi-VN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561" y="183417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72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71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6759" y="2522635"/>
            <a:ext cx="5277920" cy="20005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100" b="1" dirty="0" smtClean="0">
                <a:solidFill>
                  <a:srgbClr val="007692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endParaRPr lang="en-US" sz="3100" b="1" dirty="0" smtClean="0">
              <a:solidFill>
                <a:srgbClr val="00769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6289" y="159930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  <a:endParaRPr lang="en-US" sz="54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2413" y="13132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26697" b="11451"/>
          <a:stretch/>
        </p:blipFill>
        <p:spPr>
          <a:xfrm flipH="1">
            <a:off x="4355191" y="4887215"/>
            <a:ext cx="1164509" cy="99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849086" y="4777670"/>
            <a:ext cx="1108272" cy="110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32315" y="4888852"/>
            <a:ext cx="860827" cy="9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94894" y="4863851"/>
            <a:ext cx="997090" cy="99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3" y="4739422"/>
            <a:ext cx="811232" cy="11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0729" y="646268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83E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  <a:endParaRPr lang="en-US" sz="5400" dirty="0">
              <a:ln w="0"/>
              <a:solidFill>
                <a:srgbClr val="00683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7715" y="1571207"/>
            <a:ext cx="7209459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7599" y="47782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" y="0"/>
            <a:ext cx="1220487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22" y="1299585"/>
            <a:ext cx="2390294" cy="23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3900378"/>
            <a:ext cx="3022242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86" y="1299585"/>
            <a:ext cx="2390293" cy="239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70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84" y="3900378"/>
            <a:ext cx="3369319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smtClean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4500" dirty="0">
              <a:ln w="0"/>
              <a:solidFill>
                <a:srgbClr val="DE004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070795" y="3869994"/>
            <a:ext cx="38239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4142" y="221265"/>
            <a:ext cx="574439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</a:t>
            </a:r>
            <a:r>
              <a:rPr lang="vi-VN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TẠ0</a:t>
            </a:r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THỨC KĨ NĂNG</a:t>
            </a:r>
            <a:endParaRPr lang="en-US" sz="35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  <a:endParaRPr lang="en-US" sz="2100" b="1" dirty="0">
              <a:solidFill>
                <a:srgbClr val="00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8950" y="206294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  <a:endParaRPr lang="en-US" sz="4100" b="1" spc="50" dirty="0">
              <a:ln w="0"/>
              <a:solidFill>
                <a:srgbClr val="FF66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1" y="2693883"/>
            <a:ext cx="74053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9534" y="11458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79" y="1506414"/>
            <a:ext cx="362121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8449" r="6265" b="7043"/>
          <a:stretch/>
        </p:blipFill>
        <p:spPr>
          <a:xfrm>
            <a:off x="362100" y="1506414"/>
            <a:ext cx="3432279" cy="445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4"/>
          <a:stretch/>
        </p:blipFill>
        <p:spPr>
          <a:xfrm>
            <a:off x="7966241" y="1506413"/>
            <a:ext cx="3277015" cy="44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  <a:endParaRPr lang="en-US" sz="4100" b="1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8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3056" y="1454554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3514" y="2289581"/>
            <a:ext cx="722504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gayNgo-Piano-2889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4567234"/>
            <a:ext cx="832835" cy="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516</Words>
  <Application>Microsoft Office PowerPoint</Application>
  <PresentationFormat>Widescreen</PresentationFormat>
  <Paragraphs>51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phuong</cp:lastModifiedBy>
  <cp:revision>122</cp:revision>
  <dcterms:created xsi:type="dcterms:W3CDTF">2022-08-06T00:43:48Z</dcterms:created>
  <dcterms:modified xsi:type="dcterms:W3CDTF">2023-01-09T02:19:23Z</dcterms:modified>
</cp:coreProperties>
</file>