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84" r:id="rId3"/>
    <p:sldId id="257" r:id="rId4"/>
    <p:sldId id="286" r:id="rId5"/>
    <p:sldId id="258" r:id="rId6"/>
    <p:sldId id="262" r:id="rId7"/>
    <p:sldId id="259" r:id="rId8"/>
    <p:sldId id="266" r:id="rId9"/>
    <p:sldId id="269" r:id="rId10"/>
    <p:sldId id="291" r:id="rId11"/>
    <p:sldId id="272" r:id="rId12"/>
    <p:sldId id="292" r:id="rId13"/>
    <p:sldId id="278" r:id="rId14"/>
    <p:sldId id="271" r:id="rId15"/>
    <p:sldId id="294" r:id="rId16"/>
    <p:sldId id="287" r:id="rId17"/>
    <p:sldId id="295" r:id="rId18"/>
    <p:sldId id="279" r:id="rId19"/>
  </p:sldIdLst>
  <p:sldSz cx="12192000" cy="6858000"/>
  <p:notesSz cx="6858000" cy="9144000"/>
  <p:embeddedFontLst>
    <p:embeddedFont>
      <p:font typeface="Calibri Light" panose="020F0302020204030204" pitchFamily="34" charset="0"/>
      <p:regular r:id="rId21"/>
      <p:italic r:id="rId22"/>
    </p:embeddedFont>
    <p:embeddedFont>
      <p:font typeface="Broadway" panose="04040905080B02020502" pitchFamily="82" charset="0"/>
      <p:regular r:id="rId23"/>
    </p:embeddedFont>
    <p:embeddedFont>
      <p:font typeface=".VnTime" panose="020B7200000000000000"/>
      <p:regular r:id="rId24"/>
      <p:bold r:id="rId25"/>
      <p:italic r:id="rId26"/>
      <p:boldItalic r:id="rId27"/>
    </p:embeddedFont>
    <p:embeddedFont>
      <p:font typeface="字体管家棉花糖" panose="020B0604020202020204" charset="-122"/>
      <p:regular r:id="rId28"/>
    </p:embeddedFont>
    <p:embeddedFont>
      <p:font typeface="Calibri" panose="020F0502020204030204" pitchFamily="3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锐字工房洪荒之光中黑简1.0" panose="020B0604020202020204" charset="-122"/>
      <p:regular r:id="rId37"/>
    </p:embeddedFont>
    <p:embeddedFont>
      <p:font typeface="宋体" panose="02010600030101010101" pitchFamily="2" charset="-122"/>
      <p:regular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E38"/>
    <a:srgbClr val="FFE305"/>
    <a:srgbClr val="FFDE05"/>
    <a:srgbClr val="FEEF05"/>
    <a:srgbClr val="FFF473"/>
    <a:srgbClr val="81FFB4"/>
    <a:srgbClr val="FFEE03"/>
    <a:srgbClr val="6FA068"/>
    <a:srgbClr val="119EBC"/>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gs" Target="tags/tag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85966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30610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88605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924292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56311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59290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948904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19101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47135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385370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98770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74247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68474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77917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4286018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67833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261368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40408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537170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6797064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8906844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70867822"/>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6709174"/>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65546747"/>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661459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52810423"/>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83979680"/>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8592492"/>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31633361"/>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19043573"/>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87323828"/>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4953575"/>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54671942"/>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3641459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52472165"/>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2283874"/>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670574"/>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425912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2879878"/>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819778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68730425"/>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8811327"/>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609524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820924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69927471"/>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92801758"/>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5565230"/>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90306"/>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552589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3277470"/>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6815599"/>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2448711"/>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75063811"/>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4837350"/>
      </p:ext>
    </p:extLst>
  </p:cSld>
  <p:clrMapOvr>
    <a:masterClrMapping/>
  </p:clrMapOvr>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2023/4/3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83" r:id="rId2"/>
    <p:sldLayoutId id="2147483662" r:id="rId3"/>
    <p:sldLayoutId id="2147483661" r:id="rId4"/>
    <p:sldLayoutId id="2147483660" r:id="rId5"/>
    <p:sldLayoutId id="2147483650" r:id="rId6"/>
    <p:sldLayoutId id="2147483694" r:id="rId7"/>
    <p:sldLayoutId id="2147483693" r:id="rId8"/>
    <p:sldLayoutId id="2147483692" r:id="rId9"/>
    <p:sldLayoutId id="2147483691" r:id="rId10"/>
    <p:sldLayoutId id="2147483690" r:id="rId11"/>
    <p:sldLayoutId id="2147483689" r:id="rId12"/>
    <p:sldLayoutId id="2147483688" r:id="rId13"/>
    <p:sldLayoutId id="2147483687" r:id="rId14"/>
    <p:sldLayoutId id="2147483686" r:id="rId15"/>
    <p:sldLayoutId id="2147483685" r:id="rId16"/>
    <p:sldLayoutId id="2147483684" r:id="rId17"/>
    <p:sldLayoutId id="2147483682" r:id="rId18"/>
    <p:sldLayoutId id="2147483681" r:id="rId19"/>
    <p:sldLayoutId id="2147483680" r:id="rId20"/>
    <p:sldLayoutId id="2147483679" r:id="rId21"/>
    <p:sldLayoutId id="2147483678" r:id="rId22"/>
    <p:sldLayoutId id="2147483677" r:id="rId23"/>
    <p:sldLayoutId id="2147483676" r:id="rId24"/>
    <p:sldLayoutId id="2147483675" r:id="rId25"/>
    <p:sldLayoutId id="2147483674" r:id="rId26"/>
    <p:sldLayoutId id="2147483673" r:id="rId27"/>
    <p:sldLayoutId id="2147483672" r:id="rId28"/>
    <p:sldLayoutId id="2147483671" r:id="rId29"/>
    <p:sldLayoutId id="2147483670" r:id="rId30"/>
    <p:sldLayoutId id="2147483669" r:id="rId31"/>
    <p:sldLayoutId id="2147483668" r:id="rId32"/>
    <p:sldLayoutId id="2147483667" r:id="rId33"/>
    <p:sldLayoutId id="2147483666" r:id="rId34"/>
    <p:sldLayoutId id="2147483665" r:id="rId35"/>
    <p:sldLayoutId id="2147483664" r:id="rId36"/>
    <p:sldLayoutId id="2147483663" r:id="rId37"/>
    <p:sldLayoutId id="2147483651" r:id="rId38"/>
    <p:sldLayoutId id="2147483652" r:id="rId39"/>
    <p:sldLayoutId id="2147483653" r:id="rId40"/>
    <p:sldLayoutId id="2147483654" r:id="rId41"/>
    <p:sldLayoutId id="2147483655" r:id="rId42"/>
    <p:sldLayoutId id="2147483656" r:id="rId43"/>
    <p:sldLayoutId id="2147483657" r:id="rId44"/>
    <p:sldLayoutId id="2147483658" r:id="rId45"/>
    <p:sldLayoutId id="2147483659" r:id="rId46"/>
  </p:sldLayoutIdLst>
  <mc:AlternateContent xmlns:mc="http://schemas.openxmlformats.org/markup-compatibility/2006" xmlns:p14="http://schemas.microsoft.com/office/powerpoint/2010/main">
    <mc:Choice Requires="p14">
      <p:transition spd="slow" p14:dur="2000" advTm="0">
        <p14:rippl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3.jpe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jpeg"/><Relationship Id="rId7"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jpg"/><Relationship Id="rId5" Type="http://schemas.openxmlformats.org/officeDocument/2006/relationships/image" Target="../media/image7.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jpe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18"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image" Target="../media/image10.png"/><Relationship Id="rId12" Type="http://schemas.openxmlformats.org/officeDocument/2006/relationships/image" Target="../media/image13.png"/><Relationship Id="rId17" Type="http://schemas.microsoft.com/office/2007/relationships/hdphoto" Target="../media/hdphoto5.wdp"/><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5" Type="http://schemas.microsoft.com/office/2007/relationships/hdphoto" Target="../media/hdphoto4.wdp"/><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29.jpeg"/><Relationship Id="rId4" Type="http://schemas.openxmlformats.org/officeDocument/2006/relationships/image" Target="../media/image17.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511707" y="0"/>
            <a:ext cx="8426980" cy="4264665"/>
          </a:xfrm>
          <a:prstGeom prst="rect">
            <a:avLst/>
          </a:prstGeom>
        </p:spPr>
      </p:pic>
      <p:sp>
        <p:nvSpPr>
          <p:cNvPr id="5" name="文本框 4"/>
          <p:cNvSpPr txBox="1"/>
          <p:nvPr/>
        </p:nvSpPr>
        <p:spPr>
          <a:xfrm rot="21360000">
            <a:off x="3552094" y="1713051"/>
            <a:ext cx="6848475" cy="1274195"/>
          </a:xfrm>
          <a:prstGeom prst="rect">
            <a:avLst/>
          </a:prstGeom>
          <a:noFill/>
        </p:spPr>
        <p:txBody>
          <a:bodyPr wrap="square" rtlCol="0">
            <a:spAutoFit/>
          </a:bodyPr>
          <a:lstStyle/>
          <a:p>
            <a:pPr algn="ctr">
              <a:lnSpc>
                <a:spcPct val="80000"/>
              </a:lnSpc>
            </a:pPr>
            <a:r>
              <a:rPr lang="en-US" altLang="zh-CN" sz="4800" b="1" dirty="0" err="1">
                <a:solidFill>
                  <a:srgbClr val="2E7E38"/>
                </a:solidFill>
                <a:latin typeface="Cambria" panose="02040503050406030204" pitchFamily="18" charset="0"/>
                <a:ea typeface="Cambria" panose="02040503050406030204" pitchFamily="18" charset="0"/>
              </a:rPr>
              <a:t>Chủ</a:t>
            </a:r>
            <a:r>
              <a:rPr lang="en-US" altLang="zh-CN" sz="4800" b="1" dirty="0">
                <a:solidFill>
                  <a:srgbClr val="2E7E38"/>
                </a:solidFill>
                <a:latin typeface="Cambria" panose="02040503050406030204" pitchFamily="18" charset="0"/>
                <a:ea typeface="Cambria" panose="02040503050406030204" pitchFamily="18" charset="0"/>
              </a:rPr>
              <a:t> </a:t>
            </a:r>
            <a:r>
              <a:rPr lang="en-US" altLang="zh-CN" sz="4800" b="1" dirty="0" err="1">
                <a:solidFill>
                  <a:srgbClr val="2E7E38"/>
                </a:solidFill>
                <a:latin typeface="Cambria" panose="02040503050406030204" pitchFamily="18" charset="0"/>
                <a:ea typeface="Cambria" panose="02040503050406030204" pitchFamily="18" charset="0"/>
              </a:rPr>
              <a:t>đề</a:t>
            </a:r>
            <a:r>
              <a:rPr lang="en-US" altLang="zh-CN" sz="4800" b="1" dirty="0">
                <a:solidFill>
                  <a:srgbClr val="2E7E38"/>
                </a:solidFill>
                <a:latin typeface="Cambria" panose="02040503050406030204" pitchFamily="18" charset="0"/>
                <a:ea typeface="Cambria" panose="02040503050406030204" pitchFamily="18" charset="0"/>
              </a:rPr>
              <a:t> 6:</a:t>
            </a:r>
          </a:p>
          <a:p>
            <a:pPr algn="ctr">
              <a:lnSpc>
                <a:spcPct val="80000"/>
              </a:lnSpc>
            </a:pPr>
            <a:r>
              <a:rPr lang="en-US" altLang="zh-CN" sz="4800" b="1" dirty="0">
                <a:solidFill>
                  <a:srgbClr val="2E7E38"/>
                </a:solidFill>
                <a:latin typeface="Cambria" panose="02040503050406030204" pitchFamily="18" charset="0"/>
                <a:ea typeface="Cambria" panose="02040503050406030204" pitchFamily="18" charset="0"/>
              </a:rPr>
              <a:t> </a:t>
            </a:r>
            <a:r>
              <a:rPr lang="vi-VN" altLang="zh-CN" sz="4800" b="1" dirty="0">
                <a:solidFill>
                  <a:srgbClr val="2E7E38"/>
                </a:solidFill>
                <a:latin typeface="Cambria" panose="02040503050406030204" pitchFamily="18" charset="0"/>
                <a:ea typeface="Cambria" panose="02040503050406030204" pitchFamily="18" charset="0"/>
              </a:rPr>
              <a:t>ĐÔ THỊ NGÀY NAY </a:t>
            </a:r>
            <a:endParaRPr lang="zh-CN" altLang="en-US" b="1" spc="180" dirty="0">
              <a:solidFill>
                <a:srgbClr val="6FA068"/>
              </a:solidFill>
              <a:uFillTx/>
              <a:latin typeface="Cambria" panose="02040503050406030204" pitchFamily="18" charset="0"/>
              <a:ea typeface="方正胖娃简体" panose="03000509000000000000" pitchFamily="65" charset="-122"/>
            </a:endParaRPr>
          </a:p>
        </p:txBody>
      </p:sp>
      <p:sp>
        <p:nvSpPr>
          <p:cNvPr id="7" name="文本框 4">
            <a:extLst>
              <a:ext uri="{FF2B5EF4-FFF2-40B4-BE49-F238E27FC236}">
                <a16:creationId xmlns:a16="http://schemas.microsoft.com/office/drawing/2014/main" id="{3B0B2DF7-AC0E-4180-A971-B334B92F2843}"/>
              </a:ext>
            </a:extLst>
          </p:cNvPr>
          <p:cNvSpPr txBox="1"/>
          <p:nvPr/>
        </p:nvSpPr>
        <p:spPr>
          <a:xfrm>
            <a:off x="746760" y="299388"/>
            <a:ext cx="10591800" cy="535531"/>
          </a:xfrm>
          <a:prstGeom prst="rect">
            <a:avLst/>
          </a:prstGeom>
          <a:noFill/>
        </p:spPr>
        <p:txBody>
          <a:bodyPr wrap="square" rtlCol="0">
            <a:spAutoFit/>
          </a:bodyPr>
          <a:lstStyle/>
          <a:p>
            <a:pPr algn="ctr">
              <a:lnSpc>
                <a:spcPct val="80000"/>
              </a:lnSpc>
            </a:pPr>
            <a:r>
              <a:rPr lang="vi-VN" altLang="zh-CN"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Cambria" panose="02040503050406030204" pitchFamily="18" charset="0"/>
                <a:ea typeface="Cambria" panose="02040503050406030204" pitchFamily="18" charset="0"/>
              </a:rPr>
              <a:t>PHÒNG GIÁO DỤC VÀ ĐÀO TẠO QUẬN LONG BIÊN </a:t>
            </a:r>
            <a:endParaRPr lang="zh-CN" altLang="en-US" sz="3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Cambria" panose="02040503050406030204" pitchFamily="18" charset="0"/>
              <a:ea typeface="方正胖娃简体" panose="03000509000000000000" pitchFamily="65" charset="-122"/>
            </a:endParaRPr>
          </a:p>
        </p:txBody>
      </p:sp>
      <p:sp>
        <p:nvSpPr>
          <p:cNvPr id="8" name="TextBox 7">
            <a:extLst>
              <a:ext uri="{FF2B5EF4-FFF2-40B4-BE49-F238E27FC236}">
                <a16:creationId xmlns:a16="http://schemas.microsoft.com/office/drawing/2014/main" id="{74AFCA29-B5E4-4F1A-B0A3-903E5197C153}"/>
              </a:ext>
            </a:extLst>
          </p:cNvPr>
          <p:cNvSpPr txBox="1"/>
          <p:nvPr/>
        </p:nvSpPr>
        <p:spPr>
          <a:xfrm>
            <a:off x="1755330" y="1031807"/>
            <a:ext cx="3622876" cy="646331"/>
          </a:xfrm>
          <a:prstGeom prst="rect">
            <a:avLst/>
          </a:prstGeom>
          <a:noFill/>
        </p:spPr>
        <p:txBody>
          <a:bodyPr wrap="square" rtlCol="0">
            <a:spAutoFit/>
          </a:bodyPr>
          <a:lstStyle/>
          <a:p>
            <a:pPr algn="ctr"/>
            <a:r>
              <a:rPr lang="en-US" sz="3600" b="1" dirty="0">
                <a:solidFill>
                  <a:srgbClr val="FF0000"/>
                </a:solidFill>
              </a:rPr>
              <a:t>MĨ THUẬT LỚP 3</a:t>
            </a:r>
          </a:p>
        </p:txBody>
      </p:sp>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sp>
        <p:nvSpPr>
          <p:cNvPr id="31" name="文本框 9">
            <a:extLst>
              <a:ext uri="{FF2B5EF4-FFF2-40B4-BE49-F238E27FC236}">
                <a16:creationId xmlns:a16="http://schemas.microsoft.com/office/drawing/2014/main" id="{9749F3A7-933B-4371-925E-73C5B4548D2C}"/>
              </a:ext>
            </a:extLst>
          </p:cNvPr>
          <p:cNvSpPr txBox="1"/>
          <p:nvPr/>
        </p:nvSpPr>
        <p:spPr>
          <a:xfrm>
            <a:off x="9376002" y="2088789"/>
            <a:ext cx="269012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3600" b="1" dirty="0" err="1">
                <a:solidFill>
                  <a:srgbClr val="2E7E38"/>
                </a:solidFill>
                <a:latin typeface="Cambria" panose="02040503050406030204" pitchFamily="18" charset="0"/>
                <a:ea typeface="Cambria" panose="02040503050406030204" pitchFamily="18" charset="0"/>
              </a:rPr>
              <a:t>Sản</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phẩm</a:t>
            </a:r>
            <a:endParaRPr lang="en-US" altLang="zh-CN" sz="3600" b="1" dirty="0">
              <a:solidFill>
                <a:srgbClr val="2E7E38"/>
              </a:solidFill>
              <a:latin typeface="Cambria" panose="02040503050406030204" pitchFamily="18" charset="0"/>
              <a:ea typeface="Cambria" panose="02040503050406030204" pitchFamily="18" charset="0"/>
            </a:endParaRPr>
          </a:p>
          <a:p>
            <a:pPr algn="ctr"/>
            <a:r>
              <a:rPr lang="en-US" altLang="zh-CN" sz="3600" b="1" dirty="0" err="1">
                <a:solidFill>
                  <a:srgbClr val="2E7E38"/>
                </a:solidFill>
                <a:latin typeface="Cambria" panose="02040503050406030204" pitchFamily="18" charset="0"/>
                <a:ea typeface="Cambria" panose="02040503050406030204" pitchFamily="18" charset="0"/>
              </a:rPr>
              <a:t>Tham</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khảo</a:t>
            </a:r>
            <a:endParaRPr lang="zh-CN" altLang="en-US" sz="3600" b="1" dirty="0">
              <a:solidFill>
                <a:srgbClr val="2E7E38"/>
              </a:solidFill>
              <a:latin typeface="Cambria" panose="02040503050406030204" pitchFamily="18" charset="0"/>
              <a:ea typeface="字体管家棉花糖" panose="00020600040101010101" charset="-122"/>
            </a:endParaRPr>
          </a:p>
        </p:txBody>
      </p:sp>
      <p:pic>
        <p:nvPicPr>
          <p:cNvPr id="3" name="Picture 2" descr="A picture containing text, indoor&#10;&#10;Description automatically generated">
            <a:extLst>
              <a:ext uri="{FF2B5EF4-FFF2-40B4-BE49-F238E27FC236}">
                <a16:creationId xmlns:a16="http://schemas.microsoft.com/office/drawing/2014/main" id="{75A541BB-A03B-2AB7-A1C4-343B74558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938" y="133350"/>
            <a:ext cx="3364862" cy="3119466"/>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FABA5C0C-E06E-2AFF-8BC9-B0293C82B2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7750" y="99486"/>
            <a:ext cx="4091940" cy="332951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0132E47-42AB-2C08-2468-B10BD9233CF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39" y="3605184"/>
            <a:ext cx="3441061" cy="3119466"/>
          </a:xfrm>
          <a:prstGeom prst="rect">
            <a:avLst/>
          </a:prstGeom>
        </p:spPr>
      </p:pic>
      <p:pic>
        <p:nvPicPr>
          <p:cNvPr id="9" name="Picture 8">
            <a:extLst>
              <a:ext uri="{FF2B5EF4-FFF2-40B4-BE49-F238E27FC236}">
                <a16:creationId xmlns:a16="http://schemas.microsoft.com/office/drawing/2014/main" id="{F87867F9-2824-6413-DB11-BC825D9AD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7750" y="3605184"/>
            <a:ext cx="4091939" cy="2971800"/>
          </a:xfrm>
          <a:prstGeom prst="rect">
            <a:avLst/>
          </a:prstGeom>
        </p:spPr>
      </p:pic>
    </p:spTree>
    <p:extLst>
      <p:ext uri="{BB962C8B-B14F-4D97-AF65-F5344CB8AC3E}">
        <p14:creationId xmlns:p14="http://schemas.microsoft.com/office/powerpoint/2010/main" val="1080616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784426" y="3692503"/>
            <a:ext cx="5691977" cy="2363470"/>
            <a:chOff x="9586" y="4485"/>
            <a:chExt cx="7943" cy="3344"/>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909" y="4485"/>
              <a:ext cx="7620" cy="3344"/>
            </a:xfrm>
            <a:prstGeom prst="rect">
              <a:avLst/>
            </a:prstGeom>
            <a:noFill/>
          </p:spPr>
          <p:txBody>
            <a:bodyPr wrap="square" rtlCol="0">
              <a:spAutoFit/>
            </a:bodyPr>
            <a:lstStyle/>
            <a:p>
              <a:pPr algn="ctr"/>
              <a:r>
                <a:rPr lang="en-US" altLang="zh-CN" sz="4400" b="1" dirty="0" err="1">
                  <a:solidFill>
                    <a:srgbClr val="2E7E38"/>
                  </a:solidFill>
                  <a:latin typeface="Cambria" panose="02040503050406030204" pitchFamily="18" charset="0"/>
                  <a:ea typeface="Cambria" panose="02040503050406030204" pitchFamily="18" charset="0"/>
                </a:rPr>
                <a:t>Hoạt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động</a:t>
              </a:r>
              <a:endParaRPr lang="en-US" altLang="zh-CN" sz="4400" b="1" dirty="0">
                <a:solidFill>
                  <a:srgbClr val="2E7E38"/>
                </a:solidFill>
                <a:latin typeface="Cambria" panose="02040503050406030204" pitchFamily="18" charset="0"/>
                <a:ea typeface="Cambria" panose="02040503050406030204" pitchFamily="18" charset="0"/>
              </a:endParaRPr>
            </a:p>
            <a:p>
              <a:pPr algn="ctr"/>
              <a:r>
                <a:rPr lang="en-US" altLang="zh-CN" sz="4400" b="1" dirty="0" err="1">
                  <a:solidFill>
                    <a:srgbClr val="2E7E38"/>
                  </a:solidFill>
                  <a:latin typeface="Cambria" panose="02040503050406030204" pitchFamily="18" charset="0"/>
                  <a:ea typeface="Cambria" panose="02040503050406030204" pitchFamily="18" charset="0"/>
                </a:rPr>
                <a:t>Luyện</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tập</a:t>
              </a:r>
              <a:r>
                <a:rPr lang="en-US" altLang="zh-CN" sz="4400" b="1" dirty="0">
                  <a:solidFill>
                    <a:srgbClr val="2E7E38"/>
                  </a:solidFill>
                  <a:latin typeface="Cambria" panose="02040503050406030204" pitchFamily="18" charset="0"/>
                  <a:ea typeface="Cambria" panose="02040503050406030204" pitchFamily="18" charset="0"/>
                </a:rPr>
                <a:t> – </a:t>
              </a:r>
              <a:r>
                <a:rPr lang="en-US" altLang="zh-CN" sz="4400" b="1" dirty="0" err="1">
                  <a:solidFill>
                    <a:srgbClr val="2E7E38"/>
                  </a:solidFill>
                  <a:latin typeface="Cambria" panose="02040503050406030204" pitchFamily="18" charset="0"/>
                  <a:ea typeface="Cambria" panose="02040503050406030204" pitchFamily="18" charset="0"/>
                </a:rPr>
                <a:t>sáng</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tạo</a:t>
              </a:r>
              <a:endParaRPr lang="zh-CN" altLang="en-US" sz="44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3</a:t>
              </a:r>
            </a:p>
          </p:txBody>
        </p:sp>
      </p:grpSp>
      <p:pic>
        <p:nvPicPr>
          <p:cNvPr id="26" name="图片 32" descr="129e31cd37098471b19ff0d691246199">
            <a:extLst>
              <a:ext uri="{FF2B5EF4-FFF2-40B4-BE49-F238E27FC236}">
                <a16:creationId xmlns:a16="http://schemas.microsoft.com/office/drawing/2014/main" id="{18764C7A-A9C0-43E9-BA5B-D36A001923F8}"/>
              </a:ext>
            </a:extLst>
          </p:cNvPr>
          <p:cNvPicPr>
            <a:picLocks noChangeAspect="1"/>
          </p:cNvPicPr>
          <p:nvPr/>
        </p:nvPicPr>
        <p:blipFill>
          <a:blip r:embed="rId6"/>
          <a:stretch>
            <a:fillRect/>
          </a:stretch>
        </p:blipFill>
        <p:spPr>
          <a:xfrm>
            <a:off x="2697481" y="451658"/>
            <a:ext cx="2563143" cy="2563143"/>
          </a:xfrm>
          <a:prstGeom prst="rect">
            <a:avLst/>
          </a:prstGeom>
        </p:spPr>
      </p:pic>
    </p:spTree>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pic>
        <p:nvPicPr>
          <p:cNvPr id="28" name="图片 3" descr="5c95d9be9ffa50fc92ed5552156a00c5">
            <a:extLst>
              <a:ext uri="{FF2B5EF4-FFF2-40B4-BE49-F238E27FC236}">
                <a16:creationId xmlns:a16="http://schemas.microsoft.com/office/drawing/2014/main" id="{CE686CD7-7FD6-4D47-AED0-1283C2FB051F}"/>
              </a:ext>
            </a:extLst>
          </p:cNvPr>
          <p:cNvPicPr>
            <a:picLocks noChangeAspect="1"/>
          </p:cNvPicPr>
          <p:nvPr/>
        </p:nvPicPr>
        <p:blipFill>
          <a:blip r:embed="rId5"/>
          <a:srcRect/>
          <a:stretch>
            <a:fillRect/>
          </a:stretch>
        </p:blipFill>
        <p:spPr>
          <a:xfrm>
            <a:off x="738093" y="-18560"/>
            <a:ext cx="9838281" cy="4520076"/>
          </a:xfrm>
          <a:prstGeom prst="rect">
            <a:avLst/>
          </a:prstGeom>
        </p:spPr>
      </p:pic>
      <p:sp>
        <p:nvSpPr>
          <p:cNvPr id="2" name="Rectangle 1">
            <a:extLst>
              <a:ext uri="{FF2B5EF4-FFF2-40B4-BE49-F238E27FC236}">
                <a16:creationId xmlns:a16="http://schemas.microsoft.com/office/drawing/2014/main" id="{58AB992D-B1CE-4783-B39F-1F6246568BA1}"/>
              </a:ext>
            </a:extLst>
          </p:cNvPr>
          <p:cNvSpPr/>
          <p:nvPr/>
        </p:nvSpPr>
        <p:spPr>
          <a:xfrm>
            <a:off x="2700819" y="2087160"/>
            <a:ext cx="6637867" cy="830997"/>
          </a:xfrm>
          <a:prstGeom prst="rect">
            <a:avLst/>
          </a:prstGeom>
        </p:spPr>
        <p:txBody>
          <a:bodyPr wrap="square">
            <a:spAutoFit/>
          </a:bodyPr>
          <a:lstStyle/>
          <a:p>
            <a:r>
              <a:rPr lang="en-US" sz="2400" b="1" i="1" kern="800" dirty="0" err="1">
                <a:solidFill>
                  <a:srgbClr val="002060"/>
                </a:solidFill>
                <a:latin typeface="Cambria" panose="02040503050406030204" pitchFamily="18" charset="0"/>
                <a:ea typeface="Cambria" panose="02040503050406030204" pitchFamily="18" charset="0"/>
              </a:rPr>
              <a:t>Yêu</a:t>
            </a:r>
            <a:r>
              <a:rPr lang="en-US" sz="2400" b="1" i="1" kern="800" dirty="0">
                <a:solidFill>
                  <a:srgbClr val="002060"/>
                </a:solidFill>
                <a:latin typeface="Cambria" panose="02040503050406030204" pitchFamily="18" charset="0"/>
                <a:ea typeface="Cambria" panose="02040503050406030204" pitchFamily="18" charset="0"/>
              </a:rPr>
              <a:t> </a:t>
            </a:r>
            <a:r>
              <a:rPr lang="en-US" sz="2400" b="1" i="1" kern="800" dirty="0" err="1">
                <a:solidFill>
                  <a:srgbClr val="002060"/>
                </a:solidFill>
                <a:latin typeface="Cambria" panose="02040503050406030204" pitchFamily="18" charset="0"/>
                <a:ea typeface="Cambria" panose="02040503050406030204" pitchFamily="18" charset="0"/>
              </a:rPr>
              <a:t>cầu</a:t>
            </a:r>
            <a:r>
              <a:rPr lang="en-US" sz="2400" b="1" i="1" kern="800" dirty="0">
                <a:solidFill>
                  <a:srgbClr val="002060"/>
                </a:solidFill>
                <a:latin typeface="Cambria" panose="02040503050406030204" pitchFamily="18" charset="0"/>
                <a:ea typeface="Cambria" panose="02040503050406030204" pitchFamily="18" charset="0"/>
              </a:rPr>
              <a:t>: </a:t>
            </a:r>
            <a:r>
              <a:rPr lang="en-US" sz="2400" i="1" kern="800" dirty="0" err="1">
                <a:latin typeface="Cambria" panose="02040503050406030204" pitchFamily="18" charset="0"/>
                <a:ea typeface="Cambria" panose="02040503050406030204" pitchFamily="18" charset="0"/>
              </a:rPr>
              <a:t>Em</a:t>
            </a:r>
            <a:r>
              <a:rPr lang="en-US" sz="2400" i="1" kern="800" dirty="0">
                <a:latin typeface="Cambria" panose="02040503050406030204" pitchFamily="18" charset="0"/>
                <a:ea typeface="Cambria" panose="02040503050406030204" pitchFamily="18" charset="0"/>
              </a:rPr>
              <a:t> </a:t>
            </a:r>
            <a:r>
              <a:rPr lang="en-US" sz="2400" i="1" kern="800" dirty="0" err="1">
                <a:latin typeface="Cambria" panose="02040503050406030204" pitchFamily="18" charset="0"/>
                <a:ea typeface="Cambria" panose="02040503050406030204" pitchFamily="18" charset="0"/>
              </a:rPr>
              <a:t>hãy</a:t>
            </a:r>
            <a:r>
              <a:rPr lang="en-US" sz="2400" i="1" kern="800" dirty="0">
                <a:latin typeface="Cambria" panose="02040503050406030204" pitchFamily="18" charset="0"/>
                <a:ea typeface="Cambria" panose="02040503050406030204" pitchFamily="18" charset="0"/>
              </a:rPr>
              <a:t> </a:t>
            </a:r>
            <a:r>
              <a:rPr lang="en-US" sz="2400" i="1" kern="800" dirty="0" err="1">
                <a:latin typeface="Cambria" panose="02040503050406030204" pitchFamily="18" charset="0"/>
                <a:ea typeface="Cambria" panose="02040503050406030204" pitchFamily="18" charset="0"/>
              </a:rPr>
              <a:t>trang</a:t>
            </a:r>
            <a:r>
              <a:rPr lang="en-US" sz="2400" i="1" kern="800" dirty="0">
                <a:latin typeface="Cambria" panose="02040503050406030204" pitchFamily="18" charset="0"/>
                <a:ea typeface="Cambria" panose="02040503050406030204" pitchFamily="18" charset="0"/>
              </a:rPr>
              <a:t> </a:t>
            </a:r>
            <a:r>
              <a:rPr lang="vi-VN" sz="2400" i="1" kern="800" dirty="0">
                <a:latin typeface="Cambria" panose="02040503050406030204" pitchFamily="18" charset="0"/>
                <a:ea typeface="Cambria" panose="02040503050406030204" pitchFamily="18" charset="0"/>
              </a:rPr>
              <a:t>trí, sắp xếp mô hình nhà của nhóm mình thành khu phố mà em thích. </a:t>
            </a:r>
            <a:endParaRPr lang="en-US" sz="2400" dirty="0">
              <a:latin typeface="Cambria" panose="02040503050406030204" pitchFamily="18" charset="0"/>
              <a:ea typeface="Cambria" panose="02040503050406030204" pitchFamily="18" charset="0"/>
            </a:endParaRPr>
          </a:p>
        </p:txBody>
      </p:sp>
      <p:grpSp>
        <p:nvGrpSpPr>
          <p:cNvPr id="8" name="组合 11">
            <a:extLst>
              <a:ext uri="{FF2B5EF4-FFF2-40B4-BE49-F238E27FC236}">
                <a16:creationId xmlns:a16="http://schemas.microsoft.com/office/drawing/2014/main" id="{6C555AD9-B021-4597-B49F-C699EF07BCEC}"/>
              </a:ext>
            </a:extLst>
          </p:cNvPr>
          <p:cNvGrpSpPr/>
          <p:nvPr/>
        </p:nvGrpSpPr>
        <p:grpSpPr>
          <a:xfrm>
            <a:off x="354965" y="240030"/>
            <a:ext cx="965200" cy="1009015"/>
            <a:chOff x="11295" y="1307"/>
            <a:chExt cx="3874" cy="4046"/>
          </a:xfrm>
        </p:grpSpPr>
        <p:pic>
          <p:nvPicPr>
            <p:cNvPr id="10" name="图片 8" descr="f7d30ea4b628d33971365e72821aa1c5">
              <a:extLst>
                <a:ext uri="{FF2B5EF4-FFF2-40B4-BE49-F238E27FC236}">
                  <a16:creationId xmlns:a16="http://schemas.microsoft.com/office/drawing/2014/main" id="{0EBB7E51-E342-4145-8A6C-582E5F186B51}"/>
                </a:ext>
              </a:extLst>
            </p:cNvPr>
            <p:cNvPicPr>
              <a:picLocks noChangeAspect="1"/>
            </p:cNvPicPr>
            <p:nvPr/>
          </p:nvPicPr>
          <p:blipFill>
            <a:blip r:embed="rId6"/>
            <a:srcRect l="16885" t="7870" r="18795" b="24954"/>
            <a:stretch>
              <a:fillRect/>
            </a:stretch>
          </p:blipFill>
          <p:spPr>
            <a:xfrm>
              <a:off x="11295" y="1307"/>
              <a:ext cx="3874" cy="4046"/>
            </a:xfrm>
            <a:prstGeom prst="rect">
              <a:avLst/>
            </a:prstGeom>
          </p:spPr>
        </p:pic>
        <p:sp>
          <p:nvSpPr>
            <p:cNvPr id="13" name="文本框 10">
              <a:extLst>
                <a:ext uri="{FF2B5EF4-FFF2-40B4-BE49-F238E27FC236}">
                  <a16:creationId xmlns:a16="http://schemas.microsoft.com/office/drawing/2014/main" id="{FB337B82-A712-4763-B8EC-243F815DA39A}"/>
                </a:ext>
              </a:extLst>
            </p:cNvPr>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3</a:t>
              </a:r>
            </a:p>
          </p:txBody>
        </p:sp>
      </p:grpSp>
      <p:grpSp>
        <p:nvGrpSpPr>
          <p:cNvPr id="14" name="组合 1">
            <a:extLst>
              <a:ext uri="{FF2B5EF4-FFF2-40B4-BE49-F238E27FC236}">
                <a16:creationId xmlns:a16="http://schemas.microsoft.com/office/drawing/2014/main" id="{4F131FAA-7691-4567-908C-16FC0885B11E}"/>
              </a:ext>
            </a:extLst>
          </p:cNvPr>
          <p:cNvGrpSpPr/>
          <p:nvPr/>
        </p:nvGrpSpPr>
        <p:grpSpPr>
          <a:xfrm>
            <a:off x="-28574" y="3093155"/>
            <a:ext cx="12239624" cy="3803579"/>
            <a:chOff x="-45" y="3029"/>
            <a:chExt cx="19255" cy="7832"/>
          </a:xfrm>
        </p:grpSpPr>
        <p:sp>
          <p:nvSpPr>
            <p:cNvPr id="15" name="Rectangle 14">
              <a:extLst>
                <a:ext uri="{FF2B5EF4-FFF2-40B4-BE49-F238E27FC236}">
                  <a16:creationId xmlns:a16="http://schemas.microsoft.com/office/drawing/2014/main" id="{67963557-1684-4894-98CC-9348DFED2A10}"/>
                </a:ext>
              </a:extLst>
            </p:cNvPr>
            <p:cNvSpPr/>
            <p:nvPr/>
          </p:nvSpPr>
          <p:spPr bwMode="auto">
            <a:xfrm>
              <a:off x="-45" y="8089"/>
              <a:ext cx="19255" cy="2772"/>
            </a:xfrm>
            <a:prstGeom prst="rect">
              <a:avLst/>
            </a:prstGeom>
            <a:solidFill>
              <a:schemeClr val="bg1">
                <a:lumMod val="75000"/>
              </a:schemeClr>
            </a:solidFill>
            <a:ln w="9525">
              <a:noFill/>
              <a:round/>
            </a:ln>
          </p:spPr>
          <p:txBody>
            <a:bodyPr vert="horz" wrap="square" lIns="91440" tIns="45720" rIns="91440" bIns="45720" numCol="1" rtlCol="0" anchor="t" anchorCtr="0" compatLnSpc="1"/>
            <a:lstStyle/>
            <a:p>
              <a:pPr algn="ctr"/>
              <a:endParaRPr lang="en-US"/>
            </a:p>
          </p:txBody>
        </p:sp>
        <p:grpSp>
          <p:nvGrpSpPr>
            <p:cNvPr id="16" name="Group 193">
              <a:extLst>
                <a:ext uri="{FF2B5EF4-FFF2-40B4-BE49-F238E27FC236}">
                  <a16:creationId xmlns:a16="http://schemas.microsoft.com/office/drawing/2014/main" id="{B639DD4C-6362-4901-8F1D-89C2F76EA590}"/>
                </a:ext>
              </a:extLst>
            </p:cNvPr>
            <p:cNvGrpSpPr/>
            <p:nvPr/>
          </p:nvGrpSpPr>
          <p:grpSpPr>
            <a:xfrm>
              <a:off x="4381" y="6889"/>
              <a:ext cx="1671" cy="942"/>
              <a:chOff x="1720849" y="3103563"/>
              <a:chExt cx="793751" cy="555625"/>
            </a:xfrm>
          </p:grpSpPr>
          <p:sp>
            <p:nvSpPr>
              <p:cNvPr id="111" name="Freeform 105">
                <a:extLst>
                  <a:ext uri="{FF2B5EF4-FFF2-40B4-BE49-F238E27FC236}">
                    <a16:creationId xmlns:a16="http://schemas.microsoft.com/office/drawing/2014/main" id="{7647B93B-147C-4FB0-A6A6-46CF471FA17B}"/>
                  </a:ext>
                </a:extLst>
              </p:cNvPr>
              <p:cNvSpPr/>
              <p:nvPr/>
            </p:nvSpPr>
            <p:spPr bwMode="auto">
              <a:xfrm>
                <a:off x="1720849" y="3211513"/>
                <a:ext cx="430213" cy="306388"/>
              </a:xfrm>
              <a:custGeom>
                <a:avLst/>
                <a:gdLst/>
                <a:ahLst/>
                <a:cxnLst>
                  <a:cxn ang="0">
                    <a:pos x="104" y="64"/>
                  </a:cxn>
                  <a:cxn ang="0">
                    <a:pos x="18" y="15"/>
                  </a:cxn>
                  <a:cxn ang="0">
                    <a:pos x="78" y="63"/>
                  </a:cxn>
                  <a:cxn ang="0">
                    <a:pos x="0" y="7"/>
                  </a:cxn>
                  <a:cxn ang="0">
                    <a:pos x="91" y="43"/>
                  </a:cxn>
                  <a:cxn ang="0">
                    <a:pos x="104" y="64"/>
                  </a:cxn>
                </a:cxnLst>
                <a:rect l="0" t="0" r="r" b="b"/>
                <a:pathLst>
                  <a:path w="104" h="74">
                    <a:moveTo>
                      <a:pt x="104" y="64"/>
                    </a:moveTo>
                    <a:cubicBezTo>
                      <a:pt x="84" y="37"/>
                      <a:pt x="55" y="21"/>
                      <a:pt x="18" y="15"/>
                    </a:cubicBezTo>
                    <a:cubicBezTo>
                      <a:pt x="76" y="36"/>
                      <a:pt x="96" y="51"/>
                      <a:pt x="78" y="63"/>
                    </a:cubicBezTo>
                    <a:cubicBezTo>
                      <a:pt x="60" y="74"/>
                      <a:pt x="34" y="55"/>
                      <a:pt x="0" y="7"/>
                    </a:cubicBezTo>
                    <a:cubicBezTo>
                      <a:pt x="60" y="0"/>
                      <a:pt x="90" y="12"/>
                      <a:pt x="91" y="43"/>
                    </a:cubicBezTo>
                    <a:cubicBezTo>
                      <a:pt x="98" y="51"/>
                      <a:pt x="102" y="58"/>
                      <a:pt x="104" y="6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2" name="Freeform 106">
                <a:extLst>
                  <a:ext uri="{FF2B5EF4-FFF2-40B4-BE49-F238E27FC236}">
                    <a16:creationId xmlns:a16="http://schemas.microsoft.com/office/drawing/2014/main" id="{CD0C6886-81BD-4B92-89D6-1516634ABBB0}"/>
                  </a:ext>
                </a:extLst>
              </p:cNvPr>
              <p:cNvSpPr/>
              <p:nvPr/>
            </p:nvSpPr>
            <p:spPr bwMode="auto">
              <a:xfrm>
                <a:off x="2163762" y="3160713"/>
                <a:ext cx="350838" cy="249238"/>
              </a:xfrm>
              <a:custGeom>
                <a:avLst/>
                <a:gdLst/>
                <a:ahLst/>
                <a:cxnLst>
                  <a:cxn ang="0">
                    <a:pos x="0" y="52"/>
                  </a:cxn>
                  <a:cxn ang="0">
                    <a:pos x="70" y="12"/>
                  </a:cxn>
                  <a:cxn ang="0">
                    <a:pos x="22" y="51"/>
                  </a:cxn>
                  <a:cxn ang="0">
                    <a:pos x="85" y="6"/>
                  </a:cxn>
                  <a:cxn ang="0">
                    <a:pos x="11" y="35"/>
                  </a:cxn>
                  <a:cxn ang="0">
                    <a:pos x="0" y="52"/>
                  </a:cxn>
                </a:cxnLst>
                <a:rect l="0" t="0" r="r" b="b"/>
                <a:pathLst>
                  <a:path w="85" h="60">
                    <a:moveTo>
                      <a:pt x="0" y="52"/>
                    </a:moveTo>
                    <a:cubicBezTo>
                      <a:pt x="17" y="31"/>
                      <a:pt x="40" y="17"/>
                      <a:pt x="70" y="12"/>
                    </a:cubicBezTo>
                    <a:cubicBezTo>
                      <a:pt x="23" y="29"/>
                      <a:pt x="7" y="42"/>
                      <a:pt x="22" y="51"/>
                    </a:cubicBezTo>
                    <a:cubicBezTo>
                      <a:pt x="36" y="60"/>
                      <a:pt x="57" y="45"/>
                      <a:pt x="85" y="6"/>
                    </a:cubicBezTo>
                    <a:cubicBezTo>
                      <a:pt x="36" y="0"/>
                      <a:pt x="12" y="10"/>
                      <a:pt x="11" y="35"/>
                    </a:cubicBezTo>
                    <a:cubicBezTo>
                      <a:pt x="5" y="42"/>
                      <a:pt x="2" y="48"/>
                      <a:pt x="0" y="52"/>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sp>
            <p:nvSpPr>
              <p:cNvPr id="113" name="Freeform 107">
                <a:extLst>
                  <a:ext uri="{FF2B5EF4-FFF2-40B4-BE49-F238E27FC236}">
                    <a16:creationId xmlns:a16="http://schemas.microsoft.com/office/drawing/2014/main" id="{A7509689-95FC-4761-BEDE-19491A30ED32}"/>
                  </a:ext>
                </a:extLst>
              </p:cNvPr>
              <p:cNvSpPr/>
              <p:nvPr/>
            </p:nvSpPr>
            <p:spPr bwMode="auto">
              <a:xfrm>
                <a:off x="2051049" y="3103563"/>
                <a:ext cx="174625" cy="555625"/>
              </a:xfrm>
              <a:custGeom>
                <a:avLst/>
                <a:gdLst/>
                <a:ahLst/>
                <a:cxnLst>
                  <a:cxn ang="0">
                    <a:pos x="29" y="134"/>
                  </a:cxn>
                  <a:cxn ang="0">
                    <a:pos x="18" y="134"/>
                  </a:cxn>
                  <a:cxn ang="0">
                    <a:pos x="0" y="0"/>
                  </a:cxn>
                  <a:cxn ang="0">
                    <a:pos x="29" y="134"/>
                  </a:cxn>
                </a:cxnLst>
                <a:rect l="0" t="0" r="r" b="b"/>
                <a:pathLst>
                  <a:path w="42" h="134">
                    <a:moveTo>
                      <a:pt x="29" y="134"/>
                    </a:moveTo>
                    <a:cubicBezTo>
                      <a:pt x="18" y="134"/>
                      <a:pt x="18" y="134"/>
                      <a:pt x="18" y="134"/>
                    </a:cubicBezTo>
                    <a:cubicBezTo>
                      <a:pt x="32" y="88"/>
                      <a:pt x="26" y="43"/>
                      <a:pt x="0" y="0"/>
                    </a:cubicBezTo>
                    <a:cubicBezTo>
                      <a:pt x="33" y="43"/>
                      <a:pt x="42" y="88"/>
                      <a:pt x="29" y="134"/>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grpSp>
        <p:grpSp>
          <p:nvGrpSpPr>
            <p:cNvPr id="17" name="Group 192">
              <a:extLst>
                <a:ext uri="{FF2B5EF4-FFF2-40B4-BE49-F238E27FC236}">
                  <a16:creationId xmlns:a16="http://schemas.microsoft.com/office/drawing/2014/main" id="{5148ACAA-2CAE-4A3F-AD05-D26BE7749316}"/>
                </a:ext>
              </a:extLst>
            </p:cNvPr>
            <p:cNvGrpSpPr/>
            <p:nvPr/>
          </p:nvGrpSpPr>
          <p:grpSpPr>
            <a:xfrm>
              <a:off x="7015" y="6157"/>
              <a:ext cx="2337" cy="1946"/>
              <a:chOff x="2636838" y="2879725"/>
              <a:chExt cx="793750" cy="820738"/>
            </a:xfrm>
          </p:grpSpPr>
          <p:sp>
            <p:nvSpPr>
              <p:cNvPr id="105" name="Freeform 99">
                <a:extLst>
                  <a:ext uri="{FF2B5EF4-FFF2-40B4-BE49-F238E27FC236}">
                    <a16:creationId xmlns:a16="http://schemas.microsoft.com/office/drawing/2014/main" id="{A99F6ED8-F135-4C1D-985D-CDC877578CBE}"/>
                  </a:ext>
                </a:extLst>
              </p:cNvPr>
              <p:cNvSpPr/>
              <p:nvPr/>
            </p:nvSpPr>
            <p:spPr bwMode="auto">
              <a:xfrm>
                <a:off x="2843213" y="2928938"/>
                <a:ext cx="298450" cy="771525"/>
              </a:xfrm>
              <a:custGeom>
                <a:avLst/>
                <a:gdLst/>
                <a:ahLst/>
                <a:cxnLst>
                  <a:cxn ang="0">
                    <a:pos x="59" y="185"/>
                  </a:cxn>
                  <a:cxn ang="0">
                    <a:pos x="48" y="186"/>
                  </a:cxn>
                  <a:cxn ang="0">
                    <a:pos x="0" y="0"/>
                  </a:cxn>
                  <a:cxn ang="0">
                    <a:pos x="59" y="185"/>
                  </a:cxn>
                </a:cxnLst>
                <a:rect l="0" t="0" r="r" b="b"/>
                <a:pathLst>
                  <a:path w="72" h="186">
                    <a:moveTo>
                      <a:pt x="59" y="185"/>
                    </a:moveTo>
                    <a:cubicBezTo>
                      <a:pt x="48" y="186"/>
                      <a:pt x="48" y="186"/>
                      <a:pt x="48" y="186"/>
                    </a:cubicBezTo>
                    <a:cubicBezTo>
                      <a:pt x="61" y="140"/>
                      <a:pt x="46" y="78"/>
                      <a:pt x="0" y="0"/>
                    </a:cubicBezTo>
                    <a:cubicBezTo>
                      <a:pt x="53" y="78"/>
                      <a:pt x="72" y="139"/>
                      <a:pt x="59" y="185"/>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06" name="Freeform 108">
                <a:extLst>
                  <a:ext uri="{FF2B5EF4-FFF2-40B4-BE49-F238E27FC236}">
                    <a16:creationId xmlns:a16="http://schemas.microsoft.com/office/drawing/2014/main" id="{00CAC072-6DDD-45C4-A4C1-93A0BE3347BA}"/>
                  </a:ext>
                </a:extLst>
              </p:cNvPr>
              <p:cNvSpPr/>
              <p:nvPr/>
            </p:nvSpPr>
            <p:spPr bwMode="auto">
              <a:xfrm>
                <a:off x="2636838" y="3252788"/>
                <a:ext cx="430213" cy="306388"/>
              </a:xfrm>
              <a:custGeom>
                <a:avLst/>
                <a:gdLst/>
                <a:ahLst/>
                <a:cxnLst>
                  <a:cxn ang="0">
                    <a:pos x="104" y="64"/>
                  </a:cxn>
                  <a:cxn ang="0">
                    <a:pos x="18" y="15"/>
                  </a:cxn>
                  <a:cxn ang="0">
                    <a:pos x="78" y="62"/>
                  </a:cxn>
                  <a:cxn ang="0">
                    <a:pos x="0" y="6"/>
                  </a:cxn>
                  <a:cxn ang="0">
                    <a:pos x="91" y="42"/>
                  </a:cxn>
                  <a:cxn ang="0">
                    <a:pos x="104" y="64"/>
                  </a:cxn>
                </a:cxnLst>
                <a:rect l="0" t="0" r="r" b="b"/>
                <a:pathLst>
                  <a:path w="104" h="74">
                    <a:moveTo>
                      <a:pt x="104" y="64"/>
                    </a:moveTo>
                    <a:cubicBezTo>
                      <a:pt x="84" y="37"/>
                      <a:pt x="55" y="21"/>
                      <a:pt x="18" y="15"/>
                    </a:cubicBezTo>
                    <a:cubicBezTo>
                      <a:pt x="76" y="35"/>
                      <a:pt x="95" y="51"/>
                      <a:pt x="78" y="62"/>
                    </a:cubicBezTo>
                    <a:cubicBezTo>
                      <a:pt x="60" y="74"/>
                      <a:pt x="34" y="55"/>
                      <a:pt x="0" y="6"/>
                    </a:cubicBezTo>
                    <a:cubicBezTo>
                      <a:pt x="59" y="0"/>
                      <a:pt x="90" y="12"/>
                      <a:pt x="91" y="42"/>
                    </a:cubicBezTo>
                    <a:cubicBezTo>
                      <a:pt x="98" y="51"/>
                      <a:pt x="102" y="58"/>
                      <a:pt x="104" y="6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07" name="Freeform 109">
                <a:extLst>
                  <a:ext uri="{FF2B5EF4-FFF2-40B4-BE49-F238E27FC236}">
                    <a16:creationId xmlns:a16="http://schemas.microsoft.com/office/drawing/2014/main" id="{39A56E05-4CBF-45F8-BD01-2A557CF40795}"/>
                  </a:ext>
                </a:extLst>
              </p:cNvPr>
              <p:cNvSpPr/>
              <p:nvPr/>
            </p:nvSpPr>
            <p:spPr bwMode="auto">
              <a:xfrm>
                <a:off x="3079750" y="3203575"/>
                <a:ext cx="350838" cy="247650"/>
              </a:xfrm>
              <a:custGeom>
                <a:avLst/>
                <a:gdLst/>
                <a:ahLst/>
                <a:cxnLst>
                  <a:cxn ang="0">
                    <a:pos x="70" y="12"/>
                  </a:cxn>
                  <a:cxn ang="0">
                    <a:pos x="0" y="52"/>
                  </a:cxn>
                  <a:cxn ang="0">
                    <a:pos x="10" y="34"/>
                  </a:cxn>
                  <a:cxn ang="0">
                    <a:pos x="85" y="5"/>
                  </a:cxn>
                  <a:cxn ang="0">
                    <a:pos x="21" y="51"/>
                  </a:cxn>
                  <a:cxn ang="0">
                    <a:pos x="70" y="12"/>
                  </a:cxn>
                </a:cxnLst>
                <a:rect l="0" t="0" r="r" b="b"/>
                <a:pathLst>
                  <a:path w="85" h="60">
                    <a:moveTo>
                      <a:pt x="70" y="12"/>
                    </a:moveTo>
                    <a:cubicBezTo>
                      <a:pt x="40" y="17"/>
                      <a:pt x="16" y="30"/>
                      <a:pt x="0" y="52"/>
                    </a:cubicBezTo>
                    <a:cubicBezTo>
                      <a:pt x="1" y="47"/>
                      <a:pt x="5" y="41"/>
                      <a:pt x="10" y="34"/>
                    </a:cubicBezTo>
                    <a:cubicBezTo>
                      <a:pt x="11" y="10"/>
                      <a:pt x="36" y="0"/>
                      <a:pt x="85" y="5"/>
                    </a:cubicBezTo>
                    <a:cubicBezTo>
                      <a:pt x="57" y="45"/>
                      <a:pt x="36" y="60"/>
                      <a:pt x="21" y="51"/>
                    </a:cubicBezTo>
                    <a:cubicBezTo>
                      <a:pt x="7" y="42"/>
                      <a:pt x="23" y="29"/>
                      <a:pt x="70"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08" name="Freeform 110">
                <a:extLst>
                  <a:ext uri="{FF2B5EF4-FFF2-40B4-BE49-F238E27FC236}">
                    <a16:creationId xmlns:a16="http://schemas.microsoft.com/office/drawing/2014/main" id="{7DF88723-22AD-4C9F-96B7-1D55456A689D}"/>
                  </a:ext>
                </a:extLst>
              </p:cNvPr>
              <p:cNvSpPr/>
              <p:nvPr/>
            </p:nvSpPr>
            <p:spPr bwMode="auto">
              <a:xfrm>
                <a:off x="3033713" y="3041650"/>
                <a:ext cx="223838" cy="293688"/>
              </a:xfrm>
              <a:custGeom>
                <a:avLst/>
                <a:gdLst/>
                <a:ahLst/>
                <a:cxnLst>
                  <a:cxn ang="0">
                    <a:pos x="0" y="59"/>
                  </a:cxn>
                  <a:cxn ang="0">
                    <a:pos x="54" y="0"/>
                  </a:cxn>
                  <a:cxn ang="0">
                    <a:pos x="5" y="71"/>
                  </a:cxn>
                  <a:cxn ang="0">
                    <a:pos x="0" y="59"/>
                  </a:cxn>
                </a:cxnLst>
                <a:rect l="0" t="0" r="r" b="b"/>
                <a:pathLst>
                  <a:path w="54" h="71">
                    <a:moveTo>
                      <a:pt x="0" y="59"/>
                    </a:moveTo>
                    <a:cubicBezTo>
                      <a:pt x="7" y="32"/>
                      <a:pt x="25" y="12"/>
                      <a:pt x="54" y="0"/>
                    </a:cubicBezTo>
                    <a:cubicBezTo>
                      <a:pt x="28" y="14"/>
                      <a:pt x="12" y="38"/>
                      <a:pt x="5" y="71"/>
                    </a:cubicBezTo>
                    <a:lnTo>
                      <a:pt x="0" y="59"/>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09" name="Freeform 111">
                <a:extLst>
                  <a:ext uri="{FF2B5EF4-FFF2-40B4-BE49-F238E27FC236}">
                    <a16:creationId xmlns:a16="http://schemas.microsoft.com/office/drawing/2014/main" id="{031DE0D2-75CF-4C4D-AB58-506193EE7168}"/>
                  </a:ext>
                </a:extLst>
              </p:cNvPr>
              <p:cNvSpPr/>
              <p:nvPr/>
            </p:nvSpPr>
            <p:spPr bwMode="auto">
              <a:xfrm>
                <a:off x="2693988" y="3044825"/>
                <a:ext cx="273050" cy="166688"/>
              </a:xfrm>
              <a:custGeom>
                <a:avLst/>
                <a:gdLst/>
                <a:ahLst/>
                <a:cxnLst>
                  <a:cxn ang="0">
                    <a:pos x="12" y="14"/>
                  </a:cxn>
                  <a:cxn ang="0">
                    <a:pos x="66" y="29"/>
                  </a:cxn>
                  <a:cxn ang="0">
                    <a:pos x="56" y="19"/>
                  </a:cxn>
                  <a:cxn ang="0">
                    <a:pos x="0" y="12"/>
                  </a:cxn>
                  <a:cxn ang="0">
                    <a:pos x="51" y="32"/>
                  </a:cxn>
                  <a:cxn ang="0">
                    <a:pos x="12" y="14"/>
                  </a:cxn>
                </a:cxnLst>
                <a:rect l="0" t="0" r="r" b="b"/>
                <a:pathLst>
                  <a:path w="66" h="40">
                    <a:moveTo>
                      <a:pt x="12" y="14"/>
                    </a:moveTo>
                    <a:cubicBezTo>
                      <a:pt x="33" y="12"/>
                      <a:pt x="51" y="17"/>
                      <a:pt x="66" y="29"/>
                    </a:cubicBezTo>
                    <a:cubicBezTo>
                      <a:pt x="64" y="25"/>
                      <a:pt x="61" y="22"/>
                      <a:pt x="56" y="19"/>
                    </a:cubicBezTo>
                    <a:cubicBezTo>
                      <a:pt x="51" y="2"/>
                      <a:pt x="32" y="0"/>
                      <a:pt x="0" y="12"/>
                    </a:cubicBezTo>
                    <a:cubicBezTo>
                      <a:pt x="26" y="34"/>
                      <a:pt x="43" y="40"/>
                      <a:pt x="51" y="32"/>
                    </a:cubicBezTo>
                    <a:cubicBezTo>
                      <a:pt x="59" y="23"/>
                      <a:pt x="46" y="17"/>
                      <a:pt x="12" y="1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110" name="Freeform 112">
                <a:extLst>
                  <a:ext uri="{FF2B5EF4-FFF2-40B4-BE49-F238E27FC236}">
                    <a16:creationId xmlns:a16="http://schemas.microsoft.com/office/drawing/2014/main" id="{6AD113E2-4BF1-4366-B319-4528F9C73E1D}"/>
                  </a:ext>
                </a:extLst>
              </p:cNvPr>
              <p:cNvSpPr/>
              <p:nvPr/>
            </p:nvSpPr>
            <p:spPr bwMode="auto">
              <a:xfrm>
                <a:off x="2930525" y="2879725"/>
                <a:ext cx="177800" cy="239713"/>
              </a:xfrm>
              <a:custGeom>
                <a:avLst/>
                <a:gdLst/>
                <a:ahLst/>
                <a:cxnLst>
                  <a:cxn ang="0">
                    <a:pos x="43" y="0"/>
                  </a:cxn>
                  <a:cxn ang="0">
                    <a:pos x="21" y="50"/>
                  </a:cxn>
                  <a:cxn ang="0">
                    <a:pos x="37" y="10"/>
                  </a:cxn>
                  <a:cxn ang="0">
                    <a:pos x="8" y="58"/>
                  </a:cxn>
                  <a:cxn ang="0">
                    <a:pos x="8" y="44"/>
                  </a:cxn>
                  <a:cxn ang="0">
                    <a:pos x="43" y="0"/>
                  </a:cxn>
                </a:cxnLst>
                <a:rect l="0" t="0" r="r" b="b"/>
                <a:pathLst>
                  <a:path w="43" h="58">
                    <a:moveTo>
                      <a:pt x="43" y="0"/>
                    </a:moveTo>
                    <a:cubicBezTo>
                      <a:pt x="40" y="34"/>
                      <a:pt x="33" y="51"/>
                      <a:pt x="21" y="50"/>
                    </a:cubicBezTo>
                    <a:cubicBezTo>
                      <a:pt x="9" y="50"/>
                      <a:pt x="14" y="36"/>
                      <a:pt x="37" y="10"/>
                    </a:cubicBezTo>
                    <a:cubicBezTo>
                      <a:pt x="20" y="23"/>
                      <a:pt x="11" y="39"/>
                      <a:pt x="8" y="58"/>
                    </a:cubicBezTo>
                    <a:cubicBezTo>
                      <a:pt x="7" y="55"/>
                      <a:pt x="8" y="50"/>
                      <a:pt x="8" y="44"/>
                    </a:cubicBezTo>
                    <a:cubicBezTo>
                      <a:pt x="0" y="29"/>
                      <a:pt x="12" y="14"/>
                      <a:pt x="4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nvGrpSpPr>
            <p:cNvPr id="18" name="Group 191">
              <a:extLst>
                <a:ext uri="{FF2B5EF4-FFF2-40B4-BE49-F238E27FC236}">
                  <a16:creationId xmlns:a16="http://schemas.microsoft.com/office/drawing/2014/main" id="{E19FCFA8-025C-4AC3-B44F-496CEE7A8035}"/>
                </a:ext>
              </a:extLst>
            </p:cNvPr>
            <p:cNvGrpSpPr/>
            <p:nvPr/>
          </p:nvGrpSpPr>
          <p:grpSpPr>
            <a:xfrm>
              <a:off x="9903" y="4614"/>
              <a:ext cx="3015" cy="3695"/>
              <a:chOff x="3752850" y="1544638"/>
              <a:chExt cx="1431926" cy="2179638"/>
            </a:xfrm>
          </p:grpSpPr>
          <p:sp>
            <p:nvSpPr>
              <p:cNvPr id="95" name="Freeform 100">
                <a:extLst>
                  <a:ext uri="{FF2B5EF4-FFF2-40B4-BE49-F238E27FC236}">
                    <a16:creationId xmlns:a16="http://schemas.microsoft.com/office/drawing/2014/main" id="{184C0CFC-9FB5-47A6-8653-AB3BA35EF337}"/>
                  </a:ext>
                </a:extLst>
              </p:cNvPr>
              <p:cNvSpPr/>
              <p:nvPr/>
            </p:nvSpPr>
            <p:spPr bwMode="auto">
              <a:xfrm>
                <a:off x="4129088" y="2344738"/>
                <a:ext cx="533400" cy="1379538"/>
              </a:xfrm>
              <a:custGeom>
                <a:avLst/>
                <a:gdLst/>
                <a:ahLst/>
                <a:cxnLst>
                  <a:cxn ang="0">
                    <a:pos x="105" y="333"/>
                  </a:cxn>
                  <a:cxn ang="0">
                    <a:pos x="85" y="333"/>
                  </a:cxn>
                  <a:cxn ang="0">
                    <a:pos x="0" y="0"/>
                  </a:cxn>
                  <a:cxn ang="0">
                    <a:pos x="105" y="333"/>
                  </a:cxn>
                </a:cxnLst>
                <a:rect l="0" t="0" r="r" b="b"/>
                <a:pathLst>
                  <a:path w="129" h="333">
                    <a:moveTo>
                      <a:pt x="105" y="333"/>
                    </a:moveTo>
                    <a:cubicBezTo>
                      <a:pt x="85" y="333"/>
                      <a:pt x="85" y="333"/>
                      <a:pt x="85" y="333"/>
                    </a:cubicBezTo>
                    <a:cubicBezTo>
                      <a:pt x="110" y="251"/>
                      <a:pt x="82" y="140"/>
                      <a:pt x="0" y="0"/>
                    </a:cubicBezTo>
                    <a:cubicBezTo>
                      <a:pt x="94" y="139"/>
                      <a:pt x="129" y="251"/>
                      <a:pt x="105" y="333"/>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96" name="Freeform 113">
                <a:extLst>
                  <a:ext uri="{FF2B5EF4-FFF2-40B4-BE49-F238E27FC236}">
                    <a16:creationId xmlns:a16="http://schemas.microsoft.com/office/drawing/2014/main" id="{0197C52C-F5F8-4389-9C01-AAF5DC337A93}"/>
                  </a:ext>
                </a:extLst>
              </p:cNvPr>
              <p:cNvSpPr/>
              <p:nvPr/>
            </p:nvSpPr>
            <p:spPr bwMode="auto">
              <a:xfrm>
                <a:off x="3752850" y="2925763"/>
                <a:ext cx="773113" cy="550863"/>
              </a:xfrm>
              <a:custGeom>
                <a:avLst/>
                <a:gdLst/>
                <a:ahLst/>
                <a:cxnLst>
                  <a:cxn ang="0">
                    <a:pos x="187" y="115"/>
                  </a:cxn>
                  <a:cxn ang="0">
                    <a:pos x="33" y="27"/>
                  </a:cxn>
                  <a:cxn ang="0">
                    <a:pos x="140" y="112"/>
                  </a:cxn>
                  <a:cxn ang="0">
                    <a:pos x="0" y="11"/>
                  </a:cxn>
                  <a:cxn ang="0">
                    <a:pos x="164" y="76"/>
                  </a:cxn>
                  <a:cxn ang="0">
                    <a:pos x="187" y="115"/>
                  </a:cxn>
                </a:cxnLst>
                <a:rect l="0" t="0" r="r" b="b"/>
                <a:pathLst>
                  <a:path w="187" h="133">
                    <a:moveTo>
                      <a:pt x="187" y="115"/>
                    </a:moveTo>
                    <a:cubicBezTo>
                      <a:pt x="151" y="67"/>
                      <a:pt x="100" y="37"/>
                      <a:pt x="33" y="27"/>
                    </a:cubicBezTo>
                    <a:cubicBezTo>
                      <a:pt x="137" y="63"/>
                      <a:pt x="172" y="92"/>
                      <a:pt x="140" y="112"/>
                    </a:cubicBezTo>
                    <a:cubicBezTo>
                      <a:pt x="108" y="133"/>
                      <a:pt x="62" y="99"/>
                      <a:pt x="0" y="11"/>
                    </a:cubicBezTo>
                    <a:cubicBezTo>
                      <a:pt x="108" y="0"/>
                      <a:pt x="162" y="22"/>
                      <a:pt x="164" y="76"/>
                    </a:cubicBezTo>
                    <a:cubicBezTo>
                      <a:pt x="177" y="91"/>
                      <a:pt x="184" y="104"/>
                      <a:pt x="187" y="115"/>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97" name="Freeform 114">
                <a:extLst>
                  <a:ext uri="{FF2B5EF4-FFF2-40B4-BE49-F238E27FC236}">
                    <a16:creationId xmlns:a16="http://schemas.microsoft.com/office/drawing/2014/main" id="{738078D7-99EA-424D-87A7-BD75B54DD00D}"/>
                  </a:ext>
                </a:extLst>
              </p:cNvPr>
              <p:cNvSpPr/>
              <p:nvPr/>
            </p:nvSpPr>
            <p:spPr bwMode="auto">
              <a:xfrm>
                <a:off x="4551363" y="2833688"/>
                <a:ext cx="633413" cy="447675"/>
              </a:xfrm>
              <a:custGeom>
                <a:avLst/>
                <a:gdLst/>
                <a:ahLst/>
                <a:cxnLst>
                  <a:cxn ang="0">
                    <a:pos x="153" y="10"/>
                  </a:cxn>
                  <a:cxn ang="0">
                    <a:pos x="39" y="92"/>
                  </a:cxn>
                  <a:cxn ang="0">
                    <a:pos x="126" y="22"/>
                  </a:cxn>
                  <a:cxn ang="0">
                    <a:pos x="0" y="94"/>
                  </a:cxn>
                  <a:cxn ang="0">
                    <a:pos x="19" y="62"/>
                  </a:cxn>
                  <a:cxn ang="0">
                    <a:pos x="153" y="10"/>
                  </a:cxn>
                </a:cxnLst>
                <a:rect l="0" t="0" r="r" b="b"/>
                <a:pathLst>
                  <a:path w="153" h="108">
                    <a:moveTo>
                      <a:pt x="153" y="10"/>
                    </a:moveTo>
                    <a:cubicBezTo>
                      <a:pt x="103" y="81"/>
                      <a:pt x="65" y="108"/>
                      <a:pt x="39" y="92"/>
                    </a:cubicBezTo>
                    <a:cubicBezTo>
                      <a:pt x="13" y="75"/>
                      <a:pt x="42" y="52"/>
                      <a:pt x="126" y="22"/>
                    </a:cubicBezTo>
                    <a:cubicBezTo>
                      <a:pt x="72" y="31"/>
                      <a:pt x="30" y="55"/>
                      <a:pt x="0" y="94"/>
                    </a:cubicBezTo>
                    <a:cubicBezTo>
                      <a:pt x="3" y="85"/>
                      <a:pt x="9" y="74"/>
                      <a:pt x="19" y="62"/>
                    </a:cubicBezTo>
                    <a:cubicBezTo>
                      <a:pt x="21" y="18"/>
                      <a:pt x="65" y="0"/>
                      <a:pt x="153" y="10"/>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98" name="Freeform 115">
                <a:extLst>
                  <a:ext uri="{FF2B5EF4-FFF2-40B4-BE49-F238E27FC236}">
                    <a16:creationId xmlns:a16="http://schemas.microsoft.com/office/drawing/2014/main" id="{5D40493B-9781-45F5-89AE-D556F8B66FD3}"/>
                  </a:ext>
                </a:extLst>
              </p:cNvPr>
              <p:cNvSpPr/>
              <p:nvPr/>
            </p:nvSpPr>
            <p:spPr bwMode="auto">
              <a:xfrm>
                <a:off x="3976688" y="1914525"/>
                <a:ext cx="600075" cy="790575"/>
              </a:xfrm>
              <a:custGeom>
                <a:avLst/>
                <a:gdLst/>
                <a:ahLst/>
                <a:cxnLst>
                  <a:cxn ang="0">
                    <a:pos x="131" y="191"/>
                  </a:cxn>
                  <a:cxn ang="0">
                    <a:pos x="145" y="160"/>
                  </a:cxn>
                  <a:cxn ang="0">
                    <a:pos x="0" y="0"/>
                  </a:cxn>
                  <a:cxn ang="0">
                    <a:pos x="131" y="191"/>
                  </a:cxn>
                </a:cxnLst>
                <a:rect l="0" t="0" r="r" b="b"/>
                <a:pathLst>
                  <a:path w="145" h="191">
                    <a:moveTo>
                      <a:pt x="131" y="191"/>
                    </a:moveTo>
                    <a:cubicBezTo>
                      <a:pt x="145" y="160"/>
                      <a:pt x="145" y="160"/>
                      <a:pt x="145" y="160"/>
                    </a:cubicBezTo>
                    <a:cubicBezTo>
                      <a:pt x="127" y="88"/>
                      <a:pt x="79" y="34"/>
                      <a:pt x="0" y="0"/>
                    </a:cubicBezTo>
                    <a:cubicBezTo>
                      <a:pt x="70" y="39"/>
                      <a:pt x="113" y="103"/>
                      <a:pt x="131" y="191"/>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99" name="Freeform 116">
                <a:extLst>
                  <a:ext uri="{FF2B5EF4-FFF2-40B4-BE49-F238E27FC236}">
                    <a16:creationId xmlns:a16="http://schemas.microsoft.com/office/drawing/2014/main" id="{F48DA902-A47C-41B6-BE17-D6036C427187}"/>
                  </a:ext>
                </a:extLst>
              </p:cNvPr>
              <p:cNvSpPr/>
              <p:nvPr/>
            </p:nvSpPr>
            <p:spPr bwMode="auto">
              <a:xfrm>
                <a:off x="4431188" y="2187567"/>
                <a:ext cx="612775" cy="808038"/>
              </a:xfrm>
              <a:custGeom>
                <a:avLst/>
                <a:gdLst/>
                <a:ahLst/>
                <a:cxnLst>
                  <a:cxn ang="0">
                    <a:pos x="148" y="0"/>
                  </a:cxn>
                  <a:cxn ang="0">
                    <a:pos x="14" y="195"/>
                  </a:cxn>
                  <a:cxn ang="0">
                    <a:pos x="0" y="163"/>
                  </a:cxn>
                  <a:cxn ang="0">
                    <a:pos x="148" y="0"/>
                  </a:cxn>
                </a:cxnLst>
                <a:rect l="0" t="0" r="r" b="b"/>
                <a:pathLst>
                  <a:path w="148" h="195">
                    <a:moveTo>
                      <a:pt x="148" y="0"/>
                    </a:moveTo>
                    <a:cubicBezTo>
                      <a:pt x="77" y="40"/>
                      <a:pt x="32" y="105"/>
                      <a:pt x="14" y="195"/>
                    </a:cubicBezTo>
                    <a:cubicBezTo>
                      <a:pt x="0" y="163"/>
                      <a:pt x="0" y="163"/>
                      <a:pt x="0" y="163"/>
                    </a:cubicBezTo>
                    <a:cubicBezTo>
                      <a:pt x="18" y="89"/>
                      <a:pt x="68" y="35"/>
                      <a:pt x="148"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00" name="Freeform 117">
                <a:extLst>
                  <a:ext uri="{FF2B5EF4-FFF2-40B4-BE49-F238E27FC236}">
                    <a16:creationId xmlns:a16="http://schemas.microsoft.com/office/drawing/2014/main" id="{2E432C20-6C12-41A1-B8D7-9FBE4099AFBE}"/>
                  </a:ext>
                </a:extLst>
              </p:cNvPr>
              <p:cNvSpPr/>
              <p:nvPr/>
            </p:nvSpPr>
            <p:spPr bwMode="auto">
              <a:xfrm>
                <a:off x="3860800" y="2552700"/>
                <a:ext cx="492125" cy="301625"/>
              </a:xfrm>
              <a:custGeom>
                <a:avLst/>
                <a:gdLst/>
                <a:ahLst/>
                <a:cxnLst>
                  <a:cxn ang="0">
                    <a:pos x="100" y="33"/>
                  </a:cxn>
                  <a:cxn ang="0">
                    <a:pos x="119" y="51"/>
                  </a:cxn>
                  <a:cxn ang="0">
                    <a:pos x="21" y="26"/>
                  </a:cxn>
                  <a:cxn ang="0">
                    <a:pos x="92" y="57"/>
                  </a:cxn>
                  <a:cxn ang="0">
                    <a:pos x="0" y="22"/>
                  </a:cxn>
                  <a:cxn ang="0">
                    <a:pos x="100" y="33"/>
                  </a:cxn>
                </a:cxnLst>
                <a:rect l="0" t="0" r="r" b="b"/>
                <a:pathLst>
                  <a:path w="119" h="73">
                    <a:moveTo>
                      <a:pt x="100" y="33"/>
                    </a:moveTo>
                    <a:cubicBezTo>
                      <a:pt x="109" y="40"/>
                      <a:pt x="115" y="46"/>
                      <a:pt x="119" y="51"/>
                    </a:cubicBezTo>
                    <a:cubicBezTo>
                      <a:pt x="92" y="30"/>
                      <a:pt x="59" y="22"/>
                      <a:pt x="21" y="26"/>
                    </a:cubicBezTo>
                    <a:cubicBezTo>
                      <a:pt x="83" y="31"/>
                      <a:pt x="107" y="41"/>
                      <a:pt x="92" y="57"/>
                    </a:cubicBezTo>
                    <a:cubicBezTo>
                      <a:pt x="78" y="73"/>
                      <a:pt x="47" y="61"/>
                      <a:pt x="0" y="22"/>
                    </a:cubicBezTo>
                    <a:cubicBezTo>
                      <a:pt x="58" y="0"/>
                      <a:pt x="91" y="4"/>
                      <a:pt x="100" y="33"/>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01" name="Freeform 118">
                <a:extLst>
                  <a:ext uri="{FF2B5EF4-FFF2-40B4-BE49-F238E27FC236}">
                    <a16:creationId xmlns:a16="http://schemas.microsoft.com/office/drawing/2014/main" id="{B9FBD840-4251-4367-A34F-FA93AB67D8B2}"/>
                  </a:ext>
                </a:extLst>
              </p:cNvPr>
              <p:cNvSpPr/>
              <p:nvPr/>
            </p:nvSpPr>
            <p:spPr bwMode="auto">
              <a:xfrm>
                <a:off x="3852863" y="2112963"/>
                <a:ext cx="504825" cy="290513"/>
              </a:xfrm>
              <a:custGeom>
                <a:avLst/>
                <a:gdLst/>
                <a:ahLst/>
                <a:cxnLst>
                  <a:cxn ang="0">
                    <a:pos x="122" y="39"/>
                  </a:cxn>
                  <a:cxn ang="0">
                    <a:pos x="21" y="40"/>
                  </a:cxn>
                  <a:cxn ang="0">
                    <a:pos x="98" y="51"/>
                  </a:cxn>
                  <a:cxn ang="0">
                    <a:pos x="0" y="41"/>
                  </a:cxn>
                  <a:cxn ang="0">
                    <a:pos x="100" y="26"/>
                  </a:cxn>
                  <a:cxn ang="0">
                    <a:pos x="122" y="39"/>
                  </a:cxn>
                </a:cxnLst>
                <a:rect l="0" t="0" r="r" b="b"/>
                <a:pathLst>
                  <a:path w="122" h="70">
                    <a:moveTo>
                      <a:pt x="122" y="39"/>
                    </a:moveTo>
                    <a:cubicBezTo>
                      <a:pt x="91" y="26"/>
                      <a:pt x="57" y="26"/>
                      <a:pt x="21" y="40"/>
                    </a:cubicBezTo>
                    <a:cubicBezTo>
                      <a:pt x="83" y="28"/>
                      <a:pt x="108" y="32"/>
                      <a:pt x="98" y="51"/>
                    </a:cubicBezTo>
                    <a:cubicBezTo>
                      <a:pt x="89" y="70"/>
                      <a:pt x="56" y="67"/>
                      <a:pt x="0" y="41"/>
                    </a:cubicBezTo>
                    <a:cubicBezTo>
                      <a:pt x="50" y="5"/>
                      <a:pt x="83" y="0"/>
                      <a:pt x="100" y="26"/>
                    </a:cubicBezTo>
                    <a:cubicBezTo>
                      <a:pt x="110" y="30"/>
                      <a:pt x="117" y="34"/>
                      <a:pt x="122" y="39"/>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02" name="Freeform 119">
                <a:extLst>
                  <a:ext uri="{FF2B5EF4-FFF2-40B4-BE49-F238E27FC236}">
                    <a16:creationId xmlns:a16="http://schemas.microsoft.com/office/drawing/2014/main" id="{A527B791-F6E0-49AD-8DE9-3A9AE7504111}"/>
                  </a:ext>
                </a:extLst>
              </p:cNvPr>
              <p:cNvSpPr/>
              <p:nvPr/>
            </p:nvSpPr>
            <p:spPr bwMode="auto">
              <a:xfrm>
                <a:off x="4241800" y="1544638"/>
                <a:ext cx="446088" cy="614363"/>
              </a:xfrm>
              <a:custGeom>
                <a:avLst/>
                <a:gdLst/>
                <a:ahLst/>
                <a:cxnLst>
                  <a:cxn ang="0">
                    <a:pos x="19" y="148"/>
                  </a:cxn>
                  <a:cxn ang="0">
                    <a:pos x="20" y="111"/>
                  </a:cxn>
                  <a:cxn ang="0">
                    <a:pos x="108" y="0"/>
                  </a:cxn>
                  <a:cxn ang="0">
                    <a:pos x="51" y="127"/>
                  </a:cxn>
                  <a:cxn ang="0">
                    <a:pos x="91" y="25"/>
                  </a:cxn>
                  <a:cxn ang="0">
                    <a:pos x="19" y="148"/>
                  </a:cxn>
                </a:cxnLst>
                <a:rect l="0" t="0" r="r" b="b"/>
                <a:pathLst>
                  <a:path w="108" h="148">
                    <a:moveTo>
                      <a:pt x="19" y="148"/>
                    </a:moveTo>
                    <a:cubicBezTo>
                      <a:pt x="17" y="139"/>
                      <a:pt x="17" y="127"/>
                      <a:pt x="20" y="111"/>
                    </a:cubicBezTo>
                    <a:cubicBezTo>
                      <a:pt x="0" y="73"/>
                      <a:pt x="29" y="35"/>
                      <a:pt x="108" y="0"/>
                    </a:cubicBezTo>
                    <a:cubicBezTo>
                      <a:pt x="100" y="86"/>
                      <a:pt x="81" y="128"/>
                      <a:pt x="51" y="127"/>
                    </a:cubicBezTo>
                    <a:cubicBezTo>
                      <a:pt x="21" y="125"/>
                      <a:pt x="34" y="91"/>
                      <a:pt x="91" y="25"/>
                    </a:cubicBezTo>
                    <a:cubicBezTo>
                      <a:pt x="49" y="59"/>
                      <a:pt x="25" y="100"/>
                      <a:pt x="19" y="148"/>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03" name="Freeform 120">
                <a:extLst>
                  <a:ext uri="{FF2B5EF4-FFF2-40B4-BE49-F238E27FC236}">
                    <a16:creationId xmlns:a16="http://schemas.microsoft.com/office/drawing/2014/main" id="{3B9FA96F-319E-410D-9C47-B546ED837CFC}"/>
                  </a:ext>
                </a:extLst>
              </p:cNvPr>
              <p:cNvSpPr/>
              <p:nvPr/>
            </p:nvSpPr>
            <p:spPr bwMode="auto">
              <a:xfrm>
                <a:off x="4613275" y="2439988"/>
                <a:ext cx="492125" cy="303213"/>
              </a:xfrm>
              <a:custGeom>
                <a:avLst/>
                <a:gdLst/>
                <a:ahLst/>
                <a:cxnLst>
                  <a:cxn ang="0">
                    <a:pos x="0" y="52"/>
                  </a:cxn>
                  <a:cxn ang="0">
                    <a:pos x="98" y="26"/>
                  </a:cxn>
                  <a:cxn ang="0">
                    <a:pos x="26" y="57"/>
                  </a:cxn>
                  <a:cxn ang="0">
                    <a:pos x="119" y="22"/>
                  </a:cxn>
                  <a:cxn ang="0">
                    <a:pos x="19" y="34"/>
                  </a:cxn>
                  <a:cxn ang="0">
                    <a:pos x="0" y="52"/>
                  </a:cxn>
                </a:cxnLst>
                <a:rect l="0" t="0" r="r" b="b"/>
                <a:pathLst>
                  <a:path w="119" h="73">
                    <a:moveTo>
                      <a:pt x="0" y="52"/>
                    </a:moveTo>
                    <a:cubicBezTo>
                      <a:pt x="27" y="31"/>
                      <a:pt x="60" y="22"/>
                      <a:pt x="98" y="26"/>
                    </a:cubicBezTo>
                    <a:cubicBezTo>
                      <a:pt x="36" y="31"/>
                      <a:pt x="12" y="41"/>
                      <a:pt x="26" y="57"/>
                    </a:cubicBezTo>
                    <a:cubicBezTo>
                      <a:pt x="41" y="73"/>
                      <a:pt x="72" y="61"/>
                      <a:pt x="119" y="22"/>
                    </a:cubicBezTo>
                    <a:cubicBezTo>
                      <a:pt x="61" y="0"/>
                      <a:pt x="28" y="4"/>
                      <a:pt x="19" y="34"/>
                    </a:cubicBezTo>
                    <a:cubicBezTo>
                      <a:pt x="10" y="40"/>
                      <a:pt x="4" y="46"/>
                      <a:pt x="0" y="52"/>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sp>
            <p:nvSpPr>
              <p:cNvPr id="104" name="Freeform 121">
                <a:extLst>
                  <a:ext uri="{FF2B5EF4-FFF2-40B4-BE49-F238E27FC236}">
                    <a16:creationId xmlns:a16="http://schemas.microsoft.com/office/drawing/2014/main" id="{53D20E0F-69ED-4586-A5FE-8A29E41ADCD6}"/>
                  </a:ext>
                </a:extLst>
              </p:cNvPr>
              <p:cNvSpPr/>
              <p:nvPr/>
            </p:nvSpPr>
            <p:spPr bwMode="auto">
              <a:xfrm>
                <a:off x="4481513" y="2079625"/>
                <a:ext cx="293688" cy="285750"/>
              </a:xfrm>
              <a:custGeom>
                <a:avLst/>
                <a:gdLst/>
                <a:ahLst/>
                <a:cxnLst>
                  <a:cxn ang="0">
                    <a:pos x="58" y="11"/>
                  </a:cxn>
                  <a:cxn ang="0">
                    <a:pos x="0" y="69"/>
                  </a:cxn>
                  <a:cxn ang="0">
                    <a:pos x="5" y="48"/>
                  </a:cxn>
                  <a:cxn ang="0">
                    <a:pos x="71" y="0"/>
                  </a:cxn>
                  <a:cxn ang="0">
                    <a:pos x="20" y="62"/>
                  </a:cxn>
                  <a:cxn ang="0">
                    <a:pos x="58" y="11"/>
                  </a:cxn>
                </a:cxnLst>
                <a:rect l="0" t="0" r="r" b="b"/>
                <a:pathLst>
                  <a:path w="71" h="69">
                    <a:moveTo>
                      <a:pt x="58" y="11"/>
                    </a:moveTo>
                    <a:cubicBezTo>
                      <a:pt x="30" y="24"/>
                      <a:pt x="10" y="43"/>
                      <a:pt x="0" y="69"/>
                    </a:cubicBezTo>
                    <a:cubicBezTo>
                      <a:pt x="0" y="63"/>
                      <a:pt x="2" y="56"/>
                      <a:pt x="5" y="48"/>
                    </a:cubicBezTo>
                    <a:cubicBezTo>
                      <a:pt x="0" y="24"/>
                      <a:pt x="22" y="8"/>
                      <a:pt x="71" y="0"/>
                    </a:cubicBezTo>
                    <a:cubicBezTo>
                      <a:pt x="54" y="47"/>
                      <a:pt x="37" y="67"/>
                      <a:pt x="20" y="62"/>
                    </a:cubicBezTo>
                    <a:cubicBezTo>
                      <a:pt x="4" y="57"/>
                      <a:pt x="16" y="40"/>
                      <a:pt x="58" y="11"/>
                    </a:cubicBezTo>
                    <a:close/>
                  </a:path>
                </a:pathLst>
              </a:custGeom>
              <a:solidFill>
                <a:srgbClr val="FFC000"/>
              </a:solidFill>
              <a:ln w="9525">
                <a:noFill/>
                <a:round/>
              </a:ln>
            </p:spPr>
            <p:txBody>
              <a:bodyPr vert="horz" wrap="square" lIns="91440" tIns="45720" rIns="91440" bIns="45720" numCol="1" anchor="t" anchorCtr="0" compatLnSpc="1"/>
              <a:lstStyle/>
              <a:p>
                <a:endParaRPr lang="en-US"/>
              </a:p>
            </p:txBody>
          </p:sp>
        </p:grpSp>
        <p:grpSp>
          <p:nvGrpSpPr>
            <p:cNvPr id="19" name="Group 234">
              <a:extLst>
                <a:ext uri="{FF2B5EF4-FFF2-40B4-BE49-F238E27FC236}">
                  <a16:creationId xmlns:a16="http://schemas.microsoft.com/office/drawing/2014/main" id="{EF88DBD6-5EC3-4982-B0B1-28846C60E04B}"/>
                </a:ext>
              </a:extLst>
            </p:cNvPr>
            <p:cNvGrpSpPr/>
            <p:nvPr/>
          </p:nvGrpSpPr>
          <p:grpSpPr>
            <a:xfrm>
              <a:off x="12528" y="3029"/>
              <a:ext cx="5790" cy="5410"/>
              <a:chOff x="5818187" y="438150"/>
              <a:chExt cx="2749550" cy="3190876"/>
            </a:xfrm>
          </p:grpSpPr>
          <p:grpSp>
            <p:nvGrpSpPr>
              <p:cNvPr id="32" name="Group 198">
                <a:extLst>
                  <a:ext uri="{FF2B5EF4-FFF2-40B4-BE49-F238E27FC236}">
                    <a16:creationId xmlns:a16="http://schemas.microsoft.com/office/drawing/2014/main" id="{47B03E9C-C843-4B40-9B86-84992665D0F0}"/>
                  </a:ext>
                </a:extLst>
              </p:cNvPr>
              <p:cNvGrpSpPr/>
              <p:nvPr/>
            </p:nvGrpSpPr>
            <p:grpSpPr>
              <a:xfrm>
                <a:off x="6153150" y="604838"/>
                <a:ext cx="2290763" cy="3024188"/>
                <a:chOff x="6153150" y="604838"/>
                <a:chExt cx="2290763" cy="3024188"/>
              </a:xfrm>
              <a:solidFill>
                <a:srgbClr val="262626">
                  <a:lumMod val="75000"/>
                  <a:lumOff val="25000"/>
                </a:srgbClr>
              </a:solidFill>
            </p:grpSpPr>
            <p:sp>
              <p:nvSpPr>
                <p:cNvPr id="67" name="Freeform 122">
                  <a:extLst>
                    <a:ext uri="{FF2B5EF4-FFF2-40B4-BE49-F238E27FC236}">
                      <a16:creationId xmlns:a16="http://schemas.microsoft.com/office/drawing/2014/main" id="{0C7F9DFA-A621-4A7C-9C40-89A6701EC46F}"/>
                    </a:ext>
                  </a:extLst>
                </p:cNvPr>
                <p:cNvSpPr/>
                <p:nvPr/>
              </p:nvSpPr>
              <p:spPr bwMode="auto">
                <a:xfrm>
                  <a:off x="6153150" y="604838"/>
                  <a:ext cx="2290763" cy="3024188"/>
                </a:xfrm>
                <a:custGeom>
                  <a:avLst/>
                  <a:gdLst/>
                  <a:ahLst/>
                  <a:cxnLst>
                    <a:cxn ang="0">
                      <a:pos x="316" y="54"/>
                    </a:cxn>
                    <a:cxn ang="0">
                      <a:pos x="318" y="68"/>
                    </a:cxn>
                    <a:cxn ang="0">
                      <a:pos x="327" y="117"/>
                    </a:cxn>
                    <a:cxn ang="0">
                      <a:pos x="327" y="273"/>
                    </a:cxn>
                    <a:cxn ang="0">
                      <a:pos x="313" y="331"/>
                    </a:cxn>
                    <a:cxn ang="0">
                      <a:pos x="390" y="322"/>
                    </a:cxn>
                    <a:cxn ang="0">
                      <a:pos x="465" y="265"/>
                    </a:cxn>
                    <a:cxn ang="0">
                      <a:pos x="502" y="220"/>
                    </a:cxn>
                    <a:cxn ang="0">
                      <a:pos x="448" y="289"/>
                    </a:cxn>
                    <a:cxn ang="0">
                      <a:pos x="383" y="339"/>
                    </a:cxn>
                    <a:cxn ang="0">
                      <a:pos x="365" y="350"/>
                    </a:cxn>
                    <a:cxn ang="0">
                      <a:pos x="335" y="383"/>
                    </a:cxn>
                    <a:cxn ang="0">
                      <a:pos x="445" y="344"/>
                    </a:cxn>
                    <a:cxn ang="0">
                      <a:pos x="472" y="320"/>
                    </a:cxn>
                    <a:cxn ang="0">
                      <a:pos x="554" y="223"/>
                    </a:cxn>
                    <a:cxn ang="0">
                      <a:pos x="479" y="328"/>
                    </a:cxn>
                    <a:cxn ang="0">
                      <a:pos x="471" y="337"/>
                    </a:cxn>
                    <a:cxn ang="0">
                      <a:pos x="422" y="374"/>
                    </a:cxn>
                    <a:cxn ang="0">
                      <a:pos x="309" y="453"/>
                    </a:cxn>
                    <a:cxn ang="0">
                      <a:pos x="320" y="708"/>
                    </a:cxn>
                    <a:cxn ang="0">
                      <a:pos x="230" y="708"/>
                    </a:cxn>
                    <a:cxn ang="0">
                      <a:pos x="203" y="385"/>
                    </a:cxn>
                    <a:cxn ang="0">
                      <a:pos x="175" y="367"/>
                    </a:cxn>
                    <a:cxn ang="0">
                      <a:pos x="80" y="315"/>
                    </a:cxn>
                    <a:cxn ang="0">
                      <a:pos x="0" y="267"/>
                    </a:cxn>
                    <a:cxn ang="0">
                      <a:pos x="72" y="301"/>
                    </a:cxn>
                    <a:cxn ang="0">
                      <a:pos x="100" y="249"/>
                    </a:cxn>
                    <a:cxn ang="0">
                      <a:pos x="91" y="222"/>
                    </a:cxn>
                    <a:cxn ang="0">
                      <a:pos x="112" y="246"/>
                    </a:cxn>
                    <a:cxn ang="0">
                      <a:pos x="119" y="266"/>
                    </a:cxn>
                    <a:cxn ang="0">
                      <a:pos x="134" y="300"/>
                    </a:cxn>
                    <a:cxn ang="0">
                      <a:pos x="172" y="343"/>
                    </a:cxn>
                    <a:cxn ang="0">
                      <a:pos x="208" y="328"/>
                    </a:cxn>
                    <a:cxn ang="0">
                      <a:pos x="191" y="278"/>
                    </a:cxn>
                    <a:cxn ang="0">
                      <a:pos x="173" y="142"/>
                    </a:cxn>
                    <a:cxn ang="0">
                      <a:pos x="190" y="28"/>
                    </a:cxn>
                    <a:cxn ang="0">
                      <a:pos x="184" y="174"/>
                    </a:cxn>
                    <a:cxn ang="0">
                      <a:pos x="209" y="273"/>
                    </a:cxn>
                    <a:cxn ang="0">
                      <a:pos x="246" y="339"/>
                    </a:cxn>
                    <a:cxn ang="0">
                      <a:pos x="307" y="268"/>
                    </a:cxn>
                    <a:cxn ang="0">
                      <a:pos x="321" y="127"/>
                    </a:cxn>
                    <a:cxn ang="0">
                      <a:pos x="314" y="60"/>
                    </a:cxn>
                    <a:cxn ang="0">
                      <a:pos x="302" y="0"/>
                    </a:cxn>
                  </a:cxnLst>
                  <a:rect l="0" t="0" r="r" b="b"/>
                  <a:pathLst>
                    <a:path w="554" h="730">
                      <a:moveTo>
                        <a:pt x="302" y="0"/>
                      </a:moveTo>
                      <a:cubicBezTo>
                        <a:pt x="303" y="4"/>
                        <a:pt x="304" y="8"/>
                        <a:pt x="306" y="11"/>
                      </a:cubicBezTo>
                      <a:cubicBezTo>
                        <a:pt x="309" y="26"/>
                        <a:pt x="313" y="40"/>
                        <a:pt x="316" y="54"/>
                      </a:cubicBezTo>
                      <a:cubicBezTo>
                        <a:pt x="316" y="54"/>
                        <a:pt x="316" y="54"/>
                        <a:pt x="316" y="54"/>
                      </a:cubicBezTo>
                      <a:cubicBezTo>
                        <a:pt x="316" y="56"/>
                        <a:pt x="316" y="58"/>
                        <a:pt x="317" y="60"/>
                      </a:cubicBezTo>
                      <a:cubicBezTo>
                        <a:pt x="317" y="63"/>
                        <a:pt x="318" y="65"/>
                        <a:pt x="318" y="68"/>
                      </a:cubicBezTo>
                      <a:cubicBezTo>
                        <a:pt x="321" y="84"/>
                        <a:pt x="324" y="100"/>
                        <a:pt x="326" y="115"/>
                      </a:cubicBezTo>
                      <a:cubicBezTo>
                        <a:pt x="326" y="115"/>
                        <a:pt x="326" y="115"/>
                        <a:pt x="326" y="115"/>
                      </a:cubicBezTo>
                      <a:cubicBezTo>
                        <a:pt x="326" y="116"/>
                        <a:pt x="326" y="117"/>
                        <a:pt x="327" y="117"/>
                      </a:cubicBezTo>
                      <a:cubicBezTo>
                        <a:pt x="327" y="118"/>
                        <a:pt x="327" y="119"/>
                        <a:pt x="327" y="120"/>
                      </a:cubicBezTo>
                      <a:cubicBezTo>
                        <a:pt x="334" y="176"/>
                        <a:pt x="334" y="226"/>
                        <a:pt x="327" y="272"/>
                      </a:cubicBezTo>
                      <a:cubicBezTo>
                        <a:pt x="327" y="272"/>
                        <a:pt x="327" y="273"/>
                        <a:pt x="327" y="273"/>
                      </a:cubicBezTo>
                      <a:cubicBezTo>
                        <a:pt x="326" y="278"/>
                        <a:pt x="325" y="283"/>
                        <a:pt x="324" y="288"/>
                      </a:cubicBezTo>
                      <a:cubicBezTo>
                        <a:pt x="324" y="289"/>
                        <a:pt x="324" y="291"/>
                        <a:pt x="324" y="292"/>
                      </a:cubicBezTo>
                      <a:cubicBezTo>
                        <a:pt x="321" y="305"/>
                        <a:pt x="317" y="318"/>
                        <a:pt x="313" y="331"/>
                      </a:cubicBezTo>
                      <a:cubicBezTo>
                        <a:pt x="308" y="345"/>
                        <a:pt x="302" y="359"/>
                        <a:pt x="295" y="373"/>
                      </a:cubicBezTo>
                      <a:cubicBezTo>
                        <a:pt x="315" y="367"/>
                        <a:pt x="333" y="359"/>
                        <a:pt x="349" y="348"/>
                      </a:cubicBezTo>
                      <a:cubicBezTo>
                        <a:pt x="390" y="322"/>
                        <a:pt x="390" y="322"/>
                        <a:pt x="390" y="322"/>
                      </a:cubicBezTo>
                      <a:cubicBezTo>
                        <a:pt x="409" y="312"/>
                        <a:pt x="427" y="299"/>
                        <a:pt x="443" y="285"/>
                      </a:cubicBezTo>
                      <a:cubicBezTo>
                        <a:pt x="444" y="285"/>
                        <a:pt x="444" y="285"/>
                        <a:pt x="444" y="285"/>
                      </a:cubicBezTo>
                      <a:cubicBezTo>
                        <a:pt x="451" y="279"/>
                        <a:pt x="458" y="273"/>
                        <a:pt x="465" y="265"/>
                      </a:cubicBezTo>
                      <a:cubicBezTo>
                        <a:pt x="465" y="265"/>
                        <a:pt x="465" y="265"/>
                        <a:pt x="465" y="265"/>
                      </a:cubicBezTo>
                      <a:cubicBezTo>
                        <a:pt x="465" y="265"/>
                        <a:pt x="465" y="265"/>
                        <a:pt x="465" y="265"/>
                      </a:cubicBezTo>
                      <a:cubicBezTo>
                        <a:pt x="478" y="252"/>
                        <a:pt x="491" y="236"/>
                        <a:pt x="502" y="220"/>
                      </a:cubicBezTo>
                      <a:cubicBezTo>
                        <a:pt x="492" y="237"/>
                        <a:pt x="481" y="253"/>
                        <a:pt x="468" y="268"/>
                      </a:cubicBezTo>
                      <a:cubicBezTo>
                        <a:pt x="468" y="268"/>
                        <a:pt x="468" y="268"/>
                        <a:pt x="468" y="268"/>
                      </a:cubicBezTo>
                      <a:cubicBezTo>
                        <a:pt x="461" y="275"/>
                        <a:pt x="455" y="282"/>
                        <a:pt x="448" y="289"/>
                      </a:cubicBezTo>
                      <a:cubicBezTo>
                        <a:pt x="447" y="289"/>
                        <a:pt x="447" y="289"/>
                        <a:pt x="447" y="289"/>
                      </a:cubicBezTo>
                      <a:cubicBezTo>
                        <a:pt x="447" y="290"/>
                        <a:pt x="447" y="290"/>
                        <a:pt x="447" y="290"/>
                      </a:cubicBezTo>
                      <a:cubicBezTo>
                        <a:pt x="428" y="308"/>
                        <a:pt x="407" y="324"/>
                        <a:pt x="383" y="339"/>
                      </a:cubicBezTo>
                      <a:cubicBezTo>
                        <a:pt x="382" y="339"/>
                        <a:pt x="382" y="340"/>
                        <a:pt x="381" y="340"/>
                      </a:cubicBezTo>
                      <a:cubicBezTo>
                        <a:pt x="377" y="342"/>
                        <a:pt x="374" y="345"/>
                        <a:pt x="370" y="347"/>
                      </a:cubicBezTo>
                      <a:cubicBezTo>
                        <a:pt x="368" y="348"/>
                        <a:pt x="366" y="349"/>
                        <a:pt x="365" y="350"/>
                      </a:cubicBezTo>
                      <a:cubicBezTo>
                        <a:pt x="364" y="351"/>
                        <a:pt x="363" y="351"/>
                        <a:pt x="362" y="352"/>
                      </a:cubicBezTo>
                      <a:cubicBezTo>
                        <a:pt x="360" y="353"/>
                        <a:pt x="359" y="354"/>
                        <a:pt x="358" y="355"/>
                      </a:cubicBezTo>
                      <a:cubicBezTo>
                        <a:pt x="347" y="364"/>
                        <a:pt x="339" y="374"/>
                        <a:pt x="335" y="383"/>
                      </a:cubicBezTo>
                      <a:cubicBezTo>
                        <a:pt x="354" y="388"/>
                        <a:pt x="375" y="385"/>
                        <a:pt x="399" y="373"/>
                      </a:cubicBezTo>
                      <a:cubicBezTo>
                        <a:pt x="405" y="371"/>
                        <a:pt x="410" y="368"/>
                        <a:pt x="415" y="364"/>
                      </a:cubicBezTo>
                      <a:cubicBezTo>
                        <a:pt x="425" y="359"/>
                        <a:pt x="435" y="352"/>
                        <a:pt x="445" y="344"/>
                      </a:cubicBezTo>
                      <a:cubicBezTo>
                        <a:pt x="451" y="339"/>
                        <a:pt x="457" y="334"/>
                        <a:pt x="463" y="328"/>
                      </a:cubicBezTo>
                      <a:cubicBezTo>
                        <a:pt x="463" y="328"/>
                        <a:pt x="464" y="328"/>
                        <a:pt x="464" y="327"/>
                      </a:cubicBezTo>
                      <a:cubicBezTo>
                        <a:pt x="466" y="325"/>
                        <a:pt x="469" y="323"/>
                        <a:pt x="472" y="320"/>
                      </a:cubicBezTo>
                      <a:cubicBezTo>
                        <a:pt x="476" y="316"/>
                        <a:pt x="481" y="311"/>
                        <a:pt x="486" y="306"/>
                      </a:cubicBezTo>
                      <a:cubicBezTo>
                        <a:pt x="489" y="303"/>
                        <a:pt x="492" y="300"/>
                        <a:pt x="494" y="298"/>
                      </a:cubicBezTo>
                      <a:cubicBezTo>
                        <a:pt x="554" y="223"/>
                        <a:pt x="554" y="223"/>
                        <a:pt x="554" y="223"/>
                      </a:cubicBezTo>
                      <a:cubicBezTo>
                        <a:pt x="493" y="312"/>
                        <a:pt x="493" y="312"/>
                        <a:pt x="493" y="312"/>
                      </a:cubicBezTo>
                      <a:cubicBezTo>
                        <a:pt x="493" y="312"/>
                        <a:pt x="493" y="312"/>
                        <a:pt x="493" y="313"/>
                      </a:cubicBezTo>
                      <a:cubicBezTo>
                        <a:pt x="489" y="318"/>
                        <a:pt x="484" y="323"/>
                        <a:pt x="479" y="328"/>
                      </a:cubicBezTo>
                      <a:cubicBezTo>
                        <a:pt x="479" y="328"/>
                        <a:pt x="479" y="328"/>
                        <a:pt x="479" y="328"/>
                      </a:cubicBezTo>
                      <a:cubicBezTo>
                        <a:pt x="479" y="329"/>
                        <a:pt x="479" y="329"/>
                        <a:pt x="478" y="329"/>
                      </a:cubicBezTo>
                      <a:cubicBezTo>
                        <a:pt x="476" y="332"/>
                        <a:pt x="474" y="334"/>
                        <a:pt x="471" y="337"/>
                      </a:cubicBezTo>
                      <a:cubicBezTo>
                        <a:pt x="463" y="345"/>
                        <a:pt x="455" y="352"/>
                        <a:pt x="446" y="358"/>
                      </a:cubicBezTo>
                      <a:cubicBezTo>
                        <a:pt x="446" y="359"/>
                        <a:pt x="445" y="359"/>
                        <a:pt x="445" y="359"/>
                      </a:cubicBezTo>
                      <a:cubicBezTo>
                        <a:pt x="438" y="365"/>
                        <a:pt x="430" y="370"/>
                        <a:pt x="422" y="374"/>
                      </a:cubicBezTo>
                      <a:cubicBezTo>
                        <a:pt x="416" y="378"/>
                        <a:pt x="410" y="381"/>
                        <a:pt x="404" y="384"/>
                      </a:cubicBezTo>
                      <a:cubicBezTo>
                        <a:pt x="393" y="389"/>
                        <a:pt x="381" y="393"/>
                        <a:pt x="368" y="397"/>
                      </a:cubicBezTo>
                      <a:cubicBezTo>
                        <a:pt x="335" y="410"/>
                        <a:pt x="315" y="429"/>
                        <a:pt x="309" y="453"/>
                      </a:cubicBezTo>
                      <a:cubicBezTo>
                        <a:pt x="304" y="471"/>
                        <a:pt x="301" y="493"/>
                        <a:pt x="301" y="519"/>
                      </a:cubicBezTo>
                      <a:cubicBezTo>
                        <a:pt x="301" y="519"/>
                        <a:pt x="301" y="520"/>
                        <a:pt x="301" y="521"/>
                      </a:cubicBezTo>
                      <a:cubicBezTo>
                        <a:pt x="300" y="584"/>
                        <a:pt x="306" y="646"/>
                        <a:pt x="320" y="708"/>
                      </a:cubicBezTo>
                      <a:cubicBezTo>
                        <a:pt x="320" y="708"/>
                        <a:pt x="320" y="709"/>
                        <a:pt x="320" y="710"/>
                      </a:cubicBezTo>
                      <a:cubicBezTo>
                        <a:pt x="291" y="730"/>
                        <a:pt x="261" y="729"/>
                        <a:pt x="229" y="710"/>
                      </a:cubicBezTo>
                      <a:cubicBezTo>
                        <a:pt x="229" y="709"/>
                        <a:pt x="230" y="708"/>
                        <a:pt x="230" y="708"/>
                      </a:cubicBezTo>
                      <a:cubicBezTo>
                        <a:pt x="246" y="646"/>
                        <a:pt x="253" y="580"/>
                        <a:pt x="252" y="511"/>
                      </a:cubicBezTo>
                      <a:cubicBezTo>
                        <a:pt x="252" y="510"/>
                        <a:pt x="252" y="509"/>
                        <a:pt x="252" y="509"/>
                      </a:cubicBezTo>
                      <a:cubicBezTo>
                        <a:pt x="252" y="444"/>
                        <a:pt x="235" y="402"/>
                        <a:pt x="203" y="385"/>
                      </a:cubicBezTo>
                      <a:cubicBezTo>
                        <a:pt x="202" y="385"/>
                        <a:pt x="202" y="385"/>
                        <a:pt x="201" y="384"/>
                      </a:cubicBezTo>
                      <a:cubicBezTo>
                        <a:pt x="176" y="367"/>
                        <a:pt x="176" y="367"/>
                        <a:pt x="176" y="367"/>
                      </a:cubicBezTo>
                      <a:cubicBezTo>
                        <a:pt x="176" y="367"/>
                        <a:pt x="175" y="367"/>
                        <a:pt x="175" y="367"/>
                      </a:cubicBezTo>
                      <a:cubicBezTo>
                        <a:pt x="171" y="363"/>
                        <a:pt x="167" y="358"/>
                        <a:pt x="162" y="354"/>
                      </a:cubicBezTo>
                      <a:cubicBezTo>
                        <a:pt x="147" y="341"/>
                        <a:pt x="130" y="331"/>
                        <a:pt x="111" y="325"/>
                      </a:cubicBezTo>
                      <a:cubicBezTo>
                        <a:pt x="100" y="322"/>
                        <a:pt x="90" y="318"/>
                        <a:pt x="80" y="315"/>
                      </a:cubicBezTo>
                      <a:cubicBezTo>
                        <a:pt x="76" y="313"/>
                        <a:pt x="72" y="311"/>
                        <a:pt x="68" y="310"/>
                      </a:cubicBezTo>
                      <a:cubicBezTo>
                        <a:pt x="65" y="309"/>
                        <a:pt x="63" y="308"/>
                        <a:pt x="61" y="307"/>
                      </a:cubicBezTo>
                      <a:cubicBezTo>
                        <a:pt x="37" y="296"/>
                        <a:pt x="17" y="283"/>
                        <a:pt x="0" y="267"/>
                      </a:cubicBezTo>
                      <a:cubicBezTo>
                        <a:pt x="25" y="281"/>
                        <a:pt x="47" y="292"/>
                        <a:pt x="65" y="298"/>
                      </a:cubicBezTo>
                      <a:cubicBezTo>
                        <a:pt x="67" y="299"/>
                        <a:pt x="69" y="300"/>
                        <a:pt x="71" y="300"/>
                      </a:cubicBezTo>
                      <a:cubicBezTo>
                        <a:pt x="72" y="300"/>
                        <a:pt x="72" y="301"/>
                        <a:pt x="72" y="301"/>
                      </a:cubicBezTo>
                      <a:cubicBezTo>
                        <a:pt x="94" y="308"/>
                        <a:pt x="111" y="309"/>
                        <a:pt x="122" y="304"/>
                      </a:cubicBezTo>
                      <a:cubicBezTo>
                        <a:pt x="111" y="290"/>
                        <a:pt x="105" y="276"/>
                        <a:pt x="103" y="261"/>
                      </a:cubicBezTo>
                      <a:cubicBezTo>
                        <a:pt x="102" y="257"/>
                        <a:pt x="101" y="253"/>
                        <a:pt x="100" y="249"/>
                      </a:cubicBezTo>
                      <a:cubicBezTo>
                        <a:pt x="99" y="244"/>
                        <a:pt x="97" y="240"/>
                        <a:pt x="96" y="235"/>
                      </a:cubicBezTo>
                      <a:cubicBezTo>
                        <a:pt x="94" y="231"/>
                        <a:pt x="93" y="227"/>
                        <a:pt x="91" y="222"/>
                      </a:cubicBezTo>
                      <a:cubicBezTo>
                        <a:pt x="91" y="222"/>
                        <a:pt x="91" y="222"/>
                        <a:pt x="91" y="222"/>
                      </a:cubicBezTo>
                      <a:cubicBezTo>
                        <a:pt x="86" y="211"/>
                        <a:pt x="81" y="200"/>
                        <a:pt x="74" y="189"/>
                      </a:cubicBezTo>
                      <a:cubicBezTo>
                        <a:pt x="86" y="203"/>
                        <a:pt x="97" y="217"/>
                        <a:pt x="104" y="231"/>
                      </a:cubicBezTo>
                      <a:cubicBezTo>
                        <a:pt x="107" y="236"/>
                        <a:pt x="110" y="241"/>
                        <a:pt x="112" y="246"/>
                      </a:cubicBezTo>
                      <a:cubicBezTo>
                        <a:pt x="112" y="246"/>
                        <a:pt x="112" y="246"/>
                        <a:pt x="112" y="246"/>
                      </a:cubicBezTo>
                      <a:cubicBezTo>
                        <a:pt x="114" y="252"/>
                        <a:pt x="117" y="258"/>
                        <a:pt x="118" y="264"/>
                      </a:cubicBezTo>
                      <a:cubicBezTo>
                        <a:pt x="119" y="266"/>
                        <a:pt x="119" y="266"/>
                        <a:pt x="119" y="266"/>
                      </a:cubicBezTo>
                      <a:cubicBezTo>
                        <a:pt x="119" y="267"/>
                        <a:pt x="120" y="269"/>
                        <a:pt x="120" y="271"/>
                      </a:cubicBezTo>
                      <a:cubicBezTo>
                        <a:pt x="121" y="272"/>
                        <a:pt x="121" y="272"/>
                        <a:pt x="121" y="272"/>
                      </a:cubicBezTo>
                      <a:cubicBezTo>
                        <a:pt x="124" y="283"/>
                        <a:pt x="129" y="292"/>
                        <a:pt x="134" y="300"/>
                      </a:cubicBezTo>
                      <a:cubicBezTo>
                        <a:pt x="139" y="308"/>
                        <a:pt x="144" y="315"/>
                        <a:pt x="150" y="322"/>
                      </a:cubicBezTo>
                      <a:cubicBezTo>
                        <a:pt x="153" y="325"/>
                        <a:pt x="156" y="328"/>
                        <a:pt x="160" y="332"/>
                      </a:cubicBezTo>
                      <a:cubicBezTo>
                        <a:pt x="164" y="336"/>
                        <a:pt x="168" y="339"/>
                        <a:pt x="172" y="343"/>
                      </a:cubicBezTo>
                      <a:cubicBezTo>
                        <a:pt x="184" y="353"/>
                        <a:pt x="197" y="362"/>
                        <a:pt x="212" y="371"/>
                      </a:cubicBezTo>
                      <a:cubicBezTo>
                        <a:pt x="219" y="375"/>
                        <a:pt x="226" y="379"/>
                        <a:pt x="234" y="383"/>
                      </a:cubicBezTo>
                      <a:cubicBezTo>
                        <a:pt x="224" y="364"/>
                        <a:pt x="215" y="346"/>
                        <a:pt x="208" y="328"/>
                      </a:cubicBezTo>
                      <a:cubicBezTo>
                        <a:pt x="205" y="321"/>
                        <a:pt x="203" y="315"/>
                        <a:pt x="200" y="308"/>
                      </a:cubicBezTo>
                      <a:cubicBezTo>
                        <a:pt x="197" y="298"/>
                        <a:pt x="194" y="288"/>
                        <a:pt x="191" y="279"/>
                      </a:cubicBezTo>
                      <a:cubicBezTo>
                        <a:pt x="191" y="278"/>
                        <a:pt x="191" y="278"/>
                        <a:pt x="191" y="278"/>
                      </a:cubicBezTo>
                      <a:cubicBezTo>
                        <a:pt x="187" y="264"/>
                        <a:pt x="183" y="250"/>
                        <a:pt x="181" y="236"/>
                      </a:cubicBezTo>
                      <a:cubicBezTo>
                        <a:pt x="179" y="228"/>
                        <a:pt x="178" y="221"/>
                        <a:pt x="177" y="214"/>
                      </a:cubicBezTo>
                      <a:cubicBezTo>
                        <a:pt x="174" y="190"/>
                        <a:pt x="172" y="166"/>
                        <a:pt x="173" y="142"/>
                      </a:cubicBezTo>
                      <a:cubicBezTo>
                        <a:pt x="173" y="135"/>
                        <a:pt x="173" y="127"/>
                        <a:pt x="174" y="119"/>
                      </a:cubicBezTo>
                      <a:cubicBezTo>
                        <a:pt x="174" y="117"/>
                        <a:pt x="174" y="115"/>
                        <a:pt x="174" y="113"/>
                      </a:cubicBezTo>
                      <a:cubicBezTo>
                        <a:pt x="177" y="84"/>
                        <a:pt x="182" y="56"/>
                        <a:pt x="190" y="28"/>
                      </a:cubicBezTo>
                      <a:cubicBezTo>
                        <a:pt x="185" y="60"/>
                        <a:pt x="181" y="90"/>
                        <a:pt x="181" y="120"/>
                      </a:cubicBezTo>
                      <a:cubicBezTo>
                        <a:pt x="181" y="127"/>
                        <a:pt x="181" y="135"/>
                        <a:pt x="182" y="142"/>
                      </a:cubicBezTo>
                      <a:cubicBezTo>
                        <a:pt x="182" y="153"/>
                        <a:pt x="183" y="163"/>
                        <a:pt x="184" y="174"/>
                      </a:cubicBezTo>
                      <a:cubicBezTo>
                        <a:pt x="185" y="180"/>
                        <a:pt x="185" y="185"/>
                        <a:pt x="186" y="191"/>
                      </a:cubicBezTo>
                      <a:cubicBezTo>
                        <a:pt x="186" y="191"/>
                        <a:pt x="186" y="191"/>
                        <a:pt x="186" y="192"/>
                      </a:cubicBezTo>
                      <a:cubicBezTo>
                        <a:pt x="191" y="220"/>
                        <a:pt x="199" y="247"/>
                        <a:pt x="209" y="273"/>
                      </a:cubicBezTo>
                      <a:cubicBezTo>
                        <a:pt x="212" y="278"/>
                        <a:pt x="214" y="284"/>
                        <a:pt x="217" y="289"/>
                      </a:cubicBezTo>
                      <a:cubicBezTo>
                        <a:pt x="223" y="303"/>
                        <a:pt x="231" y="316"/>
                        <a:pt x="239" y="329"/>
                      </a:cubicBezTo>
                      <a:cubicBezTo>
                        <a:pt x="241" y="333"/>
                        <a:pt x="243" y="336"/>
                        <a:pt x="246" y="339"/>
                      </a:cubicBezTo>
                      <a:cubicBezTo>
                        <a:pt x="253" y="350"/>
                        <a:pt x="261" y="360"/>
                        <a:pt x="269" y="370"/>
                      </a:cubicBezTo>
                      <a:cubicBezTo>
                        <a:pt x="283" y="343"/>
                        <a:pt x="294" y="316"/>
                        <a:pt x="302" y="288"/>
                      </a:cubicBezTo>
                      <a:cubicBezTo>
                        <a:pt x="304" y="282"/>
                        <a:pt x="306" y="275"/>
                        <a:pt x="307" y="268"/>
                      </a:cubicBezTo>
                      <a:cubicBezTo>
                        <a:pt x="315" y="239"/>
                        <a:pt x="319" y="209"/>
                        <a:pt x="321" y="178"/>
                      </a:cubicBezTo>
                      <a:cubicBezTo>
                        <a:pt x="322" y="161"/>
                        <a:pt x="322" y="144"/>
                        <a:pt x="321" y="127"/>
                      </a:cubicBezTo>
                      <a:cubicBezTo>
                        <a:pt x="321" y="127"/>
                        <a:pt x="321" y="127"/>
                        <a:pt x="321" y="127"/>
                      </a:cubicBezTo>
                      <a:cubicBezTo>
                        <a:pt x="321" y="125"/>
                        <a:pt x="321" y="123"/>
                        <a:pt x="321" y="121"/>
                      </a:cubicBezTo>
                      <a:cubicBezTo>
                        <a:pt x="321" y="119"/>
                        <a:pt x="321" y="117"/>
                        <a:pt x="320" y="116"/>
                      </a:cubicBezTo>
                      <a:cubicBezTo>
                        <a:pt x="319" y="97"/>
                        <a:pt x="317" y="79"/>
                        <a:pt x="314" y="60"/>
                      </a:cubicBezTo>
                      <a:cubicBezTo>
                        <a:pt x="314" y="58"/>
                        <a:pt x="314" y="56"/>
                        <a:pt x="314" y="54"/>
                      </a:cubicBezTo>
                      <a:cubicBezTo>
                        <a:pt x="311" y="40"/>
                        <a:pt x="308" y="26"/>
                        <a:pt x="305" y="11"/>
                      </a:cubicBezTo>
                      <a:cubicBezTo>
                        <a:pt x="304" y="8"/>
                        <a:pt x="303" y="4"/>
                        <a:pt x="302" y="0"/>
                      </a:cubicBez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68" name="Freeform 123">
                  <a:extLst>
                    <a:ext uri="{FF2B5EF4-FFF2-40B4-BE49-F238E27FC236}">
                      <a16:creationId xmlns:a16="http://schemas.microsoft.com/office/drawing/2014/main" id="{BAAA424A-2658-4E30-9B0D-BBCA33C0DC00}"/>
                    </a:ext>
                  </a:extLst>
                </p:cNvPr>
                <p:cNvSpPr/>
                <p:nvPr/>
              </p:nvSpPr>
              <p:spPr bwMode="auto">
                <a:xfrm>
                  <a:off x="7897812" y="2092326"/>
                  <a:ext cx="276225" cy="61913"/>
                </a:xfrm>
                <a:custGeom>
                  <a:avLst/>
                  <a:gdLst/>
                  <a:ahLst/>
                  <a:cxnLst>
                    <a:cxn ang="0">
                      <a:pos x="24" y="0"/>
                    </a:cxn>
                    <a:cxn ang="0">
                      <a:pos x="67" y="3"/>
                    </a:cxn>
                    <a:cxn ang="0">
                      <a:pos x="0" y="15"/>
                    </a:cxn>
                    <a:cxn ang="0">
                      <a:pos x="23" y="0"/>
                    </a:cxn>
                    <a:cxn ang="0">
                      <a:pos x="24" y="0"/>
                    </a:cxn>
                  </a:cxnLst>
                  <a:rect l="0" t="0" r="r" b="b"/>
                  <a:pathLst>
                    <a:path w="67" h="15">
                      <a:moveTo>
                        <a:pt x="24" y="0"/>
                      </a:moveTo>
                      <a:cubicBezTo>
                        <a:pt x="35" y="5"/>
                        <a:pt x="49" y="6"/>
                        <a:pt x="67" y="3"/>
                      </a:cubicBezTo>
                      <a:cubicBezTo>
                        <a:pt x="44" y="10"/>
                        <a:pt x="22" y="15"/>
                        <a:pt x="0" y="15"/>
                      </a:cubicBezTo>
                      <a:cubicBezTo>
                        <a:pt x="8" y="11"/>
                        <a:pt x="16" y="6"/>
                        <a:pt x="23" y="0"/>
                      </a:cubicBezTo>
                      <a:cubicBezTo>
                        <a:pt x="23" y="0"/>
                        <a:pt x="23" y="0"/>
                        <a:pt x="24" y="0"/>
                      </a:cubicBezTo>
                      <a:close/>
                    </a:path>
                  </a:pathLst>
                </a:custGeom>
                <a:grpFill/>
                <a:ln w="9525">
                  <a:noFill/>
                  <a:round/>
                </a:ln>
              </p:spPr>
              <p:txBody>
                <a:bodyPr vert="horz" wrap="square" lIns="91440" tIns="45720" rIns="91440" bIns="45720" numCol="1" anchor="t" anchorCtr="0" compatLnSpc="1"/>
                <a:lstStyle/>
                <a:p>
                  <a:endParaRPr lang="en-US"/>
                </a:p>
              </p:txBody>
            </p:sp>
            <p:sp>
              <p:nvSpPr>
                <p:cNvPr id="69" name="Freeform 124">
                  <a:extLst>
                    <a:ext uri="{FF2B5EF4-FFF2-40B4-BE49-F238E27FC236}">
                      <a16:creationId xmlns:a16="http://schemas.microsoft.com/office/drawing/2014/main" id="{FF3264A3-1366-449C-B447-92D1A5CD5F8A}"/>
                    </a:ext>
                  </a:extLst>
                </p:cNvPr>
                <p:cNvSpPr/>
                <p:nvPr/>
              </p:nvSpPr>
              <p:spPr bwMode="auto">
                <a:xfrm>
                  <a:off x="8116887" y="1785938"/>
                  <a:ext cx="280988" cy="198438"/>
                </a:xfrm>
                <a:custGeom>
                  <a:avLst/>
                  <a:gdLst/>
                  <a:ahLst/>
                  <a:cxnLst>
                    <a:cxn ang="0">
                      <a:pos x="18" y="28"/>
                    </a:cxn>
                    <a:cxn ang="0">
                      <a:pos x="18" y="28"/>
                    </a:cxn>
                    <a:cxn ang="0">
                      <a:pos x="68" y="0"/>
                    </a:cxn>
                    <a:cxn ang="0">
                      <a:pos x="0" y="48"/>
                    </a:cxn>
                    <a:cxn ang="0">
                      <a:pos x="3" y="44"/>
                    </a:cxn>
                    <a:cxn ang="0">
                      <a:pos x="4" y="43"/>
                    </a:cxn>
                    <a:cxn ang="0">
                      <a:pos x="4" y="43"/>
                    </a:cxn>
                    <a:cxn ang="0">
                      <a:pos x="18" y="28"/>
                    </a:cxn>
                  </a:cxnLst>
                  <a:rect l="0" t="0" r="r" b="b"/>
                  <a:pathLst>
                    <a:path w="68" h="48">
                      <a:moveTo>
                        <a:pt x="18" y="28"/>
                      </a:moveTo>
                      <a:cubicBezTo>
                        <a:pt x="18" y="28"/>
                        <a:pt x="18" y="28"/>
                        <a:pt x="18" y="28"/>
                      </a:cubicBezTo>
                      <a:cubicBezTo>
                        <a:pt x="28" y="32"/>
                        <a:pt x="45" y="22"/>
                        <a:pt x="68" y="0"/>
                      </a:cubicBezTo>
                      <a:cubicBezTo>
                        <a:pt x="54" y="27"/>
                        <a:pt x="31" y="43"/>
                        <a:pt x="0" y="48"/>
                      </a:cubicBezTo>
                      <a:cubicBezTo>
                        <a:pt x="3" y="44"/>
                        <a:pt x="3" y="44"/>
                        <a:pt x="3" y="44"/>
                      </a:cubicBezTo>
                      <a:cubicBezTo>
                        <a:pt x="4" y="44"/>
                        <a:pt x="4" y="44"/>
                        <a:pt x="4" y="43"/>
                      </a:cubicBezTo>
                      <a:cubicBezTo>
                        <a:pt x="4" y="43"/>
                        <a:pt x="4" y="43"/>
                        <a:pt x="4" y="43"/>
                      </a:cubicBezTo>
                      <a:cubicBezTo>
                        <a:pt x="9" y="38"/>
                        <a:pt x="14" y="33"/>
                        <a:pt x="18" y="28"/>
                      </a:cubicBezTo>
                      <a:close/>
                    </a:path>
                  </a:pathLst>
                </a:custGeom>
                <a:grpFill/>
                <a:ln w="9525">
                  <a:noFill/>
                  <a:round/>
                </a:ln>
              </p:spPr>
              <p:txBody>
                <a:bodyPr vert="horz" wrap="square" lIns="91440" tIns="45720" rIns="91440" bIns="45720" numCol="1" anchor="t" anchorCtr="0" compatLnSpc="1"/>
                <a:lstStyle/>
                <a:p>
                  <a:endParaRPr lang="en-US"/>
                </a:p>
              </p:txBody>
            </p:sp>
            <p:sp>
              <p:nvSpPr>
                <p:cNvPr id="70" name="Freeform 125">
                  <a:extLst>
                    <a:ext uri="{FF2B5EF4-FFF2-40B4-BE49-F238E27FC236}">
                      <a16:creationId xmlns:a16="http://schemas.microsoft.com/office/drawing/2014/main" id="{A7821A50-FA2E-4B1A-B45D-C4867FD8C344}"/>
                    </a:ext>
                  </a:extLst>
                </p:cNvPr>
                <p:cNvSpPr/>
                <p:nvPr/>
              </p:nvSpPr>
              <p:spPr bwMode="auto">
                <a:xfrm>
                  <a:off x="7993062" y="1863726"/>
                  <a:ext cx="82550" cy="166688"/>
                </a:xfrm>
                <a:custGeom>
                  <a:avLst/>
                  <a:gdLst/>
                  <a:ahLst/>
                  <a:cxnLst>
                    <a:cxn ang="0">
                      <a:pos x="18" y="24"/>
                    </a:cxn>
                    <a:cxn ang="0">
                      <a:pos x="0" y="40"/>
                    </a:cxn>
                    <a:cxn ang="0">
                      <a:pos x="20" y="0"/>
                    </a:cxn>
                    <a:cxn ang="0">
                      <a:pos x="19" y="23"/>
                    </a:cxn>
                    <a:cxn ang="0">
                      <a:pos x="18" y="24"/>
                    </a:cxn>
                  </a:cxnLst>
                  <a:rect l="0" t="0" r="r" b="b"/>
                  <a:pathLst>
                    <a:path w="20" h="40">
                      <a:moveTo>
                        <a:pt x="18" y="24"/>
                      </a:moveTo>
                      <a:cubicBezTo>
                        <a:pt x="12" y="30"/>
                        <a:pt x="6" y="35"/>
                        <a:pt x="0" y="40"/>
                      </a:cubicBezTo>
                      <a:cubicBezTo>
                        <a:pt x="10" y="27"/>
                        <a:pt x="16" y="14"/>
                        <a:pt x="20" y="0"/>
                      </a:cubicBezTo>
                      <a:cubicBezTo>
                        <a:pt x="19" y="23"/>
                        <a:pt x="19" y="23"/>
                        <a:pt x="19" y="23"/>
                      </a:cubicBezTo>
                      <a:cubicBezTo>
                        <a:pt x="19" y="24"/>
                        <a:pt x="18" y="24"/>
                        <a:pt x="18" y="24"/>
                      </a:cubicBezTo>
                      <a:close/>
                    </a:path>
                  </a:pathLst>
                </a:custGeom>
                <a:grpFill/>
                <a:ln w="9525">
                  <a:noFill/>
                  <a:round/>
                </a:ln>
              </p:spPr>
              <p:txBody>
                <a:bodyPr vert="horz" wrap="square" lIns="91440" tIns="45720" rIns="91440" bIns="45720" numCol="1" anchor="t" anchorCtr="0" compatLnSpc="1"/>
                <a:lstStyle/>
                <a:p>
                  <a:endParaRPr lang="en-US"/>
                </a:p>
              </p:txBody>
            </p:sp>
            <p:sp>
              <p:nvSpPr>
                <p:cNvPr id="71" name="Freeform 126">
                  <a:extLst>
                    <a:ext uri="{FF2B5EF4-FFF2-40B4-BE49-F238E27FC236}">
                      <a16:creationId xmlns:a16="http://schemas.microsoft.com/office/drawing/2014/main" id="{81938073-8382-43FA-B35F-22A2FE5E7C04}"/>
                    </a:ext>
                  </a:extLst>
                </p:cNvPr>
                <p:cNvSpPr/>
                <p:nvPr/>
              </p:nvSpPr>
              <p:spPr bwMode="auto">
                <a:xfrm>
                  <a:off x="8269287" y="1536701"/>
                  <a:ext cx="53975" cy="207963"/>
                </a:xfrm>
                <a:custGeom>
                  <a:avLst/>
                  <a:gdLst/>
                  <a:ahLst/>
                  <a:cxnLst>
                    <a:cxn ang="0">
                      <a:pos x="0" y="131"/>
                    </a:cxn>
                    <a:cxn ang="0">
                      <a:pos x="34" y="0"/>
                    </a:cxn>
                    <a:cxn ang="0">
                      <a:pos x="34" y="92"/>
                    </a:cxn>
                    <a:cxn ang="0">
                      <a:pos x="0" y="131"/>
                    </a:cxn>
                  </a:cxnLst>
                  <a:rect l="0" t="0" r="r" b="b"/>
                  <a:pathLst>
                    <a:path w="34" h="131">
                      <a:moveTo>
                        <a:pt x="0" y="131"/>
                      </a:moveTo>
                      <a:lnTo>
                        <a:pt x="34" y="0"/>
                      </a:lnTo>
                      <a:lnTo>
                        <a:pt x="34" y="92"/>
                      </a:lnTo>
                      <a:lnTo>
                        <a:pt x="0" y="131"/>
                      </a:lnTo>
                      <a:close/>
                    </a:path>
                  </a:pathLst>
                </a:custGeom>
                <a:grpFill/>
                <a:ln w="9525">
                  <a:noFill/>
                  <a:round/>
                </a:ln>
              </p:spPr>
              <p:txBody>
                <a:bodyPr vert="horz" wrap="square" lIns="91440" tIns="45720" rIns="91440" bIns="45720" numCol="1" anchor="t" anchorCtr="0" compatLnSpc="1"/>
                <a:lstStyle/>
                <a:p>
                  <a:endParaRPr lang="en-US"/>
                </a:p>
              </p:txBody>
            </p:sp>
            <p:sp>
              <p:nvSpPr>
                <p:cNvPr id="72" name="Freeform 127">
                  <a:extLst>
                    <a:ext uri="{FF2B5EF4-FFF2-40B4-BE49-F238E27FC236}">
                      <a16:creationId xmlns:a16="http://schemas.microsoft.com/office/drawing/2014/main" id="{D6285775-FA39-4A81-8F9A-B31F7BE20DD3}"/>
                    </a:ext>
                  </a:extLst>
                </p:cNvPr>
                <p:cNvSpPr/>
                <p:nvPr/>
              </p:nvSpPr>
              <p:spPr bwMode="auto">
                <a:xfrm>
                  <a:off x="7988300" y="1516063"/>
                  <a:ext cx="144463" cy="269875"/>
                </a:xfrm>
                <a:custGeom>
                  <a:avLst/>
                  <a:gdLst/>
                  <a:ahLst/>
                  <a:cxnLst>
                    <a:cxn ang="0">
                      <a:pos x="21" y="45"/>
                    </a:cxn>
                    <a:cxn ang="0">
                      <a:pos x="0" y="65"/>
                    </a:cxn>
                    <a:cxn ang="0">
                      <a:pos x="35" y="0"/>
                    </a:cxn>
                    <a:cxn ang="0">
                      <a:pos x="21" y="45"/>
                    </a:cxn>
                  </a:cxnLst>
                  <a:rect l="0" t="0" r="r" b="b"/>
                  <a:pathLst>
                    <a:path w="35" h="65">
                      <a:moveTo>
                        <a:pt x="21" y="45"/>
                      </a:moveTo>
                      <a:cubicBezTo>
                        <a:pt x="14" y="53"/>
                        <a:pt x="7" y="59"/>
                        <a:pt x="0" y="65"/>
                      </a:cubicBezTo>
                      <a:cubicBezTo>
                        <a:pt x="35" y="0"/>
                        <a:pt x="35" y="0"/>
                        <a:pt x="35" y="0"/>
                      </a:cubicBezTo>
                      <a:cubicBezTo>
                        <a:pt x="21" y="45"/>
                        <a:pt x="21" y="45"/>
                        <a:pt x="21" y="45"/>
                      </a:cubicBezTo>
                      <a:close/>
                    </a:path>
                  </a:pathLst>
                </a:custGeom>
                <a:grpFill/>
                <a:ln w="9525">
                  <a:noFill/>
                  <a:round/>
                </a:ln>
              </p:spPr>
              <p:txBody>
                <a:bodyPr vert="horz" wrap="square" lIns="91440" tIns="45720" rIns="91440" bIns="45720" numCol="1" anchor="t" anchorCtr="0" compatLnSpc="1"/>
                <a:lstStyle/>
                <a:p>
                  <a:endParaRPr lang="en-US"/>
                </a:p>
              </p:txBody>
            </p:sp>
            <p:sp>
              <p:nvSpPr>
                <p:cNvPr id="73" name="Freeform 128">
                  <a:extLst>
                    <a:ext uri="{FF2B5EF4-FFF2-40B4-BE49-F238E27FC236}">
                      <a16:creationId xmlns:a16="http://schemas.microsoft.com/office/drawing/2014/main" id="{CE33348A-3FE4-4466-B723-E85858858D37}"/>
                    </a:ext>
                  </a:extLst>
                </p:cNvPr>
                <p:cNvSpPr/>
                <p:nvPr/>
              </p:nvSpPr>
              <p:spPr bwMode="auto">
                <a:xfrm>
                  <a:off x="7596187" y="1595438"/>
                  <a:ext cx="363538" cy="450850"/>
                </a:xfrm>
                <a:custGeom>
                  <a:avLst/>
                  <a:gdLst/>
                  <a:ahLst/>
                  <a:cxnLst>
                    <a:cxn ang="0">
                      <a:pos x="0" y="109"/>
                    </a:cxn>
                    <a:cxn ang="0">
                      <a:pos x="2" y="107"/>
                    </a:cxn>
                    <a:cxn ang="0">
                      <a:pos x="35" y="77"/>
                    </a:cxn>
                    <a:cxn ang="0">
                      <a:pos x="48" y="61"/>
                    </a:cxn>
                    <a:cxn ang="0">
                      <a:pos x="49" y="59"/>
                    </a:cxn>
                    <a:cxn ang="0">
                      <a:pos x="50" y="57"/>
                    </a:cxn>
                    <a:cxn ang="0">
                      <a:pos x="51" y="56"/>
                    </a:cxn>
                    <a:cxn ang="0">
                      <a:pos x="51" y="56"/>
                    </a:cxn>
                    <a:cxn ang="0">
                      <a:pos x="62" y="38"/>
                    </a:cxn>
                    <a:cxn ang="0">
                      <a:pos x="62" y="38"/>
                    </a:cxn>
                    <a:cxn ang="0">
                      <a:pos x="62" y="38"/>
                    </a:cxn>
                    <a:cxn ang="0">
                      <a:pos x="88" y="0"/>
                    </a:cxn>
                    <a:cxn ang="0">
                      <a:pos x="69" y="41"/>
                    </a:cxn>
                    <a:cxn ang="0">
                      <a:pos x="69" y="42"/>
                    </a:cxn>
                    <a:cxn ang="0">
                      <a:pos x="69" y="42"/>
                    </a:cxn>
                    <a:cxn ang="0">
                      <a:pos x="58" y="60"/>
                    </a:cxn>
                    <a:cxn ang="0">
                      <a:pos x="41" y="83"/>
                    </a:cxn>
                    <a:cxn ang="0">
                      <a:pos x="0" y="109"/>
                    </a:cxn>
                  </a:cxnLst>
                  <a:rect l="0" t="0" r="r" b="b"/>
                  <a:pathLst>
                    <a:path w="88" h="109">
                      <a:moveTo>
                        <a:pt x="0" y="109"/>
                      </a:moveTo>
                      <a:cubicBezTo>
                        <a:pt x="1" y="108"/>
                        <a:pt x="1" y="108"/>
                        <a:pt x="2" y="107"/>
                      </a:cubicBezTo>
                      <a:cubicBezTo>
                        <a:pt x="14" y="99"/>
                        <a:pt x="25" y="89"/>
                        <a:pt x="35" y="77"/>
                      </a:cubicBezTo>
                      <a:cubicBezTo>
                        <a:pt x="39" y="72"/>
                        <a:pt x="43" y="66"/>
                        <a:pt x="48" y="61"/>
                      </a:cubicBezTo>
                      <a:cubicBezTo>
                        <a:pt x="48" y="60"/>
                        <a:pt x="48" y="60"/>
                        <a:pt x="49" y="59"/>
                      </a:cubicBezTo>
                      <a:cubicBezTo>
                        <a:pt x="50" y="57"/>
                        <a:pt x="50" y="57"/>
                        <a:pt x="50" y="57"/>
                      </a:cubicBezTo>
                      <a:cubicBezTo>
                        <a:pt x="50" y="57"/>
                        <a:pt x="50" y="57"/>
                        <a:pt x="51" y="56"/>
                      </a:cubicBezTo>
                      <a:cubicBezTo>
                        <a:pt x="51" y="56"/>
                        <a:pt x="51" y="56"/>
                        <a:pt x="51" y="56"/>
                      </a:cubicBezTo>
                      <a:cubicBezTo>
                        <a:pt x="55" y="50"/>
                        <a:pt x="58" y="44"/>
                        <a:pt x="62" y="38"/>
                      </a:cubicBezTo>
                      <a:cubicBezTo>
                        <a:pt x="62" y="38"/>
                        <a:pt x="62" y="38"/>
                        <a:pt x="62" y="38"/>
                      </a:cubicBezTo>
                      <a:cubicBezTo>
                        <a:pt x="62" y="38"/>
                        <a:pt x="62" y="38"/>
                        <a:pt x="62" y="38"/>
                      </a:cubicBezTo>
                      <a:cubicBezTo>
                        <a:pt x="71" y="26"/>
                        <a:pt x="80" y="13"/>
                        <a:pt x="88" y="0"/>
                      </a:cubicBezTo>
                      <a:cubicBezTo>
                        <a:pt x="83" y="14"/>
                        <a:pt x="77" y="27"/>
                        <a:pt x="69" y="41"/>
                      </a:cubicBezTo>
                      <a:cubicBezTo>
                        <a:pt x="69" y="41"/>
                        <a:pt x="69" y="42"/>
                        <a:pt x="69" y="42"/>
                      </a:cubicBezTo>
                      <a:cubicBezTo>
                        <a:pt x="69" y="42"/>
                        <a:pt x="69" y="42"/>
                        <a:pt x="69" y="42"/>
                      </a:cubicBezTo>
                      <a:cubicBezTo>
                        <a:pt x="65" y="48"/>
                        <a:pt x="61" y="54"/>
                        <a:pt x="58" y="60"/>
                      </a:cubicBezTo>
                      <a:cubicBezTo>
                        <a:pt x="53" y="68"/>
                        <a:pt x="47" y="75"/>
                        <a:pt x="41" y="83"/>
                      </a:cubicBezTo>
                      <a:lnTo>
                        <a:pt x="0" y="109"/>
                      </a:lnTo>
                      <a:close/>
                    </a:path>
                  </a:pathLst>
                </a:custGeom>
                <a:grpFill/>
                <a:ln w="9525">
                  <a:noFill/>
                  <a:round/>
                </a:ln>
              </p:spPr>
              <p:txBody>
                <a:bodyPr vert="horz" wrap="square" lIns="91440" tIns="45720" rIns="91440" bIns="45720" numCol="1" anchor="t" anchorCtr="0" compatLnSpc="1"/>
                <a:lstStyle/>
                <a:p>
                  <a:endParaRPr lang="en-US"/>
                </a:p>
              </p:txBody>
            </p:sp>
            <p:sp>
              <p:nvSpPr>
                <p:cNvPr id="74" name="Freeform 129">
                  <a:extLst>
                    <a:ext uri="{FF2B5EF4-FFF2-40B4-BE49-F238E27FC236}">
                      <a16:creationId xmlns:a16="http://schemas.microsoft.com/office/drawing/2014/main" id="{EA609116-5D28-4DE1-AB02-7C8896F6E19F}"/>
                    </a:ext>
                  </a:extLst>
                </p:cNvPr>
                <p:cNvSpPr/>
                <p:nvPr/>
              </p:nvSpPr>
              <p:spPr bwMode="auto">
                <a:xfrm>
                  <a:off x="7794625" y="1608138"/>
                  <a:ext cx="61913" cy="239713"/>
                </a:xfrm>
                <a:custGeom>
                  <a:avLst/>
                  <a:gdLst/>
                  <a:ahLst/>
                  <a:cxnLst>
                    <a:cxn ang="0">
                      <a:pos x="1" y="56"/>
                    </a:cxn>
                    <a:cxn ang="0">
                      <a:pos x="0" y="58"/>
                    </a:cxn>
                    <a:cxn ang="0">
                      <a:pos x="2" y="33"/>
                    </a:cxn>
                    <a:cxn ang="0">
                      <a:pos x="15" y="0"/>
                    </a:cxn>
                    <a:cxn ang="0">
                      <a:pos x="14" y="35"/>
                    </a:cxn>
                    <a:cxn ang="0">
                      <a:pos x="14" y="35"/>
                    </a:cxn>
                    <a:cxn ang="0">
                      <a:pos x="3" y="53"/>
                    </a:cxn>
                    <a:cxn ang="0">
                      <a:pos x="3" y="53"/>
                    </a:cxn>
                    <a:cxn ang="0">
                      <a:pos x="2" y="54"/>
                    </a:cxn>
                    <a:cxn ang="0">
                      <a:pos x="1" y="56"/>
                    </a:cxn>
                  </a:cxnLst>
                  <a:rect l="0" t="0" r="r" b="b"/>
                  <a:pathLst>
                    <a:path w="15" h="58">
                      <a:moveTo>
                        <a:pt x="1" y="56"/>
                      </a:moveTo>
                      <a:cubicBezTo>
                        <a:pt x="0" y="57"/>
                        <a:pt x="0" y="57"/>
                        <a:pt x="0" y="58"/>
                      </a:cubicBezTo>
                      <a:cubicBezTo>
                        <a:pt x="0" y="47"/>
                        <a:pt x="1" y="39"/>
                        <a:pt x="2" y="33"/>
                      </a:cubicBezTo>
                      <a:cubicBezTo>
                        <a:pt x="5" y="22"/>
                        <a:pt x="9" y="11"/>
                        <a:pt x="15" y="0"/>
                      </a:cubicBezTo>
                      <a:cubicBezTo>
                        <a:pt x="8" y="13"/>
                        <a:pt x="8" y="25"/>
                        <a:pt x="14" y="35"/>
                      </a:cubicBezTo>
                      <a:cubicBezTo>
                        <a:pt x="14" y="35"/>
                        <a:pt x="14" y="35"/>
                        <a:pt x="14" y="35"/>
                      </a:cubicBezTo>
                      <a:cubicBezTo>
                        <a:pt x="10" y="41"/>
                        <a:pt x="7" y="47"/>
                        <a:pt x="3" y="53"/>
                      </a:cubicBezTo>
                      <a:cubicBezTo>
                        <a:pt x="3" y="53"/>
                        <a:pt x="3" y="53"/>
                        <a:pt x="3" y="53"/>
                      </a:cubicBezTo>
                      <a:cubicBezTo>
                        <a:pt x="2" y="54"/>
                        <a:pt x="2" y="54"/>
                        <a:pt x="2" y="54"/>
                      </a:cubicBezTo>
                      <a:lnTo>
                        <a:pt x="1" y="56"/>
                      </a:lnTo>
                      <a:close/>
                    </a:path>
                  </a:pathLst>
                </a:custGeom>
                <a:grpFill/>
                <a:ln w="9525">
                  <a:noFill/>
                  <a:round/>
                </a:ln>
              </p:spPr>
              <p:txBody>
                <a:bodyPr vert="horz" wrap="square" lIns="91440" tIns="45720" rIns="91440" bIns="45720" numCol="1" anchor="t" anchorCtr="0" compatLnSpc="1"/>
                <a:lstStyle/>
                <a:p>
                  <a:endParaRPr lang="en-US"/>
                </a:p>
              </p:txBody>
            </p:sp>
            <p:sp>
              <p:nvSpPr>
                <p:cNvPr id="75" name="Freeform 130">
                  <a:extLst>
                    <a:ext uri="{FF2B5EF4-FFF2-40B4-BE49-F238E27FC236}">
                      <a16:creationId xmlns:a16="http://schemas.microsoft.com/office/drawing/2014/main" id="{583FD9C0-E21C-432D-BF08-52D1782026FB}"/>
                    </a:ext>
                  </a:extLst>
                </p:cNvPr>
                <p:cNvSpPr/>
                <p:nvPr/>
              </p:nvSpPr>
              <p:spPr bwMode="auto">
                <a:xfrm>
                  <a:off x="7662862" y="1997076"/>
                  <a:ext cx="201613" cy="57150"/>
                </a:xfrm>
                <a:custGeom>
                  <a:avLst/>
                  <a:gdLst/>
                  <a:ahLst/>
                  <a:cxnLst>
                    <a:cxn ang="0">
                      <a:pos x="16" y="4"/>
                    </a:cxn>
                    <a:cxn ang="0">
                      <a:pos x="18" y="3"/>
                    </a:cxn>
                    <a:cxn ang="0">
                      <a:pos x="49" y="0"/>
                    </a:cxn>
                    <a:cxn ang="0">
                      <a:pos x="0" y="14"/>
                    </a:cxn>
                    <a:cxn ang="0">
                      <a:pos x="5" y="11"/>
                    </a:cxn>
                    <a:cxn ang="0">
                      <a:pos x="16" y="4"/>
                    </a:cxn>
                  </a:cxnLst>
                  <a:rect l="0" t="0" r="r" b="b"/>
                  <a:pathLst>
                    <a:path w="49" h="14">
                      <a:moveTo>
                        <a:pt x="16" y="4"/>
                      </a:moveTo>
                      <a:cubicBezTo>
                        <a:pt x="17" y="4"/>
                        <a:pt x="17" y="3"/>
                        <a:pt x="18" y="3"/>
                      </a:cubicBezTo>
                      <a:cubicBezTo>
                        <a:pt x="26" y="4"/>
                        <a:pt x="36" y="3"/>
                        <a:pt x="49" y="0"/>
                      </a:cubicBezTo>
                      <a:cubicBezTo>
                        <a:pt x="34" y="7"/>
                        <a:pt x="18" y="11"/>
                        <a:pt x="0" y="14"/>
                      </a:cubicBezTo>
                      <a:cubicBezTo>
                        <a:pt x="1" y="13"/>
                        <a:pt x="3" y="12"/>
                        <a:pt x="5" y="11"/>
                      </a:cubicBezTo>
                      <a:cubicBezTo>
                        <a:pt x="9" y="9"/>
                        <a:pt x="12" y="6"/>
                        <a:pt x="16" y="4"/>
                      </a:cubicBezTo>
                      <a:close/>
                    </a:path>
                  </a:pathLst>
                </a:custGeom>
                <a:grpFill/>
                <a:ln w="9525">
                  <a:noFill/>
                  <a:round/>
                </a:ln>
              </p:spPr>
              <p:txBody>
                <a:bodyPr vert="horz" wrap="square" lIns="91440" tIns="45720" rIns="91440" bIns="45720" numCol="1" anchor="t" anchorCtr="0" compatLnSpc="1"/>
                <a:lstStyle/>
                <a:p>
                  <a:endParaRPr lang="en-US"/>
                </a:p>
              </p:txBody>
            </p:sp>
            <p:sp>
              <p:nvSpPr>
                <p:cNvPr id="76" name="Freeform 131">
                  <a:extLst>
                    <a:ext uri="{FF2B5EF4-FFF2-40B4-BE49-F238E27FC236}">
                      <a16:creationId xmlns:a16="http://schemas.microsoft.com/office/drawing/2014/main" id="{BE13ABB0-30E5-421C-BFF9-A18E9A6F4BD4}"/>
                    </a:ext>
                  </a:extLst>
                </p:cNvPr>
                <p:cNvSpPr/>
                <p:nvPr/>
              </p:nvSpPr>
              <p:spPr bwMode="auto">
                <a:xfrm>
                  <a:off x="6488112" y="2046288"/>
                  <a:ext cx="495300" cy="174625"/>
                </a:xfrm>
                <a:custGeom>
                  <a:avLst/>
                  <a:gdLst/>
                  <a:ahLst/>
                  <a:cxnLst>
                    <a:cxn ang="0">
                      <a:pos x="120" y="36"/>
                    </a:cxn>
                    <a:cxn ang="0">
                      <a:pos x="84" y="28"/>
                    </a:cxn>
                    <a:cxn ang="0">
                      <a:pos x="72" y="28"/>
                    </a:cxn>
                    <a:cxn ang="0">
                      <a:pos x="0" y="42"/>
                    </a:cxn>
                    <a:cxn ang="0">
                      <a:pos x="40" y="24"/>
                    </a:cxn>
                    <a:cxn ang="0">
                      <a:pos x="10" y="0"/>
                    </a:cxn>
                    <a:cxn ang="0">
                      <a:pos x="42" y="18"/>
                    </a:cxn>
                    <a:cxn ang="0">
                      <a:pos x="72" y="23"/>
                    </a:cxn>
                    <a:cxn ang="0">
                      <a:pos x="95" y="20"/>
                    </a:cxn>
                    <a:cxn ang="0">
                      <a:pos x="95" y="19"/>
                    </a:cxn>
                    <a:cxn ang="0">
                      <a:pos x="120" y="36"/>
                    </a:cxn>
                  </a:cxnLst>
                  <a:rect l="0" t="0" r="r" b="b"/>
                  <a:pathLst>
                    <a:path w="120" h="42">
                      <a:moveTo>
                        <a:pt x="120" y="36"/>
                      </a:moveTo>
                      <a:cubicBezTo>
                        <a:pt x="110" y="31"/>
                        <a:pt x="97" y="29"/>
                        <a:pt x="84" y="28"/>
                      </a:cubicBezTo>
                      <a:cubicBezTo>
                        <a:pt x="80" y="28"/>
                        <a:pt x="76" y="28"/>
                        <a:pt x="72" y="28"/>
                      </a:cubicBezTo>
                      <a:cubicBezTo>
                        <a:pt x="49" y="28"/>
                        <a:pt x="25" y="33"/>
                        <a:pt x="0" y="42"/>
                      </a:cubicBezTo>
                      <a:cubicBezTo>
                        <a:pt x="11" y="30"/>
                        <a:pt x="25" y="24"/>
                        <a:pt x="40" y="24"/>
                      </a:cubicBezTo>
                      <a:cubicBezTo>
                        <a:pt x="25" y="18"/>
                        <a:pt x="15" y="10"/>
                        <a:pt x="10" y="0"/>
                      </a:cubicBezTo>
                      <a:cubicBezTo>
                        <a:pt x="20" y="8"/>
                        <a:pt x="31" y="14"/>
                        <a:pt x="42" y="18"/>
                      </a:cubicBezTo>
                      <a:cubicBezTo>
                        <a:pt x="52" y="21"/>
                        <a:pt x="62" y="23"/>
                        <a:pt x="72" y="23"/>
                      </a:cubicBezTo>
                      <a:cubicBezTo>
                        <a:pt x="80" y="23"/>
                        <a:pt x="87" y="22"/>
                        <a:pt x="95" y="20"/>
                      </a:cubicBezTo>
                      <a:cubicBezTo>
                        <a:pt x="95" y="20"/>
                        <a:pt x="95" y="20"/>
                        <a:pt x="95" y="19"/>
                      </a:cubicBezTo>
                      <a:lnTo>
                        <a:pt x="120" y="36"/>
                      </a:lnTo>
                      <a:close/>
                    </a:path>
                  </a:pathLst>
                </a:custGeom>
                <a:grpFill/>
                <a:ln w="9525">
                  <a:noFill/>
                  <a:round/>
                </a:ln>
              </p:spPr>
              <p:txBody>
                <a:bodyPr vert="horz" wrap="square" lIns="91440" tIns="45720" rIns="91440" bIns="45720" numCol="1" anchor="t" anchorCtr="0" compatLnSpc="1"/>
                <a:lstStyle/>
                <a:p>
                  <a:endParaRPr lang="en-US"/>
                </a:p>
              </p:txBody>
            </p:sp>
            <p:sp>
              <p:nvSpPr>
                <p:cNvPr id="77" name="Freeform 132">
                  <a:extLst>
                    <a:ext uri="{FF2B5EF4-FFF2-40B4-BE49-F238E27FC236}">
                      <a16:creationId xmlns:a16="http://schemas.microsoft.com/office/drawing/2014/main" id="{9CB0EF0A-0CAD-43CF-95E6-A2E59941CD36}"/>
                    </a:ext>
                  </a:extLst>
                </p:cNvPr>
                <p:cNvSpPr/>
                <p:nvPr/>
              </p:nvSpPr>
              <p:spPr bwMode="auto">
                <a:xfrm>
                  <a:off x="6761162" y="1752601"/>
                  <a:ext cx="53975" cy="227013"/>
                </a:xfrm>
                <a:custGeom>
                  <a:avLst/>
                  <a:gdLst/>
                  <a:ahLst/>
                  <a:cxnLst>
                    <a:cxn ang="0">
                      <a:pos x="0" y="0"/>
                    </a:cxn>
                    <a:cxn ang="0">
                      <a:pos x="13" y="55"/>
                    </a:cxn>
                    <a:cxn ang="0">
                      <a:pos x="3" y="45"/>
                    </a:cxn>
                    <a:cxn ang="0">
                      <a:pos x="0" y="0"/>
                    </a:cxn>
                  </a:cxnLst>
                  <a:rect l="0" t="0" r="r" b="b"/>
                  <a:pathLst>
                    <a:path w="13" h="55">
                      <a:moveTo>
                        <a:pt x="0" y="0"/>
                      </a:moveTo>
                      <a:cubicBezTo>
                        <a:pt x="7" y="18"/>
                        <a:pt x="11" y="36"/>
                        <a:pt x="13" y="55"/>
                      </a:cubicBezTo>
                      <a:cubicBezTo>
                        <a:pt x="9" y="51"/>
                        <a:pt x="6" y="48"/>
                        <a:pt x="3" y="45"/>
                      </a:cubicBezTo>
                      <a:cubicBezTo>
                        <a:pt x="5" y="30"/>
                        <a:pt x="4" y="15"/>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78" name="Freeform 133">
                  <a:extLst>
                    <a:ext uri="{FF2B5EF4-FFF2-40B4-BE49-F238E27FC236}">
                      <a16:creationId xmlns:a16="http://schemas.microsoft.com/office/drawing/2014/main" id="{82A95015-D117-4354-B61E-FFD0C92AB152}"/>
                    </a:ext>
                  </a:extLst>
                </p:cNvPr>
                <p:cNvSpPr/>
                <p:nvPr/>
              </p:nvSpPr>
              <p:spPr bwMode="auto">
                <a:xfrm>
                  <a:off x="6384925" y="1727201"/>
                  <a:ext cx="65088" cy="125413"/>
                </a:xfrm>
                <a:custGeom>
                  <a:avLst/>
                  <a:gdLst/>
                  <a:ahLst/>
                  <a:cxnLst>
                    <a:cxn ang="0">
                      <a:pos x="15" y="29"/>
                    </a:cxn>
                    <a:cxn ang="0">
                      <a:pos x="9" y="27"/>
                    </a:cxn>
                    <a:cxn ang="0">
                      <a:pos x="0" y="0"/>
                    </a:cxn>
                    <a:cxn ang="0">
                      <a:pos x="15" y="25"/>
                    </a:cxn>
                    <a:cxn ang="0">
                      <a:pos x="16" y="30"/>
                    </a:cxn>
                    <a:cxn ang="0">
                      <a:pos x="15" y="29"/>
                    </a:cxn>
                  </a:cxnLst>
                  <a:rect l="0" t="0" r="r" b="b"/>
                  <a:pathLst>
                    <a:path w="16" h="30">
                      <a:moveTo>
                        <a:pt x="15" y="29"/>
                      </a:moveTo>
                      <a:cubicBezTo>
                        <a:pt x="13" y="29"/>
                        <a:pt x="11" y="28"/>
                        <a:pt x="9" y="27"/>
                      </a:cubicBezTo>
                      <a:cubicBezTo>
                        <a:pt x="8" y="18"/>
                        <a:pt x="5" y="9"/>
                        <a:pt x="0" y="0"/>
                      </a:cubicBezTo>
                      <a:cubicBezTo>
                        <a:pt x="6" y="8"/>
                        <a:pt x="11" y="17"/>
                        <a:pt x="15" y="25"/>
                      </a:cubicBezTo>
                      <a:cubicBezTo>
                        <a:pt x="15" y="26"/>
                        <a:pt x="16" y="28"/>
                        <a:pt x="16" y="30"/>
                      </a:cubicBezTo>
                      <a:cubicBezTo>
                        <a:pt x="16" y="30"/>
                        <a:pt x="16" y="29"/>
                        <a:pt x="15" y="29"/>
                      </a:cubicBezTo>
                      <a:close/>
                    </a:path>
                  </a:pathLst>
                </a:custGeom>
                <a:grpFill/>
                <a:ln w="9525">
                  <a:noFill/>
                  <a:round/>
                </a:ln>
              </p:spPr>
              <p:txBody>
                <a:bodyPr vert="horz" wrap="square" lIns="91440" tIns="45720" rIns="91440" bIns="45720" numCol="1" anchor="t" anchorCtr="0" compatLnSpc="1"/>
                <a:lstStyle/>
                <a:p>
                  <a:endParaRPr lang="en-US"/>
                </a:p>
              </p:txBody>
            </p:sp>
            <p:sp>
              <p:nvSpPr>
                <p:cNvPr id="79" name="Freeform 134">
                  <a:extLst>
                    <a:ext uri="{FF2B5EF4-FFF2-40B4-BE49-F238E27FC236}">
                      <a16:creationId xmlns:a16="http://schemas.microsoft.com/office/drawing/2014/main" id="{E32F1D16-58BE-4C99-ACA7-FE89AB0254BF}"/>
                    </a:ext>
                  </a:extLst>
                </p:cNvPr>
                <p:cNvSpPr/>
                <p:nvPr/>
              </p:nvSpPr>
              <p:spPr bwMode="auto">
                <a:xfrm>
                  <a:off x="6276975" y="1889126"/>
                  <a:ext cx="206375" cy="58738"/>
                </a:xfrm>
                <a:custGeom>
                  <a:avLst/>
                  <a:gdLst/>
                  <a:ahLst/>
                  <a:cxnLst>
                    <a:cxn ang="0">
                      <a:pos x="38" y="0"/>
                    </a:cxn>
                    <a:cxn ang="0">
                      <a:pos x="50" y="5"/>
                    </a:cxn>
                    <a:cxn ang="0">
                      <a:pos x="0" y="14"/>
                    </a:cxn>
                    <a:cxn ang="0">
                      <a:pos x="33" y="2"/>
                    </a:cxn>
                    <a:cxn ang="0">
                      <a:pos x="33" y="2"/>
                    </a:cxn>
                    <a:cxn ang="0">
                      <a:pos x="38" y="0"/>
                    </a:cxn>
                  </a:cxnLst>
                  <a:rect l="0" t="0" r="r" b="b"/>
                  <a:pathLst>
                    <a:path w="50" h="14">
                      <a:moveTo>
                        <a:pt x="38" y="0"/>
                      </a:moveTo>
                      <a:cubicBezTo>
                        <a:pt x="42" y="1"/>
                        <a:pt x="46" y="3"/>
                        <a:pt x="50" y="5"/>
                      </a:cubicBezTo>
                      <a:cubicBezTo>
                        <a:pt x="32" y="9"/>
                        <a:pt x="15" y="12"/>
                        <a:pt x="0" y="14"/>
                      </a:cubicBezTo>
                      <a:cubicBezTo>
                        <a:pt x="12" y="10"/>
                        <a:pt x="23" y="6"/>
                        <a:pt x="33" y="2"/>
                      </a:cubicBezTo>
                      <a:cubicBezTo>
                        <a:pt x="33" y="2"/>
                        <a:pt x="33" y="2"/>
                        <a:pt x="33" y="2"/>
                      </a:cubicBezTo>
                      <a:cubicBezTo>
                        <a:pt x="35" y="1"/>
                        <a:pt x="36" y="0"/>
                        <a:pt x="38" y="0"/>
                      </a:cubicBezTo>
                      <a:close/>
                    </a:path>
                  </a:pathLst>
                </a:custGeom>
                <a:grpFill/>
                <a:ln w="9525">
                  <a:noFill/>
                  <a:round/>
                </a:ln>
              </p:spPr>
              <p:txBody>
                <a:bodyPr vert="horz" wrap="square" lIns="91440" tIns="45720" rIns="91440" bIns="45720" numCol="1" anchor="t" anchorCtr="0" compatLnSpc="1"/>
                <a:lstStyle/>
                <a:p>
                  <a:endParaRPr lang="en-US"/>
                </a:p>
              </p:txBody>
            </p:sp>
            <p:sp>
              <p:nvSpPr>
                <p:cNvPr id="80" name="Freeform 135">
                  <a:extLst>
                    <a:ext uri="{FF2B5EF4-FFF2-40B4-BE49-F238E27FC236}">
                      <a16:creationId xmlns:a16="http://schemas.microsoft.com/office/drawing/2014/main" id="{0F4F62C4-D380-453F-854D-A62DD0408707}"/>
                    </a:ext>
                  </a:extLst>
                </p:cNvPr>
                <p:cNvSpPr/>
                <p:nvPr/>
              </p:nvSpPr>
              <p:spPr bwMode="auto">
                <a:xfrm>
                  <a:off x="6313487" y="1436688"/>
                  <a:ext cx="236538" cy="141288"/>
                </a:xfrm>
                <a:custGeom>
                  <a:avLst/>
                  <a:gdLst/>
                  <a:ahLst/>
                  <a:cxnLst>
                    <a:cxn ang="0">
                      <a:pos x="52" y="21"/>
                    </a:cxn>
                    <a:cxn ang="0">
                      <a:pos x="57" y="34"/>
                    </a:cxn>
                    <a:cxn ang="0">
                      <a:pos x="0" y="0"/>
                    </a:cxn>
                    <a:cxn ang="0">
                      <a:pos x="52" y="21"/>
                    </a:cxn>
                  </a:cxnLst>
                  <a:rect l="0" t="0" r="r" b="b"/>
                  <a:pathLst>
                    <a:path w="57" h="34">
                      <a:moveTo>
                        <a:pt x="52" y="21"/>
                      </a:moveTo>
                      <a:cubicBezTo>
                        <a:pt x="54" y="26"/>
                        <a:pt x="55" y="30"/>
                        <a:pt x="57" y="34"/>
                      </a:cubicBezTo>
                      <a:cubicBezTo>
                        <a:pt x="36" y="25"/>
                        <a:pt x="17" y="14"/>
                        <a:pt x="0" y="0"/>
                      </a:cubicBezTo>
                      <a:cubicBezTo>
                        <a:pt x="17" y="9"/>
                        <a:pt x="34" y="16"/>
                        <a:pt x="52" y="21"/>
                      </a:cubicBezTo>
                      <a:close/>
                    </a:path>
                  </a:pathLst>
                </a:custGeom>
                <a:grpFill/>
                <a:ln w="9525">
                  <a:noFill/>
                  <a:round/>
                </a:ln>
              </p:spPr>
              <p:txBody>
                <a:bodyPr vert="horz" wrap="square" lIns="91440" tIns="45720" rIns="91440" bIns="45720" numCol="1" anchor="t" anchorCtr="0" compatLnSpc="1"/>
                <a:lstStyle/>
                <a:p>
                  <a:endParaRPr lang="en-US"/>
                </a:p>
              </p:txBody>
            </p:sp>
            <p:sp>
              <p:nvSpPr>
                <p:cNvPr id="81" name="Freeform 136">
                  <a:extLst>
                    <a:ext uri="{FF2B5EF4-FFF2-40B4-BE49-F238E27FC236}">
                      <a16:creationId xmlns:a16="http://schemas.microsoft.com/office/drawing/2014/main" id="{D84C12F2-BF58-49D1-8AF4-2A021AAFE1E5}"/>
                    </a:ext>
                  </a:extLst>
                </p:cNvPr>
                <p:cNvSpPr/>
                <p:nvPr/>
              </p:nvSpPr>
              <p:spPr bwMode="auto">
                <a:xfrm>
                  <a:off x="6616700" y="1446213"/>
                  <a:ext cx="65088" cy="252413"/>
                </a:xfrm>
                <a:custGeom>
                  <a:avLst/>
                  <a:gdLst/>
                  <a:ahLst/>
                  <a:cxnLst>
                    <a:cxn ang="0">
                      <a:pos x="6" y="61"/>
                    </a:cxn>
                    <a:cxn ang="0">
                      <a:pos x="0" y="43"/>
                    </a:cxn>
                    <a:cxn ang="0">
                      <a:pos x="13" y="0"/>
                    </a:cxn>
                    <a:cxn ang="0">
                      <a:pos x="6" y="61"/>
                    </a:cxn>
                  </a:cxnLst>
                  <a:rect l="0" t="0" r="r" b="b"/>
                  <a:pathLst>
                    <a:path w="16" h="61">
                      <a:moveTo>
                        <a:pt x="6" y="61"/>
                      </a:moveTo>
                      <a:cubicBezTo>
                        <a:pt x="5" y="55"/>
                        <a:pt x="2" y="49"/>
                        <a:pt x="0" y="43"/>
                      </a:cubicBezTo>
                      <a:cubicBezTo>
                        <a:pt x="8" y="31"/>
                        <a:pt x="12" y="17"/>
                        <a:pt x="13" y="0"/>
                      </a:cubicBezTo>
                      <a:cubicBezTo>
                        <a:pt x="16" y="20"/>
                        <a:pt x="14" y="41"/>
                        <a:pt x="6" y="61"/>
                      </a:cubicBezTo>
                      <a:close/>
                    </a:path>
                  </a:pathLst>
                </a:custGeom>
                <a:grpFill/>
                <a:ln w="9525">
                  <a:noFill/>
                  <a:round/>
                </a:ln>
              </p:spPr>
              <p:txBody>
                <a:bodyPr vert="horz" wrap="square" lIns="91440" tIns="45720" rIns="91440" bIns="45720" numCol="1" anchor="t" anchorCtr="0" compatLnSpc="1"/>
                <a:lstStyle/>
                <a:p>
                  <a:endParaRPr lang="en-US"/>
                </a:p>
              </p:txBody>
            </p:sp>
            <p:sp>
              <p:nvSpPr>
                <p:cNvPr id="82" name="Freeform 137">
                  <a:extLst>
                    <a:ext uri="{FF2B5EF4-FFF2-40B4-BE49-F238E27FC236}">
                      <a16:creationId xmlns:a16="http://schemas.microsoft.com/office/drawing/2014/main" id="{6BA29553-2FDA-49BA-80F2-F13FC38A8765}"/>
                    </a:ext>
                  </a:extLst>
                </p:cNvPr>
                <p:cNvSpPr/>
                <p:nvPr/>
              </p:nvSpPr>
              <p:spPr bwMode="auto">
                <a:xfrm>
                  <a:off x="6797675" y="1384301"/>
                  <a:ext cx="103188" cy="198438"/>
                </a:xfrm>
                <a:custGeom>
                  <a:avLst/>
                  <a:gdLst/>
                  <a:ahLst/>
                  <a:cxnLst>
                    <a:cxn ang="0">
                      <a:pos x="0" y="0"/>
                    </a:cxn>
                    <a:cxn ang="0">
                      <a:pos x="21" y="26"/>
                    </a:cxn>
                    <a:cxn ang="0">
                      <a:pos x="25" y="48"/>
                    </a:cxn>
                    <a:cxn ang="0">
                      <a:pos x="0" y="0"/>
                    </a:cxn>
                  </a:cxnLst>
                  <a:rect l="0" t="0" r="r" b="b"/>
                  <a:pathLst>
                    <a:path w="25" h="48">
                      <a:moveTo>
                        <a:pt x="0" y="0"/>
                      </a:moveTo>
                      <a:cubicBezTo>
                        <a:pt x="4" y="11"/>
                        <a:pt x="11" y="19"/>
                        <a:pt x="21" y="26"/>
                      </a:cubicBezTo>
                      <a:cubicBezTo>
                        <a:pt x="22" y="33"/>
                        <a:pt x="23" y="40"/>
                        <a:pt x="25" y="48"/>
                      </a:cubicBezTo>
                      <a:cubicBezTo>
                        <a:pt x="13" y="32"/>
                        <a:pt x="5" y="17"/>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83" name="Freeform 138">
                  <a:extLst>
                    <a:ext uri="{FF2B5EF4-FFF2-40B4-BE49-F238E27FC236}">
                      <a16:creationId xmlns:a16="http://schemas.microsoft.com/office/drawing/2014/main" id="{0662957C-4B93-494D-9F4F-7E96920C9148}"/>
                    </a:ext>
                  </a:extLst>
                </p:cNvPr>
                <p:cNvSpPr/>
                <p:nvPr/>
              </p:nvSpPr>
              <p:spPr bwMode="auto">
                <a:xfrm>
                  <a:off x="6913562" y="1196976"/>
                  <a:ext cx="87313" cy="198438"/>
                </a:xfrm>
                <a:custGeom>
                  <a:avLst/>
                  <a:gdLst/>
                  <a:ahLst/>
                  <a:cxnLst>
                    <a:cxn ang="0">
                      <a:pos x="0" y="31"/>
                    </a:cxn>
                    <a:cxn ang="0">
                      <a:pos x="21" y="0"/>
                    </a:cxn>
                    <a:cxn ang="0">
                      <a:pos x="2" y="48"/>
                    </a:cxn>
                    <a:cxn ang="0">
                      <a:pos x="0" y="31"/>
                    </a:cxn>
                  </a:cxnLst>
                  <a:rect l="0" t="0" r="r" b="b"/>
                  <a:pathLst>
                    <a:path w="21" h="48">
                      <a:moveTo>
                        <a:pt x="0" y="31"/>
                      </a:moveTo>
                      <a:cubicBezTo>
                        <a:pt x="10" y="23"/>
                        <a:pt x="17" y="12"/>
                        <a:pt x="21" y="0"/>
                      </a:cubicBezTo>
                      <a:cubicBezTo>
                        <a:pt x="18" y="16"/>
                        <a:pt x="12" y="32"/>
                        <a:pt x="2" y="48"/>
                      </a:cubicBezTo>
                      <a:cubicBezTo>
                        <a:pt x="1" y="42"/>
                        <a:pt x="1" y="37"/>
                        <a:pt x="0" y="31"/>
                      </a:cubicBezTo>
                      <a:close/>
                    </a:path>
                  </a:pathLst>
                </a:custGeom>
                <a:grpFill/>
                <a:ln w="9525">
                  <a:noFill/>
                  <a:round/>
                </a:ln>
              </p:spPr>
              <p:txBody>
                <a:bodyPr vert="horz" wrap="square" lIns="91440" tIns="45720" rIns="91440" bIns="45720" numCol="1" anchor="t" anchorCtr="0" compatLnSpc="1"/>
                <a:lstStyle/>
                <a:p>
                  <a:endParaRPr lang="en-US"/>
                </a:p>
              </p:txBody>
            </p:sp>
            <p:sp>
              <p:nvSpPr>
                <p:cNvPr id="84" name="Freeform 139">
                  <a:extLst>
                    <a:ext uri="{FF2B5EF4-FFF2-40B4-BE49-F238E27FC236}">
                      <a16:creationId xmlns:a16="http://schemas.microsoft.com/office/drawing/2014/main" id="{34000A09-DDC0-4505-839C-20106AC2870F}"/>
                    </a:ext>
                  </a:extLst>
                </p:cNvPr>
                <p:cNvSpPr/>
                <p:nvPr/>
              </p:nvSpPr>
              <p:spPr bwMode="auto">
                <a:xfrm>
                  <a:off x="7016750" y="1163638"/>
                  <a:ext cx="244475" cy="638175"/>
                </a:xfrm>
                <a:custGeom>
                  <a:avLst/>
                  <a:gdLst/>
                  <a:ahLst/>
                  <a:cxnLst>
                    <a:cxn ang="0">
                      <a:pos x="43" y="0"/>
                    </a:cxn>
                    <a:cxn ang="0">
                      <a:pos x="52" y="61"/>
                    </a:cxn>
                    <a:cxn ang="0">
                      <a:pos x="48" y="76"/>
                    </a:cxn>
                    <a:cxn ang="0">
                      <a:pos x="38" y="103"/>
                    </a:cxn>
                    <a:cxn ang="0">
                      <a:pos x="13" y="148"/>
                    </a:cxn>
                    <a:cxn ang="0">
                      <a:pos x="8" y="154"/>
                    </a:cxn>
                    <a:cxn ang="0">
                      <a:pos x="0" y="138"/>
                    </a:cxn>
                    <a:cxn ang="0">
                      <a:pos x="1" y="139"/>
                    </a:cxn>
                    <a:cxn ang="0">
                      <a:pos x="3" y="139"/>
                    </a:cxn>
                    <a:cxn ang="0">
                      <a:pos x="20" y="115"/>
                    </a:cxn>
                    <a:cxn ang="0">
                      <a:pos x="28" y="99"/>
                    </a:cxn>
                    <a:cxn ang="0">
                      <a:pos x="41" y="72"/>
                    </a:cxn>
                    <a:cxn ang="0">
                      <a:pos x="41" y="71"/>
                    </a:cxn>
                    <a:cxn ang="0">
                      <a:pos x="43" y="67"/>
                    </a:cxn>
                    <a:cxn ang="0">
                      <a:pos x="45" y="60"/>
                    </a:cxn>
                    <a:cxn ang="0">
                      <a:pos x="42" y="0"/>
                    </a:cxn>
                    <a:cxn ang="0">
                      <a:pos x="43" y="0"/>
                    </a:cxn>
                  </a:cxnLst>
                  <a:rect l="0" t="0" r="r" b="b"/>
                  <a:pathLst>
                    <a:path w="59" h="154">
                      <a:moveTo>
                        <a:pt x="43" y="0"/>
                      </a:moveTo>
                      <a:cubicBezTo>
                        <a:pt x="56" y="17"/>
                        <a:pt x="59" y="37"/>
                        <a:pt x="52" y="61"/>
                      </a:cubicBezTo>
                      <a:cubicBezTo>
                        <a:pt x="48" y="76"/>
                        <a:pt x="48" y="76"/>
                        <a:pt x="48" y="76"/>
                      </a:cubicBezTo>
                      <a:cubicBezTo>
                        <a:pt x="45" y="86"/>
                        <a:pt x="41" y="95"/>
                        <a:pt x="38" y="103"/>
                      </a:cubicBezTo>
                      <a:cubicBezTo>
                        <a:pt x="30" y="122"/>
                        <a:pt x="22" y="137"/>
                        <a:pt x="13" y="148"/>
                      </a:cubicBezTo>
                      <a:cubicBezTo>
                        <a:pt x="11" y="150"/>
                        <a:pt x="9" y="152"/>
                        <a:pt x="8" y="154"/>
                      </a:cubicBezTo>
                      <a:cubicBezTo>
                        <a:pt x="5" y="149"/>
                        <a:pt x="3" y="143"/>
                        <a:pt x="0" y="138"/>
                      </a:cubicBezTo>
                      <a:cubicBezTo>
                        <a:pt x="1" y="138"/>
                        <a:pt x="1" y="139"/>
                        <a:pt x="1" y="139"/>
                      </a:cubicBezTo>
                      <a:cubicBezTo>
                        <a:pt x="2" y="139"/>
                        <a:pt x="2" y="139"/>
                        <a:pt x="3" y="139"/>
                      </a:cubicBezTo>
                      <a:cubicBezTo>
                        <a:pt x="7" y="137"/>
                        <a:pt x="12" y="129"/>
                        <a:pt x="20" y="115"/>
                      </a:cubicBezTo>
                      <a:cubicBezTo>
                        <a:pt x="22" y="110"/>
                        <a:pt x="25" y="105"/>
                        <a:pt x="28" y="99"/>
                      </a:cubicBezTo>
                      <a:cubicBezTo>
                        <a:pt x="32" y="91"/>
                        <a:pt x="36" y="82"/>
                        <a:pt x="41" y="72"/>
                      </a:cubicBezTo>
                      <a:cubicBezTo>
                        <a:pt x="41" y="72"/>
                        <a:pt x="41" y="71"/>
                        <a:pt x="41" y="71"/>
                      </a:cubicBezTo>
                      <a:cubicBezTo>
                        <a:pt x="42" y="70"/>
                        <a:pt x="42" y="69"/>
                        <a:pt x="43" y="67"/>
                      </a:cubicBezTo>
                      <a:cubicBezTo>
                        <a:pt x="44" y="65"/>
                        <a:pt x="45" y="62"/>
                        <a:pt x="45" y="60"/>
                      </a:cubicBezTo>
                      <a:cubicBezTo>
                        <a:pt x="50" y="40"/>
                        <a:pt x="49" y="20"/>
                        <a:pt x="42" y="0"/>
                      </a:cubicBezTo>
                      <a:lnTo>
                        <a:pt x="43" y="0"/>
                      </a:lnTo>
                      <a:close/>
                    </a:path>
                  </a:pathLst>
                </a:custGeom>
                <a:grpFill/>
                <a:ln w="9525">
                  <a:noFill/>
                  <a:round/>
                </a:ln>
              </p:spPr>
              <p:txBody>
                <a:bodyPr vert="horz" wrap="square" lIns="91440" tIns="45720" rIns="91440" bIns="45720" numCol="1" anchor="t" anchorCtr="0" compatLnSpc="1"/>
                <a:lstStyle/>
                <a:p>
                  <a:endParaRPr lang="en-US"/>
                </a:p>
              </p:txBody>
            </p:sp>
            <p:sp>
              <p:nvSpPr>
                <p:cNvPr id="85" name="Freeform 140">
                  <a:extLst>
                    <a:ext uri="{FF2B5EF4-FFF2-40B4-BE49-F238E27FC236}">
                      <a16:creationId xmlns:a16="http://schemas.microsoft.com/office/drawing/2014/main" id="{516ECACB-D001-4DE6-919C-15D88E9A68FD}"/>
                    </a:ext>
                  </a:extLst>
                </p:cNvPr>
                <p:cNvSpPr/>
                <p:nvPr/>
              </p:nvSpPr>
              <p:spPr bwMode="auto">
                <a:xfrm>
                  <a:off x="7078662" y="1441451"/>
                  <a:ext cx="53975" cy="198438"/>
                </a:xfrm>
                <a:custGeom>
                  <a:avLst/>
                  <a:gdLst/>
                  <a:ahLst/>
                  <a:cxnLst>
                    <a:cxn ang="0">
                      <a:pos x="3" y="0"/>
                    </a:cxn>
                    <a:cxn ang="0">
                      <a:pos x="13" y="32"/>
                    </a:cxn>
                    <a:cxn ang="0">
                      <a:pos x="5" y="48"/>
                    </a:cxn>
                    <a:cxn ang="0">
                      <a:pos x="3" y="0"/>
                    </a:cxn>
                  </a:cxnLst>
                  <a:rect l="0" t="0" r="r" b="b"/>
                  <a:pathLst>
                    <a:path w="13" h="48">
                      <a:moveTo>
                        <a:pt x="3" y="0"/>
                      </a:moveTo>
                      <a:cubicBezTo>
                        <a:pt x="1" y="14"/>
                        <a:pt x="4" y="25"/>
                        <a:pt x="13" y="32"/>
                      </a:cubicBezTo>
                      <a:cubicBezTo>
                        <a:pt x="10" y="38"/>
                        <a:pt x="7" y="43"/>
                        <a:pt x="5" y="48"/>
                      </a:cubicBezTo>
                      <a:cubicBezTo>
                        <a:pt x="1" y="33"/>
                        <a:pt x="0" y="17"/>
                        <a:pt x="3" y="0"/>
                      </a:cubicBezTo>
                      <a:close/>
                    </a:path>
                  </a:pathLst>
                </a:custGeom>
                <a:grpFill/>
                <a:ln w="9525">
                  <a:noFill/>
                  <a:round/>
                </a:ln>
              </p:spPr>
              <p:txBody>
                <a:bodyPr vert="horz" wrap="square" lIns="91440" tIns="45720" rIns="91440" bIns="45720" numCol="1" anchor="t" anchorCtr="0" compatLnSpc="1"/>
                <a:lstStyle/>
                <a:p>
                  <a:endParaRPr lang="en-US"/>
                </a:p>
              </p:txBody>
            </p:sp>
            <p:sp>
              <p:nvSpPr>
                <p:cNvPr id="86" name="Freeform 141">
                  <a:extLst>
                    <a:ext uri="{FF2B5EF4-FFF2-40B4-BE49-F238E27FC236}">
                      <a16:creationId xmlns:a16="http://schemas.microsoft.com/office/drawing/2014/main" id="{07DAC2DD-998F-4186-9A5D-412DD424F9F7}"/>
                    </a:ext>
                  </a:extLst>
                </p:cNvPr>
                <p:cNvSpPr/>
                <p:nvPr/>
              </p:nvSpPr>
              <p:spPr bwMode="auto">
                <a:xfrm>
                  <a:off x="7215187" y="1338263"/>
                  <a:ext cx="190500" cy="141288"/>
                </a:xfrm>
                <a:custGeom>
                  <a:avLst/>
                  <a:gdLst/>
                  <a:ahLst/>
                  <a:cxnLst>
                    <a:cxn ang="0">
                      <a:pos x="0" y="33"/>
                    </a:cxn>
                    <a:cxn ang="0">
                      <a:pos x="0" y="34"/>
                    </a:cxn>
                    <a:cxn ang="0">
                      <a:pos x="4" y="19"/>
                    </a:cxn>
                    <a:cxn ang="0">
                      <a:pos x="46" y="0"/>
                    </a:cxn>
                    <a:cxn ang="0">
                      <a:pos x="9" y="30"/>
                    </a:cxn>
                    <a:cxn ang="0">
                      <a:pos x="0" y="33"/>
                    </a:cxn>
                  </a:cxnLst>
                  <a:rect l="0" t="0" r="r" b="b"/>
                  <a:pathLst>
                    <a:path w="46" h="34">
                      <a:moveTo>
                        <a:pt x="0" y="33"/>
                      </a:moveTo>
                      <a:cubicBezTo>
                        <a:pt x="0" y="34"/>
                        <a:pt x="0" y="34"/>
                        <a:pt x="0" y="34"/>
                      </a:cubicBezTo>
                      <a:cubicBezTo>
                        <a:pt x="4" y="19"/>
                        <a:pt x="4" y="19"/>
                        <a:pt x="4" y="19"/>
                      </a:cubicBezTo>
                      <a:cubicBezTo>
                        <a:pt x="15" y="20"/>
                        <a:pt x="29" y="13"/>
                        <a:pt x="46" y="0"/>
                      </a:cubicBezTo>
                      <a:cubicBezTo>
                        <a:pt x="36" y="13"/>
                        <a:pt x="24" y="23"/>
                        <a:pt x="9" y="30"/>
                      </a:cubicBezTo>
                      <a:cubicBezTo>
                        <a:pt x="6" y="31"/>
                        <a:pt x="4" y="32"/>
                        <a:pt x="0" y="33"/>
                      </a:cubicBezTo>
                      <a:close/>
                    </a:path>
                  </a:pathLst>
                </a:custGeom>
                <a:grpFill/>
                <a:ln w="9525">
                  <a:noFill/>
                  <a:round/>
                </a:ln>
              </p:spPr>
              <p:txBody>
                <a:bodyPr vert="horz" wrap="square" lIns="91440" tIns="45720" rIns="91440" bIns="45720" numCol="1" anchor="t" anchorCtr="0" compatLnSpc="1"/>
                <a:lstStyle/>
                <a:p>
                  <a:endParaRPr lang="en-US"/>
                </a:p>
              </p:txBody>
            </p:sp>
            <p:sp>
              <p:nvSpPr>
                <p:cNvPr id="87" name="Freeform 142">
                  <a:extLst>
                    <a:ext uri="{FF2B5EF4-FFF2-40B4-BE49-F238E27FC236}">
                      <a16:creationId xmlns:a16="http://schemas.microsoft.com/office/drawing/2014/main" id="{3391E2C5-6553-464C-84D2-C39DAF547575}"/>
                    </a:ext>
                  </a:extLst>
                </p:cNvPr>
                <p:cNvSpPr/>
                <p:nvPr/>
              </p:nvSpPr>
              <p:spPr bwMode="auto">
                <a:xfrm>
                  <a:off x="7372350" y="1590676"/>
                  <a:ext cx="49213" cy="207963"/>
                </a:xfrm>
                <a:custGeom>
                  <a:avLst/>
                  <a:gdLst/>
                  <a:ahLst/>
                  <a:cxnLst>
                    <a:cxn ang="0">
                      <a:pos x="0" y="0"/>
                    </a:cxn>
                    <a:cxn ang="0">
                      <a:pos x="12" y="30"/>
                    </a:cxn>
                    <a:cxn ang="0">
                      <a:pos x="7" y="50"/>
                    </a:cxn>
                    <a:cxn ang="0">
                      <a:pos x="0" y="0"/>
                    </a:cxn>
                  </a:cxnLst>
                  <a:rect l="0" t="0" r="r" b="b"/>
                  <a:pathLst>
                    <a:path w="12" h="50">
                      <a:moveTo>
                        <a:pt x="0" y="0"/>
                      </a:moveTo>
                      <a:cubicBezTo>
                        <a:pt x="12" y="30"/>
                        <a:pt x="12" y="30"/>
                        <a:pt x="12" y="30"/>
                      </a:cubicBezTo>
                      <a:cubicBezTo>
                        <a:pt x="11" y="37"/>
                        <a:pt x="9" y="44"/>
                        <a:pt x="7" y="50"/>
                      </a:cubicBezTo>
                      <a:lnTo>
                        <a:pt x="0" y="0"/>
                      </a:lnTo>
                      <a:close/>
                    </a:path>
                  </a:pathLst>
                </a:custGeom>
                <a:grpFill/>
                <a:ln w="9525">
                  <a:noFill/>
                  <a:round/>
                </a:ln>
              </p:spPr>
              <p:txBody>
                <a:bodyPr vert="horz" wrap="square" lIns="91440" tIns="45720" rIns="91440" bIns="45720" numCol="1" anchor="t" anchorCtr="0" compatLnSpc="1"/>
                <a:lstStyle/>
                <a:p>
                  <a:endParaRPr lang="en-US"/>
                </a:p>
              </p:txBody>
            </p:sp>
            <p:sp>
              <p:nvSpPr>
                <p:cNvPr id="88" name="Freeform 143">
                  <a:extLst>
                    <a:ext uri="{FF2B5EF4-FFF2-40B4-BE49-F238E27FC236}">
                      <a16:creationId xmlns:a16="http://schemas.microsoft.com/office/drawing/2014/main" id="{5F755463-BD28-4DA6-956F-AD779FAD4EBD}"/>
                    </a:ext>
                  </a:extLst>
                </p:cNvPr>
                <p:cNvSpPr/>
                <p:nvPr/>
              </p:nvSpPr>
              <p:spPr bwMode="auto">
                <a:xfrm>
                  <a:off x="7446962" y="1006476"/>
                  <a:ext cx="404813" cy="969963"/>
                </a:xfrm>
                <a:custGeom>
                  <a:avLst/>
                  <a:gdLst/>
                  <a:ahLst/>
                  <a:cxnLst>
                    <a:cxn ang="0">
                      <a:pos x="53" y="62"/>
                    </a:cxn>
                    <a:cxn ang="0">
                      <a:pos x="51" y="118"/>
                    </a:cxn>
                    <a:cxn ang="0">
                      <a:pos x="43" y="159"/>
                    </a:cxn>
                    <a:cxn ang="0">
                      <a:pos x="25" y="198"/>
                    </a:cxn>
                    <a:cxn ang="0">
                      <a:pos x="0" y="234"/>
                    </a:cxn>
                    <a:cxn ang="0">
                      <a:pos x="11" y="195"/>
                    </a:cxn>
                    <a:cxn ang="0">
                      <a:pos x="11" y="191"/>
                    </a:cxn>
                    <a:cxn ang="0">
                      <a:pos x="19" y="177"/>
                    </a:cxn>
                    <a:cxn ang="0">
                      <a:pos x="19" y="177"/>
                    </a:cxn>
                    <a:cxn ang="0">
                      <a:pos x="30" y="153"/>
                    </a:cxn>
                    <a:cxn ang="0">
                      <a:pos x="38" y="131"/>
                    </a:cxn>
                    <a:cxn ang="0">
                      <a:pos x="44" y="63"/>
                    </a:cxn>
                    <a:cxn ang="0">
                      <a:pos x="31" y="22"/>
                    </a:cxn>
                    <a:cxn ang="0">
                      <a:pos x="53" y="48"/>
                    </a:cxn>
                    <a:cxn ang="0">
                      <a:pos x="98" y="0"/>
                    </a:cxn>
                    <a:cxn ang="0">
                      <a:pos x="53" y="61"/>
                    </a:cxn>
                    <a:cxn ang="0">
                      <a:pos x="53" y="62"/>
                    </a:cxn>
                  </a:cxnLst>
                  <a:rect l="0" t="0" r="r" b="b"/>
                  <a:pathLst>
                    <a:path w="98" h="234">
                      <a:moveTo>
                        <a:pt x="53" y="62"/>
                      </a:moveTo>
                      <a:cubicBezTo>
                        <a:pt x="56" y="81"/>
                        <a:pt x="55" y="99"/>
                        <a:pt x="51" y="118"/>
                      </a:cubicBezTo>
                      <a:cubicBezTo>
                        <a:pt x="43" y="159"/>
                        <a:pt x="43" y="159"/>
                        <a:pt x="43" y="159"/>
                      </a:cubicBezTo>
                      <a:cubicBezTo>
                        <a:pt x="38" y="174"/>
                        <a:pt x="32" y="187"/>
                        <a:pt x="25" y="198"/>
                      </a:cubicBezTo>
                      <a:cubicBezTo>
                        <a:pt x="18" y="212"/>
                        <a:pt x="9" y="223"/>
                        <a:pt x="0" y="234"/>
                      </a:cubicBezTo>
                      <a:cubicBezTo>
                        <a:pt x="4" y="221"/>
                        <a:pt x="8" y="208"/>
                        <a:pt x="11" y="195"/>
                      </a:cubicBezTo>
                      <a:cubicBezTo>
                        <a:pt x="11" y="194"/>
                        <a:pt x="11" y="192"/>
                        <a:pt x="11" y="191"/>
                      </a:cubicBezTo>
                      <a:cubicBezTo>
                        <a:pt x="14" y="187"/>
                        <a:pt x="17" y="182"/>
                        <a:pt x="19" y="177"/>
                      </a:cubicBezTo>
                      <a:cubicBezTo>
                        <a:pt x="19" y="177"/>
                        <a:pt x="19" y="177"/>
                        <a:pt x="19" y="177"/>
                      </a:cubicBezTo>
                      <a:cubicBezTo>
                        <a:pt x="24" y="169"/>
                        <a:pt x="27" y="161"/>
                        <a:pt x="30" y="153"/>
                      </a:cubicBezTo>
                      <a:cubicBezTo>
                        <a:pt x="33" y="146"/>
                        <a:pt x="36" y="138"/>
                        <a:pt x="38" y="131"/>
                      </a:cubicBezTo>
                      <a:cubicBezTo>
                        <a:pt x="44" y="106"/>
                        <a:pt x="47" y="83"/>
                        <a:pt x="44" y="63"/>
                      </a:cubicBezTo>
                      <a:cubicBezTo>
                        <a:pt x="42" y="48"/>
                        <a:pt x="38" y="34"/>
                        <a:pt x="31" y="22"/>
                      </a:cubicBezTo>
                      <a:cubicBezTo>
                        <a:pt x="53" y="48"/>
                        <a:pt x="53" y="48"/>
                        <a:pt x="53" y="48"/>
                      </a:cubicBezTo>
                      <a:cubicBezTo>
                        <a:pt x="72" y="34"/>
                        <a:pt x="88" y="18"/>
                        <a:pt x="98" y="0"/>
                      </a:cubicBezTo>
                      <a:cubicBezTo>
                        <a:pt x="88" y="20"/>
                        <a:pt x="72" y="41"/>
                        <a:pt x="53" y="61"/>
                      </a:cubicBezTo>
                      <a:cubicBezTo>
                        <a:pt x="53" y="61"/>
                        <a:pt x="53" y="62"/>
                        <a:pt x="53" y="62"/>
                      </a:cubicBezTo>
                      <a:close/>
                    </a:path>
                  </a:pathLst>
                </a:custGeom>
                <a:grpFill/>
                <a:ln w="9525">
                  <a:noFill/>
                  <a:round/>
                </a:ln>
              </p:spPr>
              <p:txBody>
                <a:bodyPr vert="horz" wrap="square" lIns="91440" tIns="45720" rIns="91440" bIns="45720" numCol="1" anchor="t" anchorCtr="0" compatLnSpc="1"/>
                <a:lstStyle/>
                <a:p>
                  <a:endParaRPr lang="en-US"/>
                </a:p>
              </p:txBody>
            </p:sp>
            <p:sp>
              <p:nvSpPr>
                <p:cNvPr id="89" name="Freeform 144">
                  <a:extLst>
                    <a:ext uri="{FF2B5EF4-FFF2-40B4-BE49-F238E27FC236}">
                      <a16:creationId xmlns:a16="http://schemas.microsoft.com/office/drawing/2014/main" id="{90A5649B-E4F6-466D-99AB-9D24BC77FC45}"/>
                    </a:ext>
                  </a:extLst>
                </p:cNvPr>
                <p:cNvSpPr/>
                <p:nvPr/>
              </p:nvSpPr>
              <p:spPr bwMode="auto">
                <a:xfrm>
                  <a:off x="7624762" y="1184276"/>
                  <a:ext cx="466725" cy="481013"/>
                </a:xfrm>
                <a:custGeom>
                  <a:avLst/>
                  <a:gdLst/>
                  <a:ahLst/>
                  <a:cxnLst>
                    <a:cxn ang="0">
                      <a:pos x="38" y="58"/>
                    </a:cxn>
                    <a:cxn ang="0">
                      <a:pos x="61" y="39"/>
                    </a:cxn>
                    <a:cxn ang="0">
                      <a:pos x="63" y="37"/>
                    </a:cxn>
                    <a:cxn ang="0">
                      <a:pos x="107" y="0"/>
                    </a:cxn>
                    <a:cxn ang="0">
                      <a:pos x="67" y="44"/>
                    </a:cxn>
                    <a:cxn ang="0">
                      <a:pos x="113" y="35"/>
                    </a:cxn>
                    <a:cxn ang="0">
                      <a:pos x="69" y="56"/>
                    </a:cxn>
                    <a:cxn ang="0">
                      <a:pos x="60" y="56"/>
                    </a:cxn>
                    <a:cxn ang="0">
                      <a:pos x="42" y="64"/>
                    </a:cxn>
                    <a:cxn ang="0">
                      <a:pos x="10" y="97"/>
                    </a:cxn>
                    <a:cxn ang="0">
                      <a:pos x="0" y="115"/>
                    </a:cxn>
                    <a:cxn ang="0">
                      <a:pos x="0" y="116"/>
                    </a:cxn>
                    <a:cxn ang="0">
                      <a:pos x="8" y="75"/>
                    </a:cxn>
                    <a:cxn ang="0">
                      <a:pos x="38" y="58"/>
                    </a:cxn>
                  </a:cxnLst>
                  <a:rect l="0" t="0" r="r" b="b"/>
                  <a:pathLst>
                    <a:path w="113" h="116">
                      <a:moveTo>
                        <a:pt x="38" y="58"/>
                      </a:moveTo>
                      <a:cubicBezTo>
                        <a:pt x="48" y="52"/>
                        <a:pt x="55" y="46"/>
                        <a:pt x="61" y="39"/>
                      </a:cubicBezTo>
                      <a:cubicBezTo>
                        <a:pt x="62" y="38"/>
                        <a:pt x="62" y="38"/>
                        <a:pt x="63" y="37"/>
                      </a:cubicBezTo>
                      <a:cubicBezTo>
                        <a:pt x="72" y="22"/>
                        <a:pt x="87" y="10"/>
                        <a:pt x="107" y="0"/>
                      </a:cubicBezTo>
                      <a:cubicBezTo>
                        <a:pt x="67" y="44"/>
                        <a:pt x="67" y="44"/>
                        <a:pt x="67" y="44"/>
                      </a:cubicBezTo>
                      <a:cubicBezTo>
                        <a:pt x="81" y="47"/>
                        <a:pt x="96" y="44"/>
                        <a:pt x="113" y="35"/>
                      </a:cubicBezTo>
                      <a:cubicBezTo>
                        <a:pt x="102" y="47"/>
                        <a:pt x="87" y="54"/>
                        <a:pt x="69" y="56"/>
                      </a:cubicBezTo>
                      <a:cubicBezTo>
                        <a:pt x="66" y="56"/>
                        <a:pt x="63" y="56"/>
                        <a:pt x="60" y="56"/>
                      </a:cubicBezTo>
                      <a:cubicBezTo>
                        <a:pt x="53" y="58"/>
                        <a:pt x="47" y="61"/>
                        <a:pt x="42" y="64"/>
                      </a:cubicBezTo>
                      <a:cubicBezTo>
                        <a:pt x="29" y="72"/>
                        <a:pt x="19" y="83"/>
                        <a:pt x="10" y="97"/>
                      </a:cubicBezTo>
                      <a:cubicBezTo>
                        <a:pt x="6" y="102"/>
                        <a:pt x="3" y="109"/>
                        <a:pt x="0" y="115"/>
                      </a:cubicBezTo>
                      <a:cubicBezTo>
                        <a:pt x="0" y="116"/>
                        <a:pt x="0" y="116"/>
                        <a:pt x="0" y="116"/>
                      </a:cubicBezTo>
                      <a:cubicBezTo>
                        <a:pt x="8" y="75"/>
                        <a:pt x="8" y="75"/>
                        <a:pt x="8" y="75"/>
                      </a:cubicBezTo>
                      <a:cubicBezTo>
                        <a:pt x="19" y="70"/>
                        <a:pt x="29" y="64"/>
                        <a:pt x="38" y="58"/>
                      </a:cubicBezTo>
                      <a:close/>
                    </a:path>
                  </a:pathLst>
                </a:custGeom>
                <a:grpFill/>
                <a:ln w="9525">
                  <a:noFill/>
                  <a:round/>
                </a:ln>
              </p:spPr>
              <p:txBody>
                <a:bodyPr vert="horz" wrap="square" lIns="91440" tIns="45720" rIns="91440" bIns="45720" numCol="1" anchor="t" anchorCtr="0" compatLnSpc="1"/>
                <a:lstStyle/>
                <a:p>
                  <a:endParaRPr lang="en-US"/>
                </a:p>
              </p:txBody>
            </p:sp>
            <p:sp>
              <p:nvSpPr>
                <p:cNvPr id="90" name="Freeform 145">
                  <a:extLst>
                    <a:ext uri="{FF2B5EF4-FFF2-40B4-BE49-F238E27FC236}">
                      <a16:creationId xmlns:a16="http://schemas.microsoft.com/office/drawing/2014/main" id="{4079D605-DA8C-407E-9249-5E4E78E8349C}"/>
                    </a:ext>
                  </a:extLst>
                </p:cNvPr>
                <p:cNvSpPr/>
                <p:nvPr/>
              </p:nvSpPr>
              <p:spPr bwMode="auto">
                <a:xfrm>
                  <a:off x="7264400" y="895351"/>
                  <a:ext cx="215900" cy="244475"/>
                </a:xfrm>
                <a:custGeom>
                  <a:avLst/>
                  <a:gdLst/>
                  <a:ahLst/>
                  <a:cxnLst>
                    <a:cxn ang="0">
                      <a:pos x="52" y="59"/>
                    </a:cxn>
                    <a:cxn ang="0">
                      <a:pos x="0" y="0"/>
                    </a:cxn>
                    <a:cxn ang="0">
                      <a:pos x="51" y="46"/>
                    </a:cxn>
                    <a:cxn ang="0">
                      <a:pos x="52" y="51"/>
                    </a:cxn>
                    <a:cxn ang="0">
                      <a:pos x="52" y="57"/>
                    </a:cxn>
                    <a:cxn ang="0">
                      <a:pos x="52" y="59"/>
                    </a:cxn>
                  </a:cxnLst>
                  <a:rect l="0" t="0" r="r" b="b"/>
                  <a:pathLst>
                    <a:path w="52" h="59">
                      <a:moveTo>
                        <a:pt x="52" y="59"/>
                      </a:moveTo>
                      <a:cubicBezTo>
                        <a:pt x="0" y="0"/>
                        <a:pt x="0" y="0"/>
                        <a:pt x="0" y="0"/>
                      </a:cubicBezTo>
                      <a:cubicBezTo>
                        <a:pt x="51" y="46"/>
                        <a:pt x="51" y="46"/>
                        <a:pt x="51" y="46"/>
                      </a:cubicBezTo>
                      <a:cubicBezTo>
                        <a:pt x="52" y="47"/>
                        <a:pt x="52" y="49"/>
                        <a:pt x="52" y="51"/>
                      </a:cubicBezTo>
                      <a:cubicBezTo>
                        <a:pt x="52" y="53"/>
                        <a:pt x="52" y="55"/>
                        <a:pt x="52" y="57"/>
                      </a:cubicBezTo>
                      <a:lnTo>
                        <a:pt x="52" y="59"/>
                      </a:lnTo>
                      <a:close/>
                    </a:path>
                  </a:pathLst>
                </a:custGeom>
                <a:grpFill/>
                <a:ln w="9525">
                  <a:noFill/>
                  <a:round/>
                </a:ln>
              </p:spPr>
              <p:txBody>
                <a:bodyPr vert="horz" wrap="square" lIns="91440" tIns="45720" rIns="91440" bIns="45720" numCol="1" anchor="t" anchorCtr="0" compatLnSpc="1"/>
                <a:lstStyle/>
                <a:p>
                  <a:endParaRPr lang="en-US"/>
                </a:p>
              </p:txBody>
            </p:sp>
            <p:sp>
              <p:nvSpPr>
                <p:cNvPr id="91" name="Freeform 146">
                  <a:extLst>
                    <a:ext uri="{FF2B5EF4-FFF2-40B4-BE49-F238E27FC236}">
                      <a16:creationId xmlns:a16="http://schemas.microsoft.com/office/drawing/2014/main" id="{96F35E02-EE87-45FF-8BDC-BD2849B05607}"/>
                    </a:ext>
                  </a:extLst>
                </p:cNvPr>
                <p:cNvSpPr/>
                <p:nvPr/>
              </p:nvSpPr>
              <p:spPr bwMode="auto">
                <a:xfrm>
                  <a:off x="7459662" y="666751"/>
                  <a:ext cx="131763" cy="219075"/>
                </a:xfrm>
                <a:custGeom>
                  <a:avLst/>
                  <a:gdLst/>
                  <a:ahLst/>
                  <a:cxnLst>
                    <a:cxn ang="0">
                      <a:pos x="0" y="39"/>
                    </a:cxn>
                    <a:cxn ang="0">
                      <a:pos x="0" y="39"/>
                    </a:cxn>
                    <a:cxn ang="0">
                      <a:pos x="32" y="0"/>
                    </a:cxn>
                    <a:cxn ang="0">
                      <a:pos x="2" y="53"/>
                    </a:cxn>
                    <a:cxn ang="0">
                      <a:pos x="1" y="45"/>
                    </a:cxn>
                    <a:cxn ang="0">
                      <a:pos x="0" y="39"/>
                    </a:cxn>
                  </a:cxnLst>
                  <a:rect l="0" t="0" r="r" b="b"/>
                  <a:pathLst>
                    <a:path w="32" h="53">
                      <a:moveTo>
                        <a:pt x="0" y="39"/>
                      </a:moveTo>
                      <a:cubicBezTo>
                        <a:pt x="0" y="39"/>
                        <a:pt x="0" y="39"/>
                        <a:pt x="0" y="39"/>
                      </a:cubicBezTo>
                      <a:cubicBezTo>
                        <a:pt x="32" y="0"/>
                        <a:pt x="32" y="0"/>
                        <a:pt x="32" y="0"/>
                      </a:cubicBezTo>
                      <a:cubicBezTo>
                        <a:pt x="2" y="53"/>
                        <a:pt x="2" y="53"/>
                        <a:pt x="2" y="53"/>
                      </a:cubicBezTo>
                      <a:cubicBezTo>
                        <a:pt x="2" y="50"/>
                        <a:pt x="1" y="48"/>
                        <a:pt x="1" y="45"/>
                      </a:cubicBezTo>
                      <a:cubicBezTo>
                        <a:pt x="0" y="43"/>
                        <a:pt x="0" y="41"/>
                        <a:pt x="0" y="39"/>
                      </a:cubicBezTo>
                      <a:close/>
                    </a:path>
                  </a:pathLst>
                </a:custGeom>
                <a:grpFill/>
                <a:ln w="9525">
                  <a:noFill/>
                  <a:round/>
                </a:ln>
              </p:spPr>
              <p:txBody>
                <a:bodyPr vert="horz" wrap="square" lIns="91440" tIns="45720" rIns="91440" bIns="45720" numCol="1" anchor="t" anchorCtr="0" compatLnSpc="1"/>
                <a:lstStyle/>
                <a:p>
                  <a:endParaRPr lang="en-US"/>
                </a:p>
              </p:txBody>
            </p:sp>
            <p:sp>
              <p:nvSpPr>
                <p:cNvPr id="92" name="Freeform 147">
                  <a:extLst>
                    <a:ext uri="{FF2B5EF4-FFF2-40B4-BE49-F238E27FC236}">
                      <a16:creationId xmlns:a16="http://schemas.microsoft.com/office/drawing/2014/main" id="{451004A5-3515-4F7D-B5D1-A40BB10C9090}"/>
                    </a:ext>
                  </a:extLst>
                </p:cNvPr>
                <p:cNvSpPr/>
                <p:nvPr/>
              </p:nvSpPr>
              <p:spPr bwMode="auto">
                <a:xfrm>
                  <a:off x="6573837" y="811213"/>
                  <a:ext cx="298450" cy="381000"/>
                </a:xfrm>
                <a:custGeom>
                  <a:avLst/>
                  <a:gdLst/>
                  <a:ahLst/>
                  <a:cxnLst>
                    <a:cxn ang="0">
                      <a:pos x="40" y="13"/>
                    </a:cxn>
                    <a:cxn ang="0">
                      <a:pos x="64" y="57"/>
                    </a:cxn>
                    <a:cxn ang="0">
                      <a:pos x="67" y="62"/>
                    </a:cxn>
                    <a:cxn ang="0">
                      <a:pos x="69" y="65"/>
                    </a:cxn>
                    <a:cxn ang="0">
                      <a:pos x="72" y="69"/>
                    </a:cxn>
                    <a:cxn ang="0">
                      <a:pos x="71" y="92"/>
                    </a:cxn>
                    <a:cxn ang="0">
                      <a:pos x="0" y="0"/>
                    </a:cxn>
                    <a:cxn ang="0">
                      <a:pos x="58" y="61"/>
                    </a:cxn>
                    <a:cxn ang="0">
                      <a:pos x="40" y="13"/>
                    </a:cxn>
                  </a:cxnLst>
                  <a:rect l="0" t="0" r="r" b="b"/>
                  <a:pathLst>
                    <a:path w="72" h="92">
                      <a:moveTo>
                        <a:pt x="40" y="13"/>
                      </a:moveTo>
                      <a:cubicBezTo>
                        <a:pt x="48" y="30"/>
                        <a:pt x="56" y="44"/>
                        <a:pt x="64" y="57"/>
                      </a:cubicBezTo>
                      <a:cubicBezTo>
                        <a:pt x="65" y="59"/>
                        <a:pt x="66" y="60"/>
                        <a:pt x="67" y="62"/>
                      </a:cubicBezTo>
                      <a:cubicBezTo>
                        <a:pt x="68" y="63"/>
                        <a:pt x="68" y="64"/>
                        <a:pt x="69" y="65"/>
                      </a:cubicBezTo>
                      <a:cubicBezTo>
                        <a:pt x="70" y="66"/>
                        <a:pt x="71" y="68"/>
                        <a:pt x="72" y="69"/>
                      </a:cubicBezTo>
                      <a:cubicBezTo>
                        <a:pt x="71" y="77"/>
                        <a:pt x="71" y="85"/>
                        <a:pt x="71" y="92"/>
                      </a:cubicBezTo>
                      <a:cubicBezTo>
                        <a:pt x="44" y="68"/>
                        <a:pt x="20" y="37"/>
                        <a:pt x="0" y="0"/>
                      </a:cubicBezTo>
                      <a:cubicBezTo>
                        <a:pt x="18" y="27"/>
                        <a:pt x="37" y="47"/>
                        <a:pt x="58" y="61"/>
                      </a:cubicBezTo>
                      <a:lnTo>
                        <a:pt x="40" y="13"/>
                      </a:lnTo>
                      <a:close/>
                    </a:path>
                  </a:pathLst>
                </a:custGeom>
                <a:grpFill/>
                <a:ln w="9525">
                  <a:noFill/>
                  <a:round/>
                </a:ln>
              </p:spPr>
              <p:txBody>
                <a:bodyPr vert="horz" wrap="square" lIns="91440" tIns="45720" rIns="91440" bIns="45720" numCol="1" anchor="t" anchorCtr="0" compatLnSpc="1"/>
                <a:lstStyle/>
                <a:p>
                  <a:endParaRPr lang="en-US"/>
                </a:p>
              </p:txBody>
            </p:sp>
            <p:sp>
              <p:nvSpPr>
                <p:cNvPr id="93" name="Freeform 148">
                  <a:extLst>
                    <a:ext uri="{FF2B5EF4-FFF2-40B4-BE49-F238E27FC236}">
                      <a16:creationId xmlns:a16="http://schemas.microsoft.com/office/drawing/2014/main" id="{33DBF847-49D8-4EF5-B57D-03DFE5E32563}"/>
                    </a:ext>
                  </a:extLst>
                </p:cNvPr>
                <p:cNvSpPr/>
                <p:nvPr/>
              </p:nvSpPr>
              <p:spPr bwMode="auto">
                <a:xfrm>
                  <a:off x="6846887" y="1806576"/>
                  <a:ext cx="166688" cy="157163"/>
                </a:xfrm>
                <a:custGeom>
                  <a:avLst/>
                  <a:gdLst/>
                  <a:ahLst/>
                  <a:cxnLst>
                    <a:cxn ang="0">
                      <a:pos x="0" y="0"/>
                    </a:cxn>
                    <a:cxn ang="0">
                      <a:pos x="32" y="18"/>
                    </a:cxn>
                    <a:cxn ang="0">
                      <a:pos x="40" y="38"/>
                    </a:cxn>
                    <a:cxn ang="0">
                      <a:pos x="0" y="0"/>
                    </a:cxn>
                  </a:cxnLst>
                  <a:rect l="0" t="0" r="r" b="b"/>
                  <a:pathLst>
                    <a:path w="40" h="38">
                      <a:moveTo>
                        <a:pt x="0" y="0"/>
                      </a:moveTo>
                      <a:cubicBezTo>
                        <a:pt x="11" y="7"/>
                        <a:pt x="22" y="13"/>
                        <a:pt x="32" y="18"/>
                      </a:cubicBezTo>
                      <a:cubicBezTo>
                        <a:pt x="35" y="25"/>
                        <a:pt x="37" y="31"/>
                        <a:pt x="40" y="38"/>
                      </a:cubicBezTo>
                      <a:cubicBezTo>
                        <a:pt x="25" y="26"/>
                        <a:pt x="12" y="14"/>
                        <a:pt x="0" y="0"/>
                      </a:cubicBezTo>
                      <a:close/>
                    </a:path>
                  </a:pathLst>
                </a:custGeom>
                <a:grpFill/>
                <a:ln w="9525">
                  <a:noFill/>
                  <a:round/>
                </a:ln>
              </p:spPr>
              <p:txBody>
                <a:bodyPr vert="horz" wrap="square" lIns="91440" tIns="45720" rIns="91440" bIns="45720" numCol="1" anchor="t" anchorCtr="0" compatLnSpc="1"/>
                <a:lstStyle/>
                <a:p>
                  <a:endParaRPr lang="en-US"/>
                </a:p>
              </p:txBody>
            </p:sp>
            <p:sp>
              <p:nvSpPr>
                <p:cNvPr id="94" name="Freeform 149">
                  <a:extLst>
                    <a:ext uri="{FF2B5EF4-FFF2-40B4-BE49-F238E27FC236}">
                      <a16:creationId xmlns:a16="http://schemas.microsoft.com/office/drawing/2014/main" id="{94E0D034-0798-4753-9669-392D969ADDB5}"/>
                    </a:ext>
                  </a:extLst>
                </p:cNvPr>
                <p:cNvSpPr/>
                <p:nvPr/>
              </p:nvSpPr>
              <p:spPr bwMode="auto">
                <a:xfrm>
                  <a:off x="7140575" y="1847851"/>
                  <a:ext cx="82550" cy="161925"/>
                </a:xfrm>
                <a:custGeom>
                  <a:avLst/>
                  <a:gdLst/>
                  <a:ahLst/>
                  <a:cxnLst>
                    <a:cxn ang="0">
                      <a:pos x="20" y="0"/>
                    </a:cxn>
                    <a:cxn ang="0">
                      <a:pos x="7" y="39"/>
                    </a:cxn>
                    <a:cxn ang="0">
                      <a:pos x="0" y="29"/>
                    </a:cxn>
                    <a:cxn ang="0">
                      <a:pos x="20" y="0"/>
                    </a:cxn>
                  </a:cxnLst>
                  <a:rect l="0" t="0" r="r" b="b"/>
                  <a:pathLst>
                    <a:path w="20" h="39">
                      <a:moveTo>
                        <a:pt x="20" y="0"/>
                      </a:moveTo>
                      <a:cubicBezTo>
                        <a:pt x="17" y="13"/>
                        <a:pt x="12" y="26"/>
                        <a:pt x="7" y="39"/>
                      </a:cubicBezTo>
                      <a:cubicBezTo>
                        <a:pt x="4" y="36"/>
                        <a:pt x="2" y="33"/>
                        <a:pt x="0" y="29"/>
                      </a:cubicBezTo>
                      <a:cubicBezTo>
                        <a:pt x="9" y="19"/>
                        <a:pt x="16" y="9"/>
                        <a:pt x="20" y="0"/>
                      </a:cubicBezTo>
                      <a:close/>
                    </a:path>
                  </a:pathLst>
                </a:custGeom>
                <a:grpFill/>
                <a:ln w="9525">
                  <a:noFill/>
                  <a:round/>
                </a:ln>
              </p:spPr>
              <p:txBody>
                <a:bodyPr vert="horz" wrap="square" lIns="91440" tIns="45720" rIns="91440" bIns="45720" numCol="1" anchor="t" anchorCtr="0" compatLnSpc="1"/>
                <a:lstStyle/>
                <a:p>
                  <a:endParaRPr lang="en-US"/>
                </a:p>
              </p:txBody>
            </p:sp>
          </p:grpSp>
          <p:grpSp>
            <p:nvGrpSpPr>
              <p:cNvPr id="33" name="Group 199">
                <a:extLst>
                  <a:ext uri="{FF2B5EF4-FFF2-40B4-BE49-F238E27FC236}">
                    <a16:creationId xmlns:a16="http://schemas.microsoft.com/office/drawing/2014/main" id="{58AD7035-DABC-41DE-B809-40B4DE20992C}"/>
                  </a:ext>
                </a:extLst>
              </p:cNvPr>
              <p:cNvGrpSpPr/>
              <p:nvPr/>
            </p:nvGrpSpPr>
            <p:grpSpPr>
              <a:xfrm>
                <a:off x="5818187" y="438150"/>
                <a:ext cx="2749550" cy="1981201"/>
                <a:chOff x="5818187" y="438150"/>
                <a:chExt cx="2749550" cy="1981201"/>
              </a:xfrm>
              <a:solidFill>
                <a:srgbClr val="BE382C"/>
              </a:solidFill>
            </p:grpSpPr>
            <p:sp>
              <p:nvSpPr>
                <p:cNvPr id="34" name="Freeform 150">
                  <a:extLst>
                    <a:ext uri="{FF2B5EF4-FFF2-40B4-BE49-F238E27FC236}">
                      <a16:creationId xmlns:a16="http://schemas.microsoft.com/office/drawing/2014/main" id="{8EC6755A-7FC9-4877-849B-85FD29344F5C}"/>
                    </a:ext>
                  </a:extLst>
                </p:cNvPr>
                <p:cNvSpPr/>
                <p:nvPr/>
              </p:nvSpPr>
              <p:spPr bwMode="auto">
                <a:xfrm>
                  <a:off x="7818437" y="919163"/>
                  <a:ext cx="136525" cy="174625"/>
                </a:xfrm>
                <a:custGeom>
                  <a:avLst/>
                  <a:gdLst/>
                  <a:ahLst/>
                  <a:cxnLst>
                    <a:cxn ang="0">
                      <a:pos x="30" y="21"/>
                    </a:cxn>
                    <a:cxn ang="0">
                      <a:pos x="27" y="29"/>
                    </a:cxn>
                    <a:cxn ang="0">
                      <a:pos x="22" y="35"/>
                    </a:cxn>
                    <a:cxn ang="0">
                      <a:pos x="15" y="40"/>
                    </a:cxn>
                    <a:cxn ang="0">
                      <a:pos x="7" y="42"/>
                    </a:cxn>
                    <a:cxn ang="0">
                      <a:pos x="19" y="19"/>
                    </a:cxn>
                    <a:cxn ang="0">
                      <a:pos x="3" y="42"/>
                    </a:cxn>
                    <a:cxn ang="0">
                      <a:pos x="1" y="26"/>
                    </a:cxn>
                    <a:cxn ang="0">
                      <a:pos x="3" y="17"/>
                    </a:cxn>
                    <a:cxn ang="0">
                      <a:pos x="8" y="11"/>
                    </a:cxn>
                    <a:cxn ang="0">
                      <a:pos x="13" y="7"/>
                    </a:cxn>
                    <a:cxn ang="0">
                      <a:pos x="25" y="2"/>
                    </a:cxn>
                    <a:cxn ang="0">
                      <a:pos x="32" y="0"/>
                    </a:cxn>
                    <a:cxn ang="0">
                      <a:pos x="33" y="0"/>
                    </a:cxn>
                    <a:cxn ang="0">
                      <a:pos x="30" y="7"/>
                    </a:cxn>
                    <a:cxn ang="0">
                      <a:pos x="30" y="17"/>
                    </a:cxn>
                    <a:cxn ang="0">
                      <a:pos x="30" y="21"/>
                    </a:cxn>
                  </a:cxnLst>
                  <a:rect l="0" t="0" r="r" b="b"/>
                  <a:pathLst>
                    <a:path w="33" h="42">
                      <a:moveTo>
                        <a:pt x="30" y="21"/>
                      </a:moveTo>
                      <a:cubicBezTo>
                        <a:pt x="29" y="24"/>
                        <a:pt x="28" y="26"/>
                        <a:pt x="27" y="29"/>
                      </a:cubicBezTo>
                      <a:cubicBezTo>
                        <a:pt x="26" y="31"/>
                        <a:pt x="24" y="33"/>
                        <a:pt x="22" y="35"/>
                      </a:cubicBezTo>
                      <a:cubicBezTo>
                        <a:pt x="20" y="37"/>
                        <a:pt x="18" y="39"/>
                        <a:pt x="15" y="40"/>
                      </a:cubicBezTo>
                      <a:cubicBezTo>
                        <a:pt x="13" y="41"/>
                        <a:pt x="10" y="42"/>
                        <a:pt x="7" y="42"/>
                      </a:cubicBezTo>
                      <a:cubicBezTo>
                        <a:pt x="9" y="34"/>
                        <a:pt x="13" y="26"/>
                        <a:pt x="19" y="19"/>
                      </a:cubicBezTo>
                      <a:cubicBezTo>
                        <a:pt x="10" y="26"/>
                        <a:pt x="5" y="34"/>
                        <a:pt x="3" y="42"/>
                      </a:cubicBezTo>
                      <a:cubicBezTo>
                        <a:pt x="1" y="36"/>
                        <a:pt x="0" y="30"/>
                        <a:pt x="1" y="26"/>
                      </a:cubicBezTo>
                      <a:cubicBezTo>
                        <a:pt x="1" y="23"/>
                        <a:pt x="2" y="20"/>
                        <a:pt x="3" y="17"/>
                      </a:cubicBezTo>
                      <a:cubicBezTo>
                        <a:pt x="4" y="15"/>
                        <a:pt x="6" y="13"/>
                        <a:pt x="8" y="11"/>
                      </a:cubicBezTo>
                      <a:cubicBezTo>
                        <a:pt x="10" y="10"/>
                        <a:pt x="12" y="8"/>
                        <a:pt x="13" y="7"/>
                      </a:cubicBezTo>
                      <a:cubicBezTo>
                        <a:pt x="16" y="6"/>
                        <a:pt x="19" y="4"/>
                        <a:pt x="25" y="2"/>
                      </a:cubicBezTo>
                      <a:cubicBezTo>
                        <a:pt x="32" y="0"/>
                        <a:pt x="32" y="0"/>
                        <a:pt x="32" y="0"/>
                      </a:cubicBezTo>
                      <a:cubicBezTo>
                        <a:pt x="33" y="0"/>
                        <a:pt x="33" y="0"/>
                        <a:pt x="33" y="0"/>
                      </a:cubicBezTo>
                      <a:cubicBezTo>
                        <a:pt x="31" y="2"/>
                        <a:pt x="30" y="5"/>
                        <a:pt x="30" y="7"/>
                      </a:cubicBezTo>
                      <a:cubicBezTo>
                        <a:pt x="30" y="10"/>
                        <a:pt x="30" y="13"/>
                        <a:pt x="30" y="17"/>
                      </a:cubicBezTo>
                      <a:cubicBezTo>
                        <a:pt x="30" y="18"/>
                        <a:pt x="30" y="20"/>
                        <a:pt x="3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5" name="Freeform 151">
                  <a:extLst>
                    <a:ext uri="{FF2B5EF4-FFF2-40B4-BE49-F238E27FC236}">
                      <a16:creationId xmlns:a16="http://schemas.microsoft.com/office/drawing/2014/main" id="{D5B87225-A105-4226-B2BB-D0CCC1CD7560}"/>
                    </a:ext>
                  </a:extLst>
                </p:cNvPr>
                <p:cNvSpPr/>
                <p:nvPr/>
              </p:nvSpPr>
              <p:spPr bwMode="auto">
                <a:xfrm>
                  <a:off x="7013575" y="777876"/>
                  <a:ext cx="288925" cy="203200"/>
                </a:xfrm>
                <a:custGeom>
                  <a:avLst/>
                  <a:gdLst/>
                  <a:ahLst/>
                  <a:cxnLst>
                    <a:cxn ang="0">
                      <a:pos x="63" y="19"/>
                    </a:cxn>
                    <a:cxn ang="0">
                      <a:pos x="70" y="44"/>
                    </a:cxn>
                    <a:cxn ang="0">
                      <a:pos x="32" y="21"/>
                    </a:cxn>
                    <a:cxn ang="0">
                      <a:pos x="65" y="47"/>
                    </a:cxn>
                    <a:cxn ang="0">
                      <a:pos x="51" y="49"/>
                    </a:cxn>
                    <a:cxn ang="0">
                      <a:pos x="38" y="47"/>
                    </a:cxn>
                    <a:cxn ang="0">
                      <a:pos x="27" y="41"/>
                    </a:cxn>
                    <a:cxn ang="0">
                      <a:pos x="18" y="31"/>
                    </a:cxn>
                    <a:cxn ang="0">
                      <a:pos x="15" y="25"/>
                    </a:cxn>
                    <a:cxn ang="0">
                      <a:pos x="8" y="11"/>
                    </a:cxn>
                    <a:cxn ang="0">
                      <a:pos x="0" y="2"/>
                    </a:cxn>
                    <a:cxn ang="0">
                      <a:pos x="0" y="2"/>
                    </a:cxn>
                    <a:cxn ang="0">
                      <a:pos x="13" y="1"/>
                    </a:cxn>
                    <a:cxn ang="0">
                      <a:pos x="33" y="1"/>
                    </a:cxn>
                    <a:cxn ang="0">
                      <a:pos x="43" y="3"/>
                    </a:cxn>
                    <a:cxn ang="0">
                      <a:pos x="54" y="9"/>
                    </a:cxn>
                    <a:cxn ang="0">
                      <a:pos x="63" y="19"/>
                    </a:cxn>
                  </a:cxnLst>
                  <a:rect l="0" t="0" r="r" b="b"/>
                  <a:pathLst>
                    <a:path w="70" h="49">
                      <a:moveTo>
                        <a:pt x="63" y="19"/>
                      </a:moveTo>
                      <a:cubicBezTo>
                        <a:pt x="67" y="25"/>
                        <a:pt x="69" y="33"/>
                        <a:pt x="70" y="44"/>
                      </a:cubicBezTo>
                      <a:cubicBezTo>
                        <a:pt x="62" y="33"/>
                        <a:pt x="49" y="25"/>
                        <a:pt x="32" y="21"/>
                      </a:cubicBezTo>
                      <a:cubicBezTo>
                        <a:pt x="45" y="28"/>
                        <a:pt x="56" y="37"/>
                        <a:pt x="65" y="47"/>
                      </a:cubicBezTo>
                      <a:cubicBezTo>
                        <a:pt x="60" y="48"/>
                        <a:pt x="56" y="49"/>
                        <a:pt x="51" y="49"/>
                      </a:cubicBezTo>
                      <a:cubicBezTo>
                        <a:pt x="46" y="49"/>
                        <a:pt x="42" y="48"/>
                        <a:pt x="38" y="47"/>
                      </a:cubicBezTo>
                      <a:cubicBezTo>
                        <a:pt x="34" y="45"/>
                        <a:pt x="30" y="43"/>
                        <a:pt x="27" y="41"/>
                      </a:cubicBezTo>
                      <a:cubicBezTo>
                        <a:pt x="24" y="38"/>
                        <a:pt x="21" y="34"/>
                        <a:pt x="18" y="31"/>
                      </a:cubicBezTo>
                      <a:cubicBezTo>
                        <a:pt x="17" y="29"/>
                        <a:pt x="16" y="27"/>
                        <a:pt x="15" y="25"/>
                      </a:cubicBezTo>
                      <a:cubicBezTo>
                        <a:pt x="13" y="20"/>
                        <a:pt x="11" y="16"/>
                        <a:pt x="8" y="11"/>
                      </a:cubicBezTo>
                      <a:cubicBezTo>
                        <a:pt x="7" y="7"/>
                        <a:pt x="5" y="4"/>
                        <a:pt x="0" y="2"/>
                      </a:cubicBezTo>
                      <a:cubicBezTo>
                        <a:pt x="0" y="2"/>
                        <a:pt x="0" y="2"/>
                        <a:pt x="0" y="2"/>
                      </a:cubicBezTo>
                      <a:cubicBezTo>
                        <a:pt x="13" y="1"/>
                        <a:pt x="13" y="1"/>
                        <a:pt x="13" y="1"/>
                      </a:cubicBezTo>
                      <a:cubicBezTo>
                        <a:pt x="22" y="0"/>
                        <a:pt x="29" y="0"/>
                        <a:pt x="33" y="1"/>
                      </a:cubicBezTo>
                      <a:cubicBezTo>
                        <a:pt x="36" y="1"/>
                        <a:pt x="40" y="2"/>
                        <a:pt x="43" y="3"/>
                      </a:cubicBezTo>
                      <a:cubicBezTo>
                        <a:pt x="47" y="5"/>
                        <a:pt x="51" y="7"/>
                        <a:pt x="54" y="9"/>
                      </a:cubicBezTo>
                      <a:cubicBezTo>
                        <a:pt x="58" y="12"/>
                        <a:pt x="61" y="15"/>
                        <a:pt x="63"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6" name="Freeform 152">
                  <a:extLst>
                    <a:ext uri="{FF2B5EF4-FFF2-40B4-BE49-F238E27FC236}">
                      <a16:creationId xmlns:a16="http://schemas.microsoft.com/office/drawing/2014/main" id="{2AF58A91-49F2-4FB2-A9EF-3E456CC12584}"/>
                    </a:ext>
                  </a:extLst>
                </p:cNvPr>
                <p:cNvSpPr/>
                <p:nvPr/>
              </p:nvSpPr>
              <p:spPr bwMode="auto">
                <a:xfrm>
                  <a:off x="7810500" y="1549401"/>
                  <a:ext cx="100013" cy="165100"/>
                </a:xfrm>
                <a:custGeom>
                  <a:avLst/>
                  <a:gdLst/>
                  <a:ahLst/>
                  <a:cxnLst>
                    <a:cxn ang="0">
                      <a:pos x="24" y="19"/>
                    </a:cxn>
                    <a:cxn ang="0">
                      <a:pos x="23" y="26"/>
                    </a:cxn>
                    <a:cxn ang="0">
                      <a:pos x="19" y="32"/>
                    </a:cxn>
                    <a:cxn ang="0">
                      <a:pos x="14" y="37"/>
                    </a:cxn>
                    <a:cxn ang="0">
                      <a:pos x="7" y="40"/>
                    </a:cxn>
                    <a:cxn ang="0">
                      <a:pos x="15" y="19"/>
                    </a:cxn>
                    <a:cxn ang="0">
                      <a:pos x="4" y="40"/>
                    </a:cxn>
                    <a:cxn ang="0">
                      <a:pos x="0" y="27"/>
                    </a:cxn>
                    <a:cxn ang="0">
                      <a:pos x="1" y="19"/>
                    </a:cxn>
                    <a:cxn ang="0">
                      <a:pos x="4" y="14"/>
                    </a:cxn>
                    <a:cxn ang="0">
                      <a:pos x="8" y="9"/>
                    </a:cxn>
                    <a:cxn ang="0">
                      <a:pos x="18" y="4"/>
                    </a:cxn>
                    <a:cxn ang="0">
                      <a:pos x="24" y="0"/>
                    </a:cxn>
                    <a:cxn ang="0">
                      <a:pos x="24" y="0"/>
                    </a:cxn>
                    <a:cxn ang="0">
                      <a:pos x="23" y="7"/>
                    </a:cxn>
                    <a:cxn ang="0">
                      <a:pos x="24" y="15"/>
                    </a:cxn>
                    <a:cxn ang="0">
                      <a:pos x="24" y="19"/>
                    </a:cxn>
                  </a:cxnLst>
                  <a:rect l="0" t="0" r="r" b="b"/>
                  <a:pathLst>
                    <a:path w="24" h="40">
                      <a:moveTo>
                        <a:pt x="24" y="19"/>
                      </a:moveTo>
                      <a:cubicBezTo>
                        <a:pt x="24" y="21"/>
                        <a:pt x="23" y="23"/>
                        <a:pt x="23" y="26"/>
                      </a:cubicBezTo>
                      <a:cubicBezTo>
                        <a:pt x="22" y="28"/>
                        <a:pt x="21" y="30"/>
                        <a:pt x="19" y="32"/>
                      </a:cubicBezTo>
                      <a:cubicBezTo>
                        <a:pt x="18" y="34"/>
                        <a:pt x="16" y="35"/>
                        <a:pt x="14" y="37"/>
                      </a:cubicBezTo>
                      <a:cubicBezTo>
                        <a:pt x="12" y="38"/>
                        <a:pt x="10" y="39"/>
                        <a:pt x="7" y="40"/>
                      </a:cubicBezTo>
                      <a:cubicBezTo>
                        <a:pt x="8" y="33"/>
                        <a:pt x="11" y="26"/>
                        <a:pt x="15" y="19"/>
                      </a:cubicBezTo>
                      <a:cubicBezTo>
                        <a:pt x="8" y="26"/>
                        <a:pt x="5" y="33"/>
                        <a:pt x="4" y="40"/>
                      </a:cubicBezTo>
                      <a:cubicBezTo>
                        <a:pt x="1" y="35"/>
                        <a:pt x="0" y="30"/>
                        <a:pt x="0" y="27"/>
                      </a:cubicBezTo>
                      <a:cubicBezTo>
                        <a:pt x="0" y="24"/>
                        <a:pt x="0" y="22"/>
                        <a:pt x="1" y="19"/>
                      </a:cubicBezTo>
                      <a:cubicBezTo>
                        <a:pt x="2" y="17"/>
                        <a:pt x="3" y="15"/>
                        <a:pt x="4" y="14"/>
                      </a:cubicBezTo>
                      <a:cubicBezTo>
                        <a:pt x="6" y="12"/>
                        <a:pt x="7" y="10"/>
                        <a:pt x="8" y="9"/>
                      </a:cubicBezTo>
                      <a:cubicBezTo>
                        <a:pt x="10" y="8"/>
                        <a:pt x="13" y="6"/>
                        <a:pt x="18" y="4"/>
                      </a:cubicBezTo>
                      <a:cubicBezTo>
                        <a:pt x="24" y="0"/>
                        <a:pt x="24" y="0"/>
                        <a:pt x="24" y="0"/>
                      </a:cubicBezTo>
                      <a:cubicBezTo>
                        <a:pt x="24" y="0"/>
                        <a:pt x="24" y="0"/>
                        <a:pt x="24" y="0"/>
                      </a:cubicBezTo>
                      <a:cubicBezTo>
                        <a:pt x="22" y="3"/>
                        <a:pt x="22" y="5"/>
                        <a:pt x="23" y="7"/>
                      </a:cubicBezTo>
                      <a:cubicBezTo>
                        <a:pt x="23" y="10"/>
                        <a:pt x="23" y="12"/>
                        <a:pt x="24" y="15"/>
                      </a:cubicBezTo>
                      <a:cubicBezTo>
                        <a:pt x="24" y="16"/>
                        <a:pt x="24" y="17"/>
                        <a:pt x="24" y="1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7" name="Freeform 153">
                  <a:extLst>
                    <a:ext uri="{FF2B5EF4-FFF2-40B4-BE49-F238E27FC236}">
                      <a16:creationId xmlns:a16="http://schemas.microsoft.com/office/drawing/2014/main" id="{CB4B3C2C-30B7-49F5-981B-C887256806D6}"/>
                    </a:ext>
                  </a:extLst>
                </p:cNvPr>
                <p:cNvSpPr/>
                <p:nvPr/>
              </p:nvSpPr>
              <p:spPr bwMode="auto">
                <a:xfrm>
                  <a:off x="7315200" y="1516063"/>
                  <a:ext cx="85725" cy="141288"/>
                </a:xfrm>
                <a:custGeom>
                  <a:avLst/>
                  <a:gdLst/>
                  <a:ahLst/>
                  <a:cxnLst>
                    <a:cxn ang="0">
                      <a:pos x="0" y="0"/>
                    </a:cxn>
                    <a:cxn ang="0">
                      <a:pos x="5" y="3"/>
                    </a:cxn>
                    <a:cxn ang="0">
                      <a:pos x="13" y="7"/>
                    </a:cxn>
                    <a:cxn ang="0">
                      <a:pos x="17" y="11"/>
                    </a:cxn>
                    <a:cxn ang="0">
                      <a:pos x="19" y="16"/>
                    </a:cxn>
                    <a:cxn ang="0">
                      <a:pos x="21" y="23"/>
                    </a:cxn>
                    <a:cxn ang="0">
                      <a:pos x="17" y="34"/>
                    </a:cxn>
                    <a:cxn ang="0">
                      <a:pos x="8" y="16"/>
                    </a:cxn>
                    <a:cxn ang="0">
                      <a:pos x="14" y="34"/>
                    </a:cxn>
                    <a:cxn ang="0">
                      <a:pos x="8" y="32"/>
                    </a:cxn>
                    <a:cxn ang="0">
                      <a:pos x="3" y="27"/>
                    </a:cxn>
                    <a:cxn ang="0">
                      <a:pos x="1" y="22"/>
                    </a:cxn>
                    <a:cxn ang="0">
                      <a:pos x="0" y="16"/>
                    </a:cxn>
                    <a:cxn ang="0">
                      <a:pos x="0" y="13"/>
                    </a:cxn>
                    <a:cxn ang="0">
                      <a:pos x="1" y="6"/>
                    </a:cxn>
                    <a:cxn ang="0">
                      <a:pos x="0" y="0"/>
                    </a:cxn>
                  </a:cxnLst>
                  <a:rect l="0" t="0" r="r" b="b"/>
                  <a:pathLst>
                    <a:path w="21" h="34">
                      <a:moveTo>
                        <a:pt x="0" y="0"/>
                      </a:moveTo>
                      <a:cubicBezTo>
                        <a:pt x="5" y="3"/>
                        <a:pt x="5" y="3"/>
                        <a:pt x="5" y="3"/>
                      </a:cubicBezTo>
                      <a:cubicBezTo>
                        <a:pt x="9" y="5"/>
                        <a:pt x="12" y="6"/>
                        <a:pt x="13" y="7"/>
                      </a:cubicBezTo>
                      <a:cubicBezTo>
                        <a:pt x="14" y="8"/>
                        <a:pt x="16" y="10"/>
                        <a:pt x="17" y="11"/>
                      </a:cubicBezTo>
                      <a:cubicBezTo>
                        <a:pt x="18" y="13"/>
                        <a:pt x="19" y="14"/>
                        <a:pt x="19" y="16"/>
                      </a:cubicBezTo>
                      <a:cubicBezTo>
                        <a:pt x="20" y="18"/>
                        <a:pt x="21" y="21"/>
                        <a:pt x="21" y="23"/>
                      </a:cubicBezTo>
                      <a:cubicBezTo>
                        <a:pt x="21" y="26"/>
                        <a:pt x="20" y="30"/>
                        <a:pt x="17" y="34"/>
                      </a:cubicBezTo>
                      <a:cubicBezTo>
                        <a:pt x="17" y="28"/>
                        <a:pt x="14" y="22"/>
                        <a:pt x="8" y="16"/>
                      </a:cubicBezTo>
                      <a:cubicBezTo>
                        <a:pt x="11" y="22"/>
                        <a:pt x="13" y="28"/>
                        <a:pt x="14" y="34"/>
                      </a:cubicBezTo>
                      <a:cubicBezTo>
                        <a:pt x="12" y="34"/>
                        <a:pt x="10" y="33"/>
                        <a:pt x="8" y="32"/>
                      </a:cubicBezTo>
                      <a:cubicBezTo>
                        <a:pt x="6" y="30"/>
                        <a:pt x="5" y="29"/>
                        <a:pt x="3" y="27"/>
                      </a:cubicBezTo>
                      <a:cubicBezTo>
                        <a:pt x="2" y="26"/>
                        <a:pt x="1" y="24"/>
                        <a:pt x="1" y="22"/>
                      </a:cubicBezTo>
                      <a:cubicBezTo>
                        <a:pt x="0" y="20"/>
                        <a:pt x="0" y="18"/>
                        <a:pt x="0" y="16"/>
                      </a:cubicBezTo>
                      <a:cubicBezTo>
                        <a:pt x="0" y="15"/>
                        <a:pt x="0" y="14"/>
                        <a:pt x="0" y="13"/>
                      </a:cubicBezTo>
                      <a:cubicBezTo>
                        <a:pt x="0" y="10"/>
                        <a:pt x="0" y="8"/>
                        <a:pt x="1" y="6"/>
                      </a:cubicBezTo>
                      <a:cubicBezTo>
                        <a:pt x="1" y="4"/>
                        <a:pt x="1" y="2"/>
                        <a:pt x="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8" name="Freeform 154">
                  <a:extLst>
                    <a:ext uri="{FF2B5EF4-FFF2-40B4-BE49-F238E27FC236}">
                      <a16:creationId xmlns:a16="http://schemas.microsoft.com/office/drawing/2014/main" id="{89457353-CE9C-453B-BFCF-A55A32CF0778}"/>
                    </a:ext>
                  </a:extLst>
                </p:cNvPr>
                <p:cNvSpPr/>
                <p:nvPr/>
              </p:nvSpPr>
              <p:spPr bwMode="auto">
                <a:xfrm>
                  <a:off x="8281987" y="1412876"/>
                  <a:ext cx="112713" cy="203200"/>
                </a:xfrm>
                <a:custGeom>
                  <a:avLst/>
                  <a:gdLst/>
                  <a:ahLst/>
                  <a:cxnLst>
                    <a:cxn ang="0">
                      <a:pos x="25" y="35"/>
                    </a:cxn>
                    <a:cxn ang="0">
                      <a:pos x="24" y="37"/>
                    </a:cxn>
                    <a:cxn ang="0">
                      <a:pos x="19" y="43"/>
                    </a:cxn>
                    <a:cxn ang="0">
                      <a:pos x="11" y="48"/>
                    </a:cxn>
                    <a:cxn ang="0">
                      <a:pos x="16" y="22"/>
                    </a:cxn>
                    <a:cxn ang="0">
                      <a:pos x="8" y="49"/>
                    </a:cxn>
                    <a:cxn ang="0">
                      <a:pos x="1" y="34"/>
                    </a:cxn>
                    <a:cxn ang="0">
                      <a:pos x="0" y="28"/>
                    </a:cxn>
                    <a:cxn ang="0">
                      <a:pos x="1" y="25"/>
                    </a:cxn>
                    <a:cxn ang="0">
                      <a:pos x="2" y="22"/>
                    </a:cxn>
                    <a:cxn ang="0">
                      <a:pos x="3" y="18"/>
                    </a:cxn>
                    <a:cxn ang="0">
                      <a:pos x="7" y="12"/>
                    </a:cxn>
                    <a:cxn ang="0">
                      <a:pos x="17" y="4"/>
                    </a:cxn>
                    <a:cxn ang="0">
                      <a:pos x="23" y="0"/>
                    </a:cxn>
                    <a:cxn ang="0">
                      <a:pos x="23" y="0"/>
                    </a:cxn>
                    <a:cxn ang="0">
                      <a:pos x="23" y="8"/>
                    </a:cxn>
                    <a:cxn ang="0">
                      <a:pos x="26" y="16"/>
                    </a:cxn>
                    <a:cxn ang="0">
                      <a:pos x="27" y="21"/>
                    </a:cxn>
                    <a:cxn ang="0">
                      <a:pos x="27" y="28"/>
                    </a:cxn>
                    <a:cxn ang="0">
                      <a:pos x="27" y="29"/>
                    </a:cxn>
                    <a:cxn ang="0">
                      <a:pos x="25" y="35"/>
                    </a:cxn>
                  </a:cxnLst>
                  <a:rect l="0" t="0" r="r" b="b"/>
                  <a:pathLst>
                    <a:path w="27" h="49">
                      <a:moveTo>
                        <a:pt x="25" y="35"/>
                      </a:moveTo>
                      <a:cubicBezTo>
                        <a:pt x="25" y="35"/>
                        <a:pt x="24" y="36"/>
                        <a:pt x="24" y="37"/>
                      </a:cubicBezTo>
                      <a:cubicBezTo>
                        <a:pt x="23" y="39"/>
                        <a:pt x="21" y="41"/>
                        <a:pt x="19" y="43"/>
                      </a:cubicBezTo>
                      <a:cubicBezTo>
                        <a:pt x="17" y="45"/>
                        <a:pt x="14" y="47"/>
                        <a:pt x="11" y="48"/>
                      </a:cubicBezTo>
                      <a:cubicBezTo>
                        <a:pt x="11" y="39"/>
                        <a:pt x="13" y="31"/>
                        <a:pt x="16" y="22"/>
                      </a:cubicBezTo>
                      <a:cubicBezTo>
                        <a:pt x="10" y="31"/>
                        <a:pt x="7" y="40"/>
                        <a:pt x="8" y="49"/>
                      </a:cubicBezTo>
                      <a:cubicBezTo>
                        <a:pt x="4" y="43"/>
                        <a:pt x="1" y="38"/>
                        <a:pt x="1" y="34"/>
                      </a:cubicBezTo>
                      <a:cubicBezTo>
                        <a:pt x="0" y="32"/>
                        <a:pt x="0" y="30"/>
                        <a:pt x="0" y="28"/>
                      </a:cubicBezTo>
                      <a:cubicBezTo>
                        <a:pt x="0" y="27"/>
                        <a:pt x="1" y="26"/>
                        <a:pt x="1" y="25"/>
                      </a:cubicBezTo>
                      <a:cubicBezTo>
                        <a:pt x="1" y="24"/>
                        <a:pt x="1" y="23"/>
                        <a:pt x="2" y="22"/>
                      </a:cubicBezTo>
                      <a:cubicBezTo>
                        <a:pt x="2" y="21"/>
                        <a:pt x="3" y="20"/>
                        <a:pt x="3" y="18"/>
                      </a:cubicBezTo>
                      <a:cubicBezTo>
                        <a:pt x="4" y="16"/>
                        <a:pt x="6" y="14"/>
                        <a:pt x="7" y="12"/>
                      </a:cubicBezTo>
                      <a:cubicBezTo>
                        <a:pt x="9" y="11"/>
                        <a:pt x="12" y="8"/>
                        <a:pt x="17" y="4"/>
                      </a:cubicBezTo>
                      <a:cubicBezTo>
                        <a:pt x="23" y="0"/>
                        <a:pt x="23" y="0"/>
                        <a:pt x="23" y="0"/>
                      </a:cubicBezTo>
                      <a:cubicBezTo>
                        <a:pt x="23" y="0"/>
                        <a:pt x="23" y="0"/>
                        <a:pt x="23" y="0"/>
                      </a:cubicBezTo>
                      <a:cubicBezTo>
                        <a:pt x="22" y="3"/>
                        <a:pt x="22" y="5"/>
                        <a:pt x="23" y="8"/>
                      </a:cubicBezTo>
                      <a:cubicBezTo>
                        <a:pt x="24" y="11"/>
                        <a:pt x="25" y="13"/>
                        <a:pt x="26" y="16"/>
                      </a:cubicBezTo>
                      <a:cubicBezTo>
                        <a:pt x="26" y="18"/>
                        <a:pt x="27" y="19"/>
                        <a:pt x="27" y="21"/>
                      </a:cubicBezTo>
                      <a:cubicBezTo>
                        <a:pt x="27" y="23"/>
                        <a:pt x="27" y="26"/>
                        <a:pt x="27" y="28"/>
                      </a:cubicBezTo>
                      <a:cubicBezTo>
                        <a:pt x="27" y="28"/>
                        <a:pt x="27" y="29"/>
                        <a:pt x="27" y="29"/>
                      </a:cubicBezTo>
                      <a:cubicBezTo>
                        <a:pt x="26" y="31"/>
                        <a:pt x="26" y="33"/>
                        <a:pt x="25" y="3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9" name="Freeform 155">
                  <a:extLst>
                    <a:ext uri="{FF2B5EF4-FFF2-40B4-BE49-F238E27FC236}">
                      <a16:creationId xmlns:a16="http://schemas.microsoft.com/office/drawing/2014/main" id="{FF5AFD57-0846-4089-9542-5019E5C9762E}"/>
                    </a:ext>
                  </a:extLst>
                </p:cNvPr>
                <p:cNvSpPr/>
                <p:nvPr/>
              </p:nvSpPr>
              <p:spPr bwMode="auto">
                <a:xfrm>
                  <a:off x="8067675" y="1276351"/>
                  <a:ext cx="231775" cy="139700"/>
                </a:xfrm>
                <a:custGeom>
                  <a:avLst/>
                  <a:gdLst/>
                  <a:ahLst/>
                  <a:cxnLst>
                    <a:cxn ang="0">
                      <a:pos x="56" y="6"/>
                    </a:cxn>
                    <a:cxn ang="0">
                      <a:pos x="56" y="6"/>
                    </a:cxn>
                    <a:cxn ang="0">
                      <a:pos x="49" y="12"/>
                    </a:cxn>
                    <a:cxn ang="0">
                      <a:pos x="43" y="21"/>
                    </a:cxn>
                    <a:cxn ang="0">
                      <a:pos x="39" y="25"/>
                    </a:cxn>
                    <a:cxn ang="0">
                      <a:pos x="32" y="30"/>
                    </a:cxn>
                    <a:cxn ang="0">
                      <a:pos x="23" y="33"/>
                    </a:cxn>
                    <a:cxn ang="0">
                      <a:pos x="13" y="33"/>
                    </a:cxn>
                    <a:cxn ang="0">
                      <a:pos x="3" y="29"/>
                    </a:cxn>
                    <a:cxn ang="0">
                      <a:pos x="30" y="15"/>
                    </a:cxn>
                    <a:cxn ang="0">
                      <a:pos x="0" y="27"/>
                    </a:cxn>
                    <a:cxn ang="0">
                      <a:pos x="8" y="10"/>
                    </a:cxn>
                    <a:cxn ang="0">
                      <a:pos x="17" y="4"/>
                    </a:cxn>
                    <a:cxn ang="0">
                      <a:pos x="25" y="1"/>
                    </a:cxn>
                    <a:cxn ang="0">
                      <a:pos x="33" y="1"/>
                    </a:cxn>
                    <a:cxn ang="0">
                      <a:pos x="47" y="4"/>
                    </a:cxn>
                    <a:cxn ang="0">
                      <a:pos x="56" y="6"/>
                    </a:cxn>
                  </a:cxnLst>
                  <a:rect l="0" t="0" r="r" b="b"/>
                  <a:pathLst>
                    <a:path w="56" h="34">
                      <a:moveTo>
                        <a:pt x="56" y="6"/>
                      </a:moveTo>
                      <a:cubicBezTo>
                        <a:pt x="56" y="6"/>
                        <a:pt x="56" y="6"/>
                        <a:pt x="56" y="6"/>
                      </a:cubicBezTo>
                      <a:cubicBezTo>
                        <a:pt x="53" y="7"/>
                        <a:pt x="50" y="9"/>
                        <a:pt x="49" y="12"/>
                      </a:cubicBezTo>
                      <a:cubicBezTo>
                        <a:pt x="47" y="15"/>
                        <a:pt x="45" y="18"/>
                        <a:pt x="43" y="21"/>
                      </a:cubicBezTo>
                      <a:cubicBezTo>
                        <a:pt x="42" y="22"/>
                        <a:pt x="40" y="23"/>
                        <a:pt x="39" y="25"/>
                      </a:cubicBezTo>
                      <a:cubicBezTo>
                        <a:pt x="37" y="27"/>
                        <a:pt x="34" y="28"/>
                        <a:pt x="32" y="30"/>
                      </a:cubicBezTo>
                      <a:cubicBezTo>
                        <a:pt x="29" y="32"/>
                        <a:pt x="26" y="33"/>
                        <a:pt x="23" y="33"/>
                      </a:cubicBezTo>
                      <a:cubicBezTo>
                        <a:pt x="19" y="34"/>
                        <a:pt x="16" y="33"/>
                        <a:pt x="13" y="33"/>
                      </a:cubicBezTo>
                      <a:cubicBezTo>
                        <a:pt x="9" y="32"/>
                        <a:pt x="6" y="31"/>
                        <a:pt x="3" y="29"/>
                      </a:cubicBezTo>
                      <a:cubicBezTo>
                        <a:pt x="11" y="23"/>
                        <a:pt x="20" y="19"/>
                        <a:pt x="30" y="15"/>
                      </a:cubicBezTo>
                      <a:cubicBezTo>
                        <a:pt x="17" y="16"/>
                        <a:pt x="7" y="20"/>
                        <a:pt x="0" y="27"/>
                      </a:cubicBezTo>
                      <a:cubicBezTo>
                        <a:pt x="2" y="19"/>
                        <a:pt x="5" y="13"/>
                        <a:pt x="8" y="10"/>
                      </a:cubicBezTo>
                      <a:cubicBezTo>
                        <a:pt x="11" y="7"/>
                        <a:pt x="13" y="5"/>
                        <a:pt x="17" y="4"/>
                      </a:cubicBezTo>
                      <a:cubicBezTo>
                        <a:pt x="19" y="2"/>
                        <a:pt x="22" y="2"/>
                        <a:pt x="25" y="1"/>
                      </a:cubicBezTo>
                      <a:cubicBezTo>
                        <a:pt x="28" y="1"/>
                        <a:pt x="30" y="0"/>
                        <a:pt x="33" y="1"/>
                      </a:cubicBezTo>
                      <a:cubicBezTo>
                        <a:pt x="36" y="1"/>
                        <a:pt x="41" y="2"/>
                        <a:pt x="47" y="4"/>
                      </a:cubicBezTo>
                      <a:lnTo>
                        <a:pt x="56" y="6"/>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0" name="Freeform 157">
                  <a:extLst>
                    <a:ext uri="{FF2B5EF4-FFF2-40B4-BE49-F238E27FC236}">
                      <a16:creationId xmlns:a16="http://schemas.microsoft.com/office/drawing/2014/main" id="{95976065-A463-435A-BE62-81FB76EDC90B}"/>
                    </a:ext>
                  </a:extLst>
                </p:cNvPr>
                <p:cNvSpPr/>
                <p:nvPr/>
              </p:nvSpPr>
              <p:spPr bwMode="auto">
                <a:xfrm>
                  <a:off x="8054975" y="1814513"/>
                  <a:ext cx="69850" cy="123825"/>
                </a:xfrm>
                <a:custGeom>
                  <a:avLst/>
                  <a:gdLst/>
                  <a:ahLst/>
                  <a:cxnLst>
                    <a:cxn ang="0">
                      <a:pos x="17" y="0"/>
                    </a:cxn>
                    <a:cxn ang="0">
                      <a:pos x="17" y="5"/>
                    </a:cxn>
                    <a:cxn ang="0">
                      <a:pos x="17" y="11"/>
                    </a:cxn>
                    <a:cxn ang="0">
                      <a:pos x="17" y="14"/>
                    </a:cxn>
                    <a:cxn ang="0">
                      <a:pos x="17" y="19"/>
                    </a:cxn>
                    <a:cxn ang="0">
                      <a:pos x="14" y="23"/>
                    </a:cxn>
                    <a:cxn ang="0">
                      <a:pos x="10" y="27"/>
                    </a:cxn>
                    <a:cxn ang="0">
                      <a:pos x="5" y="29"/>
                    </a:cxn>
                    <a:cxn ang="0">
                      <a:pos x="10" y="13"/>
                    </a:cxn>
                    <a:cxn ang="0">
                      <a:pos x="3" y="30"/>
                    </a:cxn>
                    <a:cxn ang="0">
                      <a:pos x="0" y="19"/>
                    </a:cxn>
                    <a:cxn ang="0">
                      <a:pos x="1" y="14"/>
                    </a:cxn>
                    <a:cxn ang="0">
                      <a:pos x="3" y="10"/>
                    </a:cxn>
                    <a:cxn ang="0">
                      <a:pos x="6" y="6"/>
                    </a:cxn>
                    <a:cxn ang="0">
                      <a:pos x="13" y="2"/>
                    </a:cxn>
                    <a:cxn ang="0">
                      <a:pos x="17" y="0"/>
                    </a:cxn>
                  </a:cxnLst>
                  <a:rect l="0" t="0" r="r" b="b"/>
                  <a:pathLst>
                    <a:path w="17" h="30">
                      <a:moveTo>
                        <a:pt x="17" y="0"/>
                      </a:moveTo>
                      <a:cubicBezTo>
                        <a:pt x="16" y="1"/>
                        <a:pt x="16" y="3"/>
                        <a:pt x="17" y="5"/>
                      </a:cubicBezTo>
                      <a:cubicBezTo>
                        <a:pt x="17" y="7"/>
                        <a:pt x="17" y="9"/>
                        <a:pt x="17" y="11"/>
                      </a:cubicBezTo>
                      <a:cubicBezTo>
                        <a:pt x="17" y="12"/>
                        <a:pt x="17" y="13"/>
                        <a:pt x="17" y="14"/>
                      </a:cubicBezTo>
                      <a:cubicBezTo>
                        <a:pt x="17" y="15"/>
                        <a:pt x="17" y="17"/>
                        <a:pt x="17" y="19"/>
                      </a:cubicBezTo>
                      <a:cubicBezTo>
                        <a:pt x="16" y="20"/>
                        <a:pt x="15" y="22"/>
                        <a:pt x="14" y="23"/>
                      </a:cubicBezTo>
                      <a:cubicBezTo>
                        <a:pt x="13" y="25"/>
                        <a:pt x="12" y="26"/>
                        <a:pt x="10" y="27"/>
                      </a:cubicBezTo>
                      <a:cubicBezTo>
                        <a:pt x="9" y="28"/>
                        <a:pt x="7" y="29"/>
                        <a:pt x="5" y="29"/>
                      </a:cubicBezTo>
                      <a:cubicBezTo>
                        <a:pt x="6" y="24"/>
                        <a:pt x="8" y="18"/>
                        <a:pt x="10" y="13"/>
                      </a:cubicBezTo>
                      <a:cubicBezTo>
                        <a:pt x="6" y="18"/>
                        <a:pt x="3" y="24"/>
                        <a:pt x="3" y="30"/>
                      </a:cubicBezTo>
                      <a:cubicBezTo>
                        <a:pt x="1" y="26"/>
                        <a:pt x="0" y="22"/>
                        <a:pt x="0" y="19"/>
                      </a:cubicBezTo>
                      <a:cubicBezTo>
                        <a:pt x="0" y="18"/>
                        <a:pt x="0" y="16"/>
                        <a:pt x="1" y="14"/>
                      </a:cubicBezTo>
                      <a:cubicBezTo>
                        <a:pt x="1" y="12"/>
                        <a:pt x="2" y="11"/>
                        <a:pt x="3" y="10"/>
                      </a:cubicBezTo>
                      <a:cubicBezTo>
                        <a:pt x="4" y="8"/>
                        <a:pt x="5" y="7"/>
                        <a:pt x="6" y="6"/>
                      </a:cubicBezTo>
                      <a:cubicBezTo>
                        <a:pt x="7" y="5"/>
                        <a:pt x="9" y="4"/>
                        <a:pt x="13" y="2"/>
                      </a:cubicBezTo>
                      <a:lnTo>
                        <a:pt x="1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1" name="Freeform 158">
                  <a:extLst>
                    <a:ext uri="{FF2B5EF4-FFF2-40B4-BE49-F238E27FC236}">
                      <a16:creationId xmlns:a16="http://schemas.microsoft.com/office/drawing/2014/main" id="{0254B1E5-933C-4795-9E0A-31CB44CD1CC8}"/>
                    </a:ext>
                  </a:extLst>
                </p:cNvPr>
                <p:cNvSpPr/>
                <p:nvPr/>
              </p:nvSpPr>
              <p:spPr bwMode="auto">
                <a:xfrm>
                  <a:off x="8374062" y="1706563"/>
                  <a:ext cx="193675" cy="153988"/>
                </a:xfrm>
                <a:custGeom>
                  <a:avLst/>
                  <a:gdLst/>
                  <a:ahLst/>
                  <a:cxnLst>
                    <a:cxn ang="0">
                      <a:pos x="47" y="0"/>
                    </a:cxn>
                    <a:cxn ang="0">
                      <a:pos x="42" y="7"/>
                    </a:cxn>
                    <a:cxn ang="0">
                      <a:pos x="38" y="17"/>
                    </a:cxn>
                    <a:cxn ang="0">
                      <a:pos x="36" y="22"/>
                    </a:cxn>
                    <a:cxn ang="0">
                      <a:pos x="31" y="29"/>
                    </a:cxn>
                    <a:cxn ang="0">
                      <a:pos x="23" y="34"/>
                    </a:cxn>
                    <a:cxn ang="0">
                      <a:pos x="14" y="37"/>
                    </a:cxn>
                    <a:cxn ang="0">
                      <a:pos x="4" y="36"/>
                    </a:cxn>
                    <a:cxn ang="0">
                      <a:pos x="25" y="16"/>
                    </a:cxn>
                    <a:cxn ang="0">
                      <a:pos x="0" y="35"/>
                    </a:cxn>
                    <a:cxn ang="0">
                      <a:pos x="3" y="16"/>
                    </a:cxn>
                    <a:cxn ang="0">
                      <a:pos x="10" y="8"/>
                    </a:cxn>
                    <a:cxn ang="0">
                      <a:pos x="17" y="4"/>
                    </a:cxn>
                    <a:cxn ang="0">
                      <a:pos x="24" y="1"/>
                    </a:cxn>
                    <a:cxn ang="0">
                      <a:pos x="38" y="0"/>
                    </a:cxn>
                    <a:cxn ang="0">
                      <a:pos x="47" y="0"/>
                    </a:cxn>
                  </a:cxnLst>
                  <a:rect l="0" t="0" r="r" b="b"/>
                  <a:pathLst>
                    <a:path w="47" h="37">
                      <a:moveTo>
                        <a:pt x="47" y="0"/>
                      </a:moveTo>
                      <a:cubicBezTo>
                        <a:pt x="44" y="2"/>
                        <a:pt x="42" y="5"/>
                        <a:pt x="42" y="7"/>
                      </a:cubicBezTo>
                      <a:cubicBezTo>
                        <a:pt x="41" y="11"/>
                        <a:pt x="40" y="14"/>
                        <a:pt x="38" y="17"/>
                      </a:cubicBezTo>
                      <a:cubicBezTo>
                        <a:pt x="38" y="19"/>
                        <a:pt x="37" y="20"/>
                        <a:pt x="36" y="22"/>
                      </a:cubicBezTo>
                      <a:cubicBezTo>
                        <a:pt x="35" y="24"/>
                        <a:pt x="33" y="27"/>
                        <a:pt x="31" y="29"/>
                      </a:cubicBezTo>
                      <a:cubicBezTo>
                        <a:pt x="28" y="31"/>
                        <a:pt x="26" y="33"/>
                        <a:pt x="23" y="34"/>
                      </a:cubicBezTo>
                      <a:cubicBezTo>
                        <a:pt x="20" y="36"/>
                        <a:pt x="17" y="36"/>
                        <a:pt x="14" y="37"/>
                      </a:cubicBezTo>
                      <a:cubicBezTo>
                        <a:pt x="11" y="37"/>
                        <a:pt x="8" y="37"/>
                        <a:pt x="4" y="36"/>
                      </a:cubicBezTo>
                      <a:cubicBezTo>
                        <a:pt x="10" y="28"/>
                        <a:pt x="17" y="21"/>
                        <a:pt x="25" y="16"/>
                      </a:cubicBezTo>
                      <a:cubicBezTo>
                        <a:pt x="14" y="20"/>
                        <a:pt x="5" y="26"/>
                        <a:pt x="0" y="35"/>
                      </a:cubicBezTo>
                      <a:cubicBezTo>
                        <a:pt x="0" y="27"/>
                        <a:pt x="1" y="21"/>
                        <a:pt x="3" y="16"/>
                      </a:cubicBezTo>
                      <a:cubicBezTo>
                        <a:pt x="5" y="13"/>
                        <a:pt x="7" y="11"/>
                        <a:pt x="10" y="8"/>
                      </a:cubicBezTo>
                      <a:cubicBezTo>
                        <a:pt x="12" y="7"/>
                        <a:pt x="14" y="5"/>
                        <a:pt x="17" y="4"/>
                      </a:cubicBezTo>
                      <a:cubicBezTo>
                        <a:pt x="19" y="3"/>
                        <a:pt x="22" y="2"/>
                        <a:pt x="24" y="1"/>
                      </a:cubicBezTo>
                      <a:cubicBezTo>
                        <a:pt x="27" y="0"/>
                        <a:pt x="32" y="0"/>
                        <a:pt x="38" y="0"/>
                      </a:cubicBezTo>
                      <a:lnTo>
                        <a:pt x="47"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2" name="Freeform 159">
                  <a:extLst>
                    <a:ext uri="{FF2B5EF4-FFF2-40B4-BE49-F238E27FC236}">
                      <a16:creationId xmlns:a16="http://schemas.microsoft.com/office/drawing/2014/main" id="{CF3D2DBD-A8A6-462A-B7B5-E23151A127AC}"/>
                    </a:ext>
                  </a:extLst>
                </p:cNvPr>
                <p:cNvSpPr/>
                <p:nvPr/>
              </p:nvSpPr>
              <p:spPr bwMode="auto">
                <a:xfrm>
                  <a:off x="6111875" y="1384301"/>
                  <a:ext cx="231775" cy="139700"/>
                </a:xfrm>
                <a:custGeom>
                  <a:avLst/>
                  <a:gdLst/>
                  <a:ahLst/>
                  <a:cxnLst>
                    <a:cxn ang="0">
                      <a:pos x="39" y="4"/>
                    </a:cxn>
                    <a:cxn ang="0">
                      <a:pos x="48" y="10"/>
                    </a:cxn>
                    <a:cxn ang="0">
                      <a:pos x="56" y="27"/>
                    </a:cxn>
                    <a:cxn ang="0">
                      <a:pos x="26" y="15"/>
                    </a:cxn>
                    <a:cxn ang="0">
                      <a:pos x="53" y="29"/>
                    </a:cxn>
                    <a:cxn ang="0">
                      <a:pos x="43" y="33"/>
                    </a:cxn>
                    <a:cxn ang="0">
                      <a:pos x="33" y="33"/>
                    </a:cxn>
                    <a:cxn ang="0">
                      <a:pos x="24" y="30"/>
                    </a:cxn>
                    <a:cxn ang="0">
                      <a:pos x="17" y="25"/>
                    </a:cxn>
                    <a:cxn ang="0">
                      <a:pos x="13" y="21"/>
                    </a:cxn>
                    <a:cxn ang="0">
                      <a:pos x="7" y="12"/>
                    </a:cxn>
                    <a:cxn ang="0">
                      <a:pos x="0" y="6"/>
                    </a:cxn>
                    <a:cxn ang="0">
                      <a:pos x="0" y="6"/>
                    </a:cxn>
                    <a:cxn ang="0">
                      <a:pos x="9" y="4"/>
                    </a:cxn>
                    <a:cxn ang="0">
                      <a:pos x="23" y="1"/>
                    </a:cxn>
                    <a:cxn ang="0">
                      <a:pos x="31" y="1"/>
                    </a:cxn>
                    <a:cxn ang="0">
                      <a:pos x="39" y="4"/>
                    </a:cxn>
                  </a:cxnLst>
                  <a:rect l="0" t="0" r="r" b="b"/>
                  <a:pathLst>
                    <a:path w="56" h="34">
                      <a:moveTo>
                        <a:pt x="39" y="4"/>
                      </a:moveTo>
                      <a:cubicBezTo>
                        <a:pt x="42" y="5"/>
                        <a:pt x="45" y="7"/>
                        <a:pt x="48" y="10"/>
                      </a:cubicBezTo>
                      <a:cubicBezTo>
                        <a:pt x="51" y="13"/>
                        <a:pt x="54" y="19"/>
                        <a:pt x="56" y="27"/>
                      </a:cubicBezTo>
                      <a:cubicBezTo>
                        <a:pt x="49" y="20"/>
                        <a:pt x="38" y="16"/>
                        <a:pt x="26" y="15"/>
                      </a:cubicBezTo>
                      <a:cubicBezTo>
                        <a:pt x="36" y="19"/>
                        <a:pt x="45" y="23"/>
                        <a:pt x="53" y="29"/>
                      </a:cubicBezTo>
                      <a:cubicBezTo>
                        <a:pt x="50" y="31"/>
                        <a:pt x="46" y="32"/>
                        <a:pt x="43" y="33"/>
                      </a:cubicBezTo>
                      <a:cubicBezTo>
                        <a:pt x="40" y="33"/>
                        <a:pt x="37" y="34"/>
                        <a:pt x="33" y="33"/>
                      </a:cubicBezTo>
                      <a:cubicBezTo>
                        <a:pt x="30" y="33"/>
                        <a:pt x="27" y="32"/>
                        <a:pt x="24" y="30"/>
                      </a:cubicBezTo>
                      <a:cubicBezTo>
                        <a:pt x="21" y="28"/>
                        <a:pt x="19" y="27"/>
                        <a:pt x="17" y="25"/>
                      </a:cubicBezTo>
                      <a:cubicBezTo>
                        <a:pt x="15" y="23"/>
                        <a:pt x="14" y="22"/>
                        <a:pt x="13" y="21"/>
                      </a:cubicBezTo>
                      <a:cubicBezTo>
                        <a:pt x="11" y="18"/>
                        <a:pt x="9" y="15"/>
                        <a:pt x="7" y="12"/>
                      </a:cubicBezTo>
                      <a:cubicBezTo>
                        <a:pt x="6" y="9"/>
                        <a:pt x="3" y="7"/>
                        <a:pt x="0" y="6"/>
                      </a:cubicBezTo>
                      <a:cubicBezTo>
                        <a:pt x="0" y="6"/>
                        <a:pt x="0" y="6"/>
                        <a:pt x="0" y="6"/>
                      </a:cubicBezTo>
                      <a:cubicBezTo>
                        <a:pt x="9" y="4"/>
                        <a:pt x="9" y="4"/>
                        <a:pt x="9" y="4"/>
                      </a:cubicBezTo>
                      <a:cubicBezTo>
                        <a:pt x="15" y="2"/>
                        <a:pt x="20" y="1"/>
                        <a:pt x="23" y="1"/>
                      </a:cubicBezTo>
                      <a:cubicBezTo>
                        <a:pt x="25" y="0"/>
                        <a:pt x="28" y="1"/>
                        <a:pt x="31" y="1"/>
                      </a:cubicBezTo>
                      <a:cubicBezTo>
                        <a:pt x="34" y="2"/>
                        <a:pt x="37" y="2"/>
                        <a:pt x="39" y="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3" name="Freeform 160">
                  <a:extLst>
                    <a:ext uri="{FF2B5EF4-FFF2-40B4-BE49-F238E27FC236}">
                      <a16:creationId xmlns:a16="http://schemas.microsoft.com/office/drawing/2014/main" id="{995E6836-5AA5-48B5-9146-F9E7D3A3CE59}"/>
                    </a:ext>
                  </a:extLst>
                </p:cNvPr>
                <p:cNvSpPr/>
                <p:nvPr/>
              </p:nvSpPr>
              <p:spPr bwMode="auto">
                <a:xfrm>
                  <a:off x="6111875" y="1968501"/>
                  <a:ext cx="190500" cy="115888"/>
                </a:xfrm>
                <a:custGeom>
                  <a:avLst/>
                  <a:gdLst/>
                  <a:ahLst/>
                  <a:cxnLst>
                    <a:cxn ang="0">
                      <a:pos x="21" y="2"/>
                    </a:cxn>
                    <a:cxn ang="0">
                      <a:pos x="30" y="0"/>
                    </a:cxn>
                    <a:cxn ang="0">
                      <a:pos x="46" y="5"/>
                    </a:cxn>
                    <a:cxn ang="0">
                      <a:pos x="21" y="17"/>
                    </a:cxn>
                    <a:cxn ang="0">
                      <a:pos x="45" y="8"/>
                    </a:cxn>
                    <a:cxn ang="0">
                      <a:pos x="42" y="17"/>
                    </a:cxn>
                    <a:cxn ang="0">
                      <a:pos x="36" y="23"/>
                    </a:cxn>
                    <a:cxn ang="0">
                      <a:pos x="29" y="27"/>
                    </a:cxn>
                    <a:cxn ang="0">
                      <a:pos x="21" y="28"/>
                    </a:cxn>
                    <a:cxn ang="0">
                      <a:pos x="17" y="28"/>
                    </a:cxn>
                    <a:cxn ang="0">
                      <a:pos x="8" y="27"/>
                    </a:cxn>
                    <a:cxn ang="0">
                      <a:pos x="0" y="28"/>
                    </a:cxn>
                    <a:cxn ang="0">
                      <a:pos x="0" y="28"/>
                    </a:cxn>
                    <a:cxn ang="0">
                      <a:pos x="3" y="21"/>
                    </a:cxn>
                    <a:cxn ang="0">
                      <a:pos x="10" y="10"/>
                    </a:cxn>
                    <a:cxn ang="0">
                      <a:pos x="15" y="6"/>
                    </a:cxn>
                    <a:cxn ang="0">
                      <a:pos x="21" y="2"/>
                    </a:cxn>
                  </a:cxnLst>
                  <a:rect l="0" t="0" r="r" b="b"/>
                  <a:pathLst>
                    <a:path w="46" h="28">
                      <a:moveTo>
                        <a:pt x="21" y="2"/>
                      </a:moveTo>
                      <a:cubicBezTo>
                        <a:pt x="24" y="1"/>
                        <a:pt x="27" y="0"/>
                        <a:pt x="30" y="0"/>
                      </a:cubicBezTo>
                      <a:cubicBezTo>
                        <a:pt x="34" y="0"/>
                        <a:pt x="40" y="2"/>
                        <a:pt x="46" y="5"/>
                      </a:cubicBezTo>
                      <a:cubicBezTo>
                        <a:pt x="37" y="6"/>
                        <a:pt x="29" y="10"/>
                        <a:pt x="21" y="17"/>
                      </a:cubicBezTo>
                      <a:cubicBezTo>
                        <a:pt x="29" y="13"/>
                        <a:pt x="37" y="10"/>
                        <a:pt x="45" y="8"/>
                      </a:cubicBezTo>
                      <a:cubicBezTo>
                        <a:pt x="45" y="11"/>
                        <a:pt x="44" y="14"/>
                        <a:pt x="42" y="17"/>
                      </a:cubicBezTo>
                      <a:cubicBezTo>
                        <a:pt x="41" y="19"/>
                        <a:pt x="39" y="21"/>
                        <a:pt x="36" y="23"/>
                      </a:cubicBezTo>
                      <a:cubicBezTo>
                        <a:pt x="34" y="25"/>
                        <a:pt x="32" y="26"/>
                        <a:pt x="29" y="27"/>
                      </a:cubicBezTo>
                      <a:cubicBezTo>
                        <a:pt x="27" y="28"/>
                        <a:pt x="24" y="28"/>
                        <a:pt x="21" y="28"/>
                      </a:cubicBezTo>
                      <a:cubicBezTo>
                        <a:pt x="20" y="28"/>
                        <a:pt x="18" y="28"/>
                        <a:pt x="17" y="28"/>
                      </a:cubicBezTo>
                      <a:cubicBezTo>
                        <a:pt x="14" y="28"/>
                        <a:pt x="11" y="27"/>
                        <a:pt x="8" y="27"/>
                      </a:cubicBezTo>
                      <a:cubicBezTo>
                        <a:pt x="5" y="26"/>
                        <a:pt x="2" y="27"/>
                        <a:pt x="0" y="28"/>
                      </a:cubicBezTo>
                      <a:cubicBezTo>
                        <a:pt x="0" y="28"/>
                        <a:pt x="0" y="28"/>
                        <a:pt x="0" y="28"/>
                      </a:cubicBezTo>
                      <a:cubicBezTo>
                        <a:pt x="3" y="21"/>
                        <a:pt x="3" y="21"/>
                        <a:pt x="3" y="21"/>
                      </a:cubicBezTo>
                      <a:cubicBezTo>
                        <a:pt x="6" y="16"/>
                        <a:pt x="8" y="12"/>
                        <a:pt x="10" y="10"/>
                      </a:cubicBezTo>
                      <a:cubicBezTo>
                        <a:pt x="11" y="8"/>
                        <a:pt x="13" y="7"/>
                        <a:pt x="15" y="6"/>
                      </a:cubicBezTo>
                      <a:cubicBezTo>
                        <a:pt x="17" y="4"/>
                        <a:pt x="19" y="3"/>
                        <a:pt x="21" y="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4" name="Freeform 161">
                  <a:extLst>
                    <a:ext uri="{FF2B5EF4-FFF2-40B4-BE49-F238E27FC236}">
                      <a16:creationId xmlns:a16="http://schemas.microsoft.com/office/drawing/2014/main" id="{2BCD7217-5783-485D-B479-7BD21E6D604D}"/>
                    </a:ext>
                  </a:extLst>
                </p:cNvPr>
                <p:cNvSpPr/>
                <p:nvPr/>
              </p:nvSpPr>
              <p:spPr bwMode="auto">
                <a:xfrm>
                  <a:off x="6686550" y="1276351"/>
                  <a:ext cx="136525" cy="177800"/>
                </a:xfrm>
                <a:custGeom>
                  <a:avLst/>
                  <a:gdLst/>
                  <a:ahLst/>
                  <a:cxnLst>
                    <a:cxn ang="0">
                      <a:pos x="19" y="8"/>
                    </a:cxn>
                    <a:cxn ang="0">
                      <a:pos x="25" y="12"/>
                    </a:cxn>
                    <a:cxn ang="0">
                      <a:pos x="29" y="18"/>
                    </a:cxn>
                    <a:cxn ang="0">
                      <a:pos x="32" y="27"/>
                    </a:cxn>
                    <a:cxn ang="0">
                      <a:pos x="30" y="43"/>
                    </a:cxn>
                    <a:cxn ang="0">
                      <a:pos x="14" y="20"/>
                    </a:cxn>
                    <a:cxn ang="0">
                      <a:pos x="26" y="43"/>
                    </a:cxn>
                    <a:cxn ang="0">
                      <a:pos x="17" y="40"/>
                    </a:cxn>
                    <a:cxn ang="0">
                      <a:pos x="11" y="36"/>
                    </a:cxn>
                    <a:cxn ang="0">
                      <a:pos x="6" y="29"/>
                    </a:cxn>
                    <a:cxn ang="0">
                      <a:pos x="3" y="22"/>
                    </a:cxn>
                    <a:cxn ang="0">
                      <a:pos x="3" y="17"/>
                    </a:cxn>
                    <a:cxn ang="0">
                      <a:pos x="3" y="8"/>
                    </a:cxn>
                    <a:cxn ang="0">
                      <a:pos x="0" y="0"/>
                    </a:cxn>
                    <a:cxn ang="0">
                      <a:pos x="0" y="0"/>
                    </a:cxn>
                    <a:cxn ang="0">
                      <a:pos x="8" y="3"/>
                    </a:cxn>
                    <a:cxn ang="0">
                      <a:pos x="19" y="8"/>
                    </a:cxn>
                  </a:cxnLst>
                  <a:rect l="0" t="0" r="r" b="b"/>
                  <a:pathLst>
                    <a:path w="33" h="43">
                      <a:moveTo>
                        <a:pt x="19" y="8"/>
                      </a:moveTo>
                      <a:cubicBezTo>
                        <a:pt x="21" y="9"/>
                        <a:pt x="23" y="10"/>
                        <a:pt x="25" y="12"/>
                      </a:cubicBezTo>
                      <a:cubicBezTo>
                        <a:pt x="27" y="14"/>
                        <a:pt x="28" y="16"/>
                        <a:pt x="29" y="18"/>
                      </a:cubicBezTo>
                      <a:cubicBezTo>
                        <a:pt x="31" y="21"/>
                        <a:pt x="32" y="24"/>
                        <a:pt x="32" y="27"/>
                      </a:cubicBezTo>
                      <a:cubicBezTo>
                        <a:pt x="33" y="31"/>
                        <a:pt x="32" y="36"/>
                        <a:pt x="30" y="43"/>
                      </a:cubicBezTo>
                      <a:cubicBezTo>
                        <a:pt x="28" y="34"/>
                        <a:pt x="23" y="27"/>
                        <a:pt x="14" y="20"/>
                      </a:cubicBezTo>
                      <a:cubicBezTo>
                        <a:pt x="19" y="27"/>
                        <a:pt x="23" y="35"/>
                        <a:pt x="26" y="43"/>
                      </a:cubicBezTo>
                      <a:cubicBezTo>
                        <a:pt x="23" y="43"/>
                        <a:pt x="20" y="42"/>
                        <a:pt x="17" y="40"/>
                      </a:cubicBezTo>
                      <a:cubicBezTo>
                        <a:pt x="15" y="39"/>
                        <a:pt x="13" y="38"/>
                        <a:pt x="11" y="36"/>
                      </a:cubicBezTo>
                      <a:cubicBezTo>
                        <a:pt x="9" y="34"/>
                        <a:pt x="7" y="32"/>
                        <a:pt x="6" y="29"/>
                      </a:cubicBezTo>
                      <a:cubicBezTo>
                        <a:pt x="4" y="27"/>
                        <a:pt x="4" y="24"/>
                        <a:pt x="3" y="22"/>
                      </a:cubicBezTo>
                      <a:cubicBezTo>
                        <a:pt x="3" y="20"/>
                        <a:pt x="3" y="19"/>
                        <a:pt x="3" y="17"/>
                      </a:cubicBezTo>
                      <a:cubicBezTo>
                        <a:pt x="3" y="14"/>
                        <a:pt x="3" y="11"/>
                        <a:pt x="3" y="8"/>
                      </a:cubicBezTo>
                      <a:cubicBezTo>
                        <a:pt x="3" y="5"/>
                        <a:pt x="2" y="3"/>
                        <a:pt x="0" y="0"/>
                      </a:cubicBezTo>
                      <a:cubicBezTo>
                        <a:pt x="0" y="0"/>
                        <a:pt x="0" y="0"/>
                        <a:pt x="0" y="0"/>
                      </a:cubicBezTo>
                      <a:cubicBezTo>
                        <a:pt x="8" y="3"/>
                        <a:pt x="8" y="3"/>
                        <a:pt x="8" y="3"/>
                      </a:cubicBezTo>
                      <a:cubicBezTo>
                        <a:pt x="13" y="5"/>
                        <a:pt x="17" y="6"/>
                        <a:pt x="19"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5" name="Freeform 162">
                  <a:extLst>
                    <a:ext uri="{FF2B5EF4-FFF2-40B4-BE49-F238E27FC236}">
                      <a16:creationId xmlns:a16="http://schemas.microsoft.com/office/drawing/2014/main" id="{60B35EAA-7ACA-447B-80E4-13D26FDE2EF6}"/>
                    </a:ext>
                  </a:extLst>
                </p:cNvPr>
                <p:cNvSpPr/>
                <p:nvPr/>
              </p:nvSpPr>
              <p:spPr bwMode="auto">
                <a:xfrm>
                  <a:off x="8029575" y="1106488"/>
                  <a:ext cx="223838" cy="160338"/>
                </a:xfrm>
                <a:custGeom>
                  <a:avLst/>
                  <a:gdLst/>
                  <a:ahLst/>
                  <a:cxnLst>
                    <a:cxn ang="0">
                      <a:pos x="12" y="8"/>
                    </a:cxn>
                    <a:cxn ang="0">
                      <a:pos x="20" y="3"/>
                    </a:cxn>
                    <a:cxn ang="0">
                      <a:pos x="29" y="1"/>
                    </a:cxn>
                    <a:cxn ang="0">
                      <a:pos x="44" y="1"/>
                    </a:cxn>
                    <a:cxn ang="0">
                      <a:pos x="54" y="1"/>
                    </a:cxn>
                    <a:cxn ang="0">
                      <a:pos x="54" y="1"/>
                    </a:cxn>
                    <a:cxn ang="0">
                      <a:pos x="48" y="9"/>
                    </a:cxn>
                    <a:cxn ang="0">
                      <a:pos x="43" y="19"/>
                    </a:cxn>
                    <a:cxn ang="0">
                      <a:pos x="41" y="24"/>
                    </a:cxn>
                    <a:cxn ang="0">
                      <a:pos x="34" y="32"/>
                    </a:cxn>
                    <a:cxn ang="0">
                      <a:pos x="26" y="37"/>
                    </a:cxn>
                    <a:cxn ang="0">
                      <a:pos x="16" y="39"/>
                    </a:cxn>
                    <a:cxn ang="0">
                      <a:pos x="4" y="38"/>
                    </a:cxn>
                    <a:cxn ang="0">
                      <a:pos x="29" y="17"/>
                    </a:cxn>
                    <a:cxn ang="0">
                      <a:pos x="0" y="36"/>
                    </a:cxn>
                    <a:cxn ang="0">
                      <a:pos x="5" y="16"/>
                    </a:cxn>
                    <a:cxn ang="0">
                      <a:pos x="12" y="8"/>
                    </a:cxn>
                  </a:cxnLst>
                  <a:rect l="0" t="0" r="r" b="b"/>
                  <a:pathLst>
                    <a:path w="54" h="39">
                      <a:moveTo>
                        <a:pt x="12" y="8"/>
                      </a:moveTo>
                      <a:cubicBezTo>
                        <a:pt x="15" y="6"/>
                        <a:pt x="17" y="4"/>
                        <a:pt x="20" y="3"/>
                      </a:cubicBezTo>
                      <a:cubicBezTo>
                        <a:pt x="23" y="2"/>
                        <a:pt x="26" y="1"/>
                        <a:pt x="29" y="1"/>
                      </a:cubicBezTo>
                      <a:cubicBezTo>
                        <a:pt x="32" y="0"/>
                        <a:pt x="37" y="0"/>
                        <a:pt x="44" y="1"/>
                      </a:cubicBezTo>
                      <a:cubicBezTo>
                        <a:pt x="54" y="1"/>
                        <a:pt x="54" y="1"/>
                        <a:pt x="54" y="1"/>
                      </a:cubicBezTo>
                      <a:cubicBezTo>
                        <a:pt x="54" y="1"/>
                        <a:pt x="54" y="1"/>
                        <a:pt x="54" y="1"/>
                      </a:cubicBezTo>
                      <a:cubicBezTo>
                        <a:pt x="51" y="3"/>
                        <a:pt x="49" y="6"/>
                        <a:pt x="48" y="9"/>
                      </a:cubicBezTo>
                      <a:cubicBezTo>
                        <a:pt x="46" y="12"/>
                        <a:pt x="45" y="16"/>
                        <a:pt x="43" y="19"/>
                      </a:cubicBezTo>
                      <a:cubicBezTo>
                        <a:pt x="43" y="21"/>
                        <a:pt x="42" y="23"/>
                        <a:pt x="41" y="24"/>
                      </a:cubicBezTo>
                      <a:cubicBezTo>
                        <a:pt x="39" y="27"/>
                        <a:pt x="37" y="30"/>
                        <a:pt x="34" y="32"/>
                      </a:cubicBezTo>
                      <a:cubicBezTo>
                        <a:pt x="31" y="34"/>
                        <a:pt x="29" y="36"/>
                        <a:pt x="26" y="37"/>
                      </a:cubicBezTo>
                      <a:cubicBezTo>
                        <a:pt x="22" y="38"/>
                        <a:pt x="19" y="39"/>
                        <a:pt x="16" y="39"/>
                      </a:cubicBezTo>
                      <a:cubicBezTo>
                        <a:pt x="12" y="39"/>
                        <a:pt x="8" y="39"/>
                        <a:pt x="4" y="38"/>
                      </a:cubicBezTo>
                      <a:cubicBezTo>
                        <a:pt x="11" y="30"/>
                        <a:pt x="20" y="23"/>
                        <a:pt x="29" y="17"/>
                      </a:cubicBezTo>
                      <a:cubicBezTo>
                        <a:pt x="16" y="21"/>
                        <a:pt x="6" y="27"/>
                        <a:pt x="0" y="36"/>
                      </a:cubicBezTo>
                      <a:cubicBezTo>
                        <a:pt x="1" y="27"/>
                        <a:pt x="2" y="21"/>
                        <a:pt x="5" y="16"/>
                      </a:cubicBezTo>
                      <a:cubicBezTo>
                        <a:pt x="7" y="13"/>
                        <a:pt x="9" y="10"/>
                        <a:pt x="12"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6" name="Freeform 163">
                  <a:extLst>
                    <a:ext uri="{FF2B5EF4-FFF2-40B4-BE49-F238E27FC236}">
                      <a16:creationId xmlns:a16="http://schemas.microsoft.com/office/drawing/2014/main" id="{3A5A9054-E4CB-4D2E-9D0C-910851BAF0C4}"/>
                    </a:ext>
                  </a:extLst>
                </p:cNvPr>
                <p:cNvSpPr/>
                <p:nvPr/>
              </p:nvSpPr>
              <p:spPr bwMode="auto">
                <a:xfrm>
                  <a:off x="7327900" y="438150"/>
                  <a:ext cx="173038" cy="336550"/>
                </a:xfrm>
                <a:custGeom>
                  <a:avLst/>
                  <a:gdLst/>
                  <a:ahLst/>
                  <a:cxnLst>
                    <a:cxn ang="0">
                      <a:pos x="32" y="23"/>
                    </a:cxn>
                    <a:cxn ang="0">
                      <a:pos x="36" y="29"/>
                    </a:cxn>
                    <a:cxn ang="0">
                      <a:pos x="41" y="41"/>
                    </a:cxn>
                    <a:cxn ang="0">
                      <a:pos x="41" y="54"/>
                    </a:cxn>
                    <a:cxn ang="0">
                      <a:pos x="37" y="66"/>
                    </a:cxn>
                    <a:cxn ang="0">
                      <a:pos x="29" y="77"/>
                    </a:cxn>
                    <a:cxn ang="0">
                      <a:pos x="21" y="37"/>
                    </a:cxn>
                    <a:cxn ang="0">
                      <a:pos x="24" y="81"/>
                    </a:cxn>
                    <a:cxn ang="0">
                      <a:pos x="5" y="63"/>
                    </a:cxn>
                    <a:cxn ang="0">
                      <a:pos x="1" y="50"/>
                    </a:cxn>
                    <a:cxn ang="0">
                      <a:pos x="1" y="38"/>
                    </a:cxn>
                    <a:cxn ang="0">
                      <a:pos x="3" y="28"/>
                    </a:cxn>
                    <a:cxn ang="0">
                      <a:pos x="12" y="10"/>
                    </a:cxn>
                    <a:cxn ang="0">
                      <a:pos x="19" y="0"/>
                    </a:cxn>
                    <a:cxn ang="0">
                      <a:pos x="19" y="0"/>
                    </a:cxn>
                    <a:cxn ang="0">
                      <a:pos x="23" y="11"/>
                    </a:cxn>
                    <a:cxn ang="0">
                      <a:pos x="32" y="23"/>
                    </a:cxn>
                  </a:cxnLst>
                  <a:rect l="0" t="0" r="r" b="b"/>
                  <a:pathLst>
                    <a:path w="42" h="81">
                      <a:moveTo>
                        <a:pt x="32" y="23"/>
                      </a:moveTo>
                      <a:cubicBezTo>
                        <a:pt x="34" y="25"/>
                        <a:pt x="35" y="27"/>
                        <a:pt x="36" y="29"/>
                      </a:cubicBezTo>
                      <a:cubicBezTo>
                        <a:pt x="38" y="33"/>
                        <a:pt x="40" y="37"/>
                        <a:pt x="41" y="41"/>
                      </a:cubicBezTo>
                      <a:cubicBezTo>
                        <a:pt x="42" y="45"/>
                        <a:pt x="42" y="49"/>
                        <a:pt x="41" y="54"/>
                      </a:cubicBezTo>
                      <a:cubicBezTo>
                        <a:pt x="40" y="58"/>
                        <a:pt x="39" y="62"/>
                        <a:pt x="37" y="66"/>
                      </a:cubicBezTo>
                      <a:cubicBezTo>
                        <a:pt x="35" y="70"/>
                        <a:pt x="32" y="74"/>
                        <a:pt x="29" y="77"/>
                      </a:cubicBezTo>
                      <a:cubicBezTo>
                        <a:pt x="24" y="65"/>
                        <a:pt x="22" y="51"/>
                        <a:pt x="21" y="37"/>
                      </a:cubicBezTo>
                      <a:cubicBezTo>
                        <a:pt x="17" y="54"/>
                        <a:pt x="18" y="68"/>
                        <a:pt x="24" y="81"/>
                      </a:cubicBezTo>
                      <a:cubicBezTo>
                        <a:pt x="15" y="75"/>
                        <a:pt x="9" y="69"/>
                        <a:pt x="5" y="63"/>
                      </a:cubicBezTo>
                      <a:cubicBezTo>
                        <a:pt x="3" y="59"/>
                        <a:pt x="2" y="55"/>
                        <a:pt x="1" y="50"/>
                      </a:cubicBezTo>
                      <a:cubicBezTo>
                        <a:pt x="0" y="46"/>
                        <a:pt x="0" y="42"/>
                        <a:pt x="1" y="38"/>
                      </a:cubicBezTo>
                      <a:cubicBezTo>
                        <a:pt x="1" y="35"/>
                        <a:pt x="2" y="31"/>
                        <a:pt x="3" y="28"/>
                      </a:cubicBezTo>
                      <a:cubicBezTo>
                        <a:pt x="4" y="24"/>
                        <a:pt x="7" y="18"/>
                        <a:pt x="12" y="10"/>
                      </a:cubicBezTo>
                      <a:cubicBezTo>
                        <a:pt x="19" y="0"/>
                        <a:pt x="19" y="0"/>
                        <a:pt x="19" y="0"/>
                      </a:cubicBezTo>
                      <a:cubicBezTo>
                        <a:pt x="19" y="0"/>
                        <a:pt x="19" y="0"/>
                        <a:pt x="19" y="0"/>
                      </a:cubicBezTo>
                      <a:cubicBezTo>
                        <a:pt x="19" y="5"/>
                        <a:pt x="21" y="9"/>
                        <a:pt x="23" y="11"/>
                      </a:cubicBezTo>
                      <a:cubicBezTo>
                        <a:pt x="26" y="15"/>
                        <a:pt x="29" y="19"/>
                        <a:pt x="32" y="23"/>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7" name="Freeform 165">
                  <a:extLst>
                    <a:ext uri="{FF2B5EF4-FFF2-40B4-BE49-F238E27FC236}">
                      <a16:creationId xmlns:a16="http://schemas.microsoft.com/office/drawing/2014/main" id="{F01DE992-6DBD-488C-9CAA-CCA67882C8C0}"/>
                    </a:ext>
                  </a:extLst>
                </p:cNvPr>
                <p:cNvSpPr/>
                <p:nvPr/>
              </p:nvSpPr>
              <p:spPr bwMode="auto">
                <a:xfrm>
                  <a:off x="7831137" y="1976438"/>
                  <a:ext cx="144463" cy="98425"/>
                </a:xfrm>
                <a:custGeom>
                  <a:avLst/>
                  <a:gdLst/>
                  <a:ahLst/>
                  <a:cxnLst>
                    <a:cxn ang="0">
                      <a:pos x="2" y="12"/>
                    </a:cxn>
                    <a:cxn ang="0">
                      <a:pos x="6" y="7"/>
                    </a:cxn>
                    <a:cxn ang="0">
                      <a:pos x="12" y="3"/>
                    </a:cxn>
                    <a:cxn ang="0">
                      <a:pos x="18" y="1"/>
                    </a:cxn>
                    <a:cxn ang="0">
                      <a:pos x="21" y="1"/>
                    </a:cxn>
                    <a:cxn ang="0">
                      <a:pos x="29" y="1"/>
                    </a:cxn>
                    <a:cxn ang="0">
                      <a:pos x="35" y="0"/>
                    </a:cxn>
                    <a:cxn ang="0">
                      <a:pos x="35" y="0"/>
                    </a:cxn>
                    <a:cxn ang="0">
                      <a:pos x="33" y="5"/>
                    </a:cxn>
                    <a:cxn ang="0">
                      <a:pos x="29" y="14"/>
                    </a:cxn>
                    <a:cxn ang="0">
                      <a:pos x="25" y="18"/>
                    </a:cxn>
                    <a:cxn ang="0">
                      <a:pos x="20" y="21"/>
                    </a:cxn>
                    <a:cxn ang="0">
                      <a:pos x="13" y="23"/>
                    </a:cxn>
                    <a:cxn ang="0">
                      <a:pos x="0" y="21"/>
                    </a:cxn>
                    <a:cxn ang="0">
                      <a:pos x="19" y="10"/>
                    </a:cxn>
                    <a:cxn ang="0">
                      <a:pos x="0" y="18"/>
                    </a:cxn>
                    <a:cxn ang="0">
                      <a:pos x="2" y="12"/>
                    </a:cxn>
                  </a:cxnLst>
                  <a:rect l="0" t="0" r="r" b="b"/>
                  <a:pathLst>
                    <a:path w="35" h="24">
                      <a:moveTo>
                        <a:pt x="2" y="12"/>
                      </a:moveTo>
                      <a:cubicBezTo>
                        <a:pt x="3" y="10"/>
                        <a:pt x="5" y="8"/>
                        <a:pt x="6" y="7"/>
                      </a:cubicBezTo>
                      <a:cubicBezTo>
                        <a:pt x="8" y="5"/>
                        <a:pt x="9" y="4"/>
                        <a:pt x="12" y="3"/>
                      </a:cubicBezTo>
                      <a:cubicBezTo>
                        <a:pt x="14" y="2"/>
                        <a:pt x="16" y="2"/>
                        <a:pt x="18" y="1"/>
                      </a:cubicBezTo>
                      <a:cubicBezTo>
                        <a:pt x="19" y="1"/>
                        <a:pt x="20" y="1"/>
                        <a:pt x="21" y="1"/>
                      </a:cubicBezTo>
                      <a:cubicBezTo>
                        <a:pt x="24" y="1"/>
                        <a:pt x="26" y="1"/>
                        <a:pt x="29" y="1"/>
                      </a:cubicBezTo>
                      <a:cubicBezTo>
                        <a:pt x="31" y="2"/>
                        <a:pt x="33" y="1"/>
                        <a:pt x="35" y="0"/>
                      </a:cubicBezTo>
                      <a:cubicBezTo>
                        <a:pt x="35" y="0"/>
                        <a:pt x="35" y="0"/>
                        <a:pt x="35" y="0"/>
                      </a:cubicBezTo>
                      <a:cubicBezTo>
                        <a:pt x="33" y="5"/>
                        <a:pt x="33" y="5"/>
                        <a:pt x="33" y="5"/>
                      </a:cubicBezTo>
                      <a:cubicBezTo>
                        <a:pt x="31" y="10"/>
                        <a:pt x="30" y="13"/>
                        <a:pt x="29" y="14"/>
                      </a:cubicBezTo>
                      <a:cubicBezTo>
                        <a:pt x="28" y="15"/>
                        <a:pt x="26" y="17"/>
                        <a:pt x="25" y="18"/>
                      </a:cubicBezTo>
                      <a:cubicBezTo>
                        <a:pt x="24" y="19"/>
                        <a:pt x="22" y="21"/>
                        <a:pt x="20" y="21"/>
                      </a:cubicBezTo>
                      <a:cubicBezTo>
                        <a:pt x="18" y="22"/>
                        <a:pt x="16" y="23"/>
                        <a:pt x="13" y="23"/>
                      </a:cubicBezTo>
                      <a:cubicBezTo>
                        <a:pt x="10" y="24"/>
                        <a:pt x="6" y="23"/>
                        <a:pt x="0" y="21"/>
                      </a:cubicBezTo>
                      <a:cubicBezTo>
                        <a:pt x="7" y="20"/>
                        <a:pt x="14" y="16"/>
                        <a:pt x="19" y="10"/>
                      </a:cubicBezTo>
                      <a:cubicBezTo>
                        <a:pt x="13" y="13"/>
                        <a:pt x="7" y="16"/>
                        <a:pt x="0" y="18"/>
                      </a:cubicBezTo>
                      <a:cubicBezTo>
                        <a:pt x="0" y="16"/>
                        <a:pt x="1" y="14"/>
                        <a:pt x="2" y="12"/>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8" name="Freeform 166">
                  <a:extLst>
                    <a:ext uri="{FF2B5EF4-FFF2-40B4-BE49-F238E27FC236}">
                      <a16:creationId xmlns:a16="http://schemas.microsoft.com/office/drawing/2014/main" id="{B5C57107-7A66-4B81-968B-6267E5A7C1F5}"/>
                    </a:ext>
                  </a:extLst>
                </p:cNvPr>
                <p:cNvSpPr/>
                <p:nvPr/>
              </p:nvSpPr>
              <p:spPr bwMode="auto">
                <a:xfrm>
                  <a:off x="7158037" y="1644651"/>
                  <a:ext cx="180975" cy="323850"/>
                </a:xfrm>
                <a:custGeom>
                  <a:avLst/>
                  <a:gdLst/>
                  <a:ahLst/>
                  <a:cxnLst>
                    <a:cxn ang="0">
                      <a:pos x="33" y="0"/>
                    </a:cxn>
                    <a:cxn ang="0">
                      <a:pos x="37" y="11"/>
                    </a:cxn>
                    <a:cxn ang="0">
                      <a:pos x="43" y="29"/>
                    </a:cxn>
                    <a:cxn ang="0">
                      <a:pos x="43" y="40"/>
                    </a:cxn>
                    <a:cxn ang="0">
                      <a:pos x="41" y="51"/>
                    </a:cxn>
                    <a:cxn ang="0">
                      <a:pos x="34" y="63"/>
                    </a:cxn>
                    <a:cxn ang="0">
                      <a:pos x="12" y="78"/>
                    </a:cxn>
                    <a:cxn ang="0">
                      <a:pos x="24" y="36"/>
                    </a:cxn>
                    <a:cxn ang="0">
                      <a:pos x="8" y="74"/>
                    </a:cxn>
                    <a:cxn ang="0">
                      <a:pos x="2" y="62"/>
                    </a:cxn>
                    <a:cxn ang="0">
                      <a:pos x="1" y="49"/>
                    </a:cxn>
                    <a:cxn ang="0">
                      <a:pos x="4" y="37"/>
                    </a:cxn>
                    <a:cxn ang="0">
                      <a:pos x="10" y="26"/>
                    </a:cxn>
                    <a:cxn ang="0">
                      <a:pos x="15" y="21"/>
                    </a:cxn>
                    <a:cxn ang="0">
                      <a:pos x="26" y="11"/>
                    </a:cxn>
                    <a:cxn ang="0">
                      <a:pos x="33" y="0"/>
                    </a:cxn>
                  </a:cxnLst>
                  <a:rect l="0" t="0" r="r" b="b"/>
                  <a:pathLst>
                    <a:path w="44" h="78">
                      <a:moveTo>
                        <a:pt x="33" y="0"/>
                      </a:moveTo>
                      <a:cubicBezTo>
                        <a:pt x="37" y="11"/>
                        <a:pt x="37" y="11"/>
                        <a:pt x="37" y="11"/>
                      </a:cubicBezTo>
                      <a:cubicBezTo>
                        <a:pt x="41" y="19"/>
                        <a:pt x="43" y="25"/>
                        <a:pt x="43" y="29"/>
                      </a:cubicBezTo>
                      <a:cubicBezTo>
                        <a:pt x="44" y="33"/>
                        <a:pt x="44" y="36"/>
                        <a:pt x="43" y="40"/>
                      </a:cubicBezTo>
                      <a:cubicBezTo>
                        <a:pt x="43" y="44"/>
                        <a:pt x="42" y="47"/>
                        <a:pt x="41" y="51"/>
                      </a:cubicBezTo>
                      <a:cubicBezTo>
                        <a:pt x="39" y="56"/>
                        <a:pt x="37" y="60"/>
                        <a:pt x="34" y="63"/>
                      </a:cubicBezTo>
                      <a:cubicBezTo>
                        <a:pt x="30" y="68"/>
                        <a:pt x="22" y="73"/>
                        <a:pt x="12" y="78"/>
                      </a:cubicBezTo>
                      <a:cubicBezTo>
                        <a:pt x="20" y="67"/>
                        <a:pt x="24" y="53"/>
                        <a:pt x="24" y="36"/>
                      </a:cubicBezTo>
                      <a:cubicBezTo>
                        <a:pt x="20" y="50"/>
                        <a:pt x="15" y="62"/>
                        <a:pt x="8" y="74"/>
                      </a:cubicBezTo>
                      <a:cubicBezTo>
                        <a:pt x="5" y="70"/>
                        <a:pt x="3" y="66"/>
                        <a:pt x="2" y="62"/>
                      </a:cubicBezTo>
                      <a:cubicBezTo>
                        <a:pt x="1" y="58"/>
                        <a:pt x="0" y="53"/>
                        <a:pt x="1" y="49"/>
                      </a:cubicBezTo>
                      <a:cubicBezTo>
                        <a:pt x="1" y="45"/>
                        <a:pt x="2" y="41"/>
                        <a:pt x="4" y="37"/>
                      </a:cubicBezTo>
                      <a:cubicBezTo>
                        <a:pt x="5" y="33"/>
                        <a:pt x="8" y="29"/>
                        <a:pt x="10" y="26"/>
                      </a:cubicBezTo>
                      <a:cubicBezTo>
                        <a:pt x="12" y="24"/>
                        <a:pt x="13" y="22"/>
                        <a:pt x="15" y="21"/>
                      </a:cubicBezTo>
                      <a:cubicBezTo>
                        <a:pt x="19" y="17"/>
                        <a:pt x="23" y="14"/>
                        <a:pt x="26" y="11"/>
                      </a:cubicBezTo>
                      <a:cubicBezTo>
                        <a:pt x="30" y="8"/>
                        <a:pt x="32" y="5"/>
                        <a:pt x="33"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49" name="Freeform 167">
                  <a:extLst>
                    <a:ext uri="{FF2B5EF4-FFF2-40B4-BE49-F238E27FC236}">
                      <a16:creationId xmlns:a16="http://schemas.microsoft.com/office/drawing/2014/main" id="{826362D3-1584-458E-AC1E-C41A7AE7811D}"/>
                    </a:ext>
                  </a:extLst>
                </p:cNvPr>
                <p:cNvSpPr/>
                <p:nvPr/>
              </p:nvSpPr>
              <p:spPr bwMode="auto">
                <a:xfrm>
                  <a:off x="8196262" y="1428751"/>
                  <a:ext cx="93663" cy="157163"/>
                </a:xfrm>
                <a:custGeom>
                  <a:avLst/>
                  <a:gdLst/>
                  <a:ahLst/>
                  <a:cxnLst>
                    <a:cxn ang="0">
                      <a:pos x="21" y="24"/>
                    </a:cxn>
                    <a:cxn ang="0">
                      <a:pos x="21" y="26"/>
                    </a:cxn>
                    <a:cxn ang="0">
                      <a:pos x="17" y="32"/>
                    </a:cxn>
                    <a:cxn ang="0">
                      <a:pos x="5" y="38"/>
                    </a:cxn>
                    <a:cxn ang="0">
                      <a:pos x="12" y="18"/>
                    </a:cxn>
                    <a:cxn ang="0">
                      <a:pos x="4" y="36"/>
                    </a:cxn>
                    <a:cxn ang="0">
                      <a:pos x="1" y="30"/>
                    </a:cxn>
                    <a:cxn ang="0">
                      <a:pos x="1" y="24"/>
                    </a:cxn>
                    <a:cxn ang="0">
                      <a:pos x="2" y="18"/>
                    </a:cxn>
                    <a:cxn ang="0">
                      <a:pos x="6" y="12"/>
                    </a:cxn>
                    <a:cxn ang="0">
                      <a:pos x="9" y="10"/>
                    </a:cxn>
                    <a:cxn ang="0">
                      <a:pos x="14" y="5"/>
                    </a:cxn>
                    <a:cxn ang="0">
                      <a:pos x="18" y="0"/>
                    </a:cxn>
                    <a:cxn ang="0">
                      <a:pos x="20" y="6"/>
                    </a:cxn>
                    <a:cxn ang="0">
                      <a:pos x="23" y="15"/>
                    </a:cxn>
                    <a:cxn ang="0">
                      <a:pos x="23" y="18"/>
                    </a:cxn>
                    <a:cxn ang="0">
                      <a:pos x="22" y="21"/>
                    </a:cxn>
                    <a:cxn ang="0">
                      <a:pos x="21" y="24"/>
                    </a:cxn>
                  </a:cxnLst>
                  <a:rect l="0" t="0" r="r" b="b"/>
                  <a:pathLst>
                    <a:path w="23" h="38">
                      <a:moveTo>
                        <a:pt x="21" y="24"/>
                      </a:moveTo>
                      <a:cubicBezTo>
                        <a:pt x="21" y="25"/>
                        <a:pt x="21" y="25"/>
                        <a:pt x="21" y="26"/>
                      </a:cubicBezTo>
                      <a:cubicBezTo>
                        <a:pt x="20" y="28"/>
                        <a:pt x="18" y="30"/>
                        <a:pt x="17" y="32"/>
                      </a:cubicBezTo>
                      <a:cubicBezTo>
                        <a:pt x="15" y="34"/>
                        <a:pt x="11" y="36"/>
                        <a:pt x="5" y="38"/>
                      </a:cubicBezTo>
                      <a:cubicBezTo>
                        <a:pt x="10" y="33"/>
                        <a:pt x="12" y="26"/>
                        <a:pt x="12" y="18"/>
                      </a:cubicBezTo>
                      <a:cubicBezTo>
                        <a:pt x="10" y="25"/>
                        <a:pt x="7" y="31"/>
                        <a:pt x="4" y="36"/>
                      </a:cubicBezTo>
                      <a:cubicBezTo>
                        <a:pt x="2" y="34"/>
                        <a:pt x="1" y="32"/>
                        <a:pt x="1" y="30"/>
                      </a:cubicBezTo>
                      <a:cubicBezTo>
                        <a:pt x="0" y="28"/>
                        <a:pt x="0" y="26"/>
                        <a:pt x="1" y="24"/>
                      </a:cubicBezTo>
                      <a:cubicBezTo>
                        <a:pt x="1" y="22"/>
                        <a:pt x="1" y="20"/>
                        <a:pt x="2" y="18"/>
                      </a:cubicBezTo>
                      <a:cubicBezTo>
                        <a:pt x="3" y="16"/>
                        <a:pt x="5" y="14"/>
                        <a:pt x="6" y="12"/>
                      </a:cubicBezTo>
                      <a:cubicBezTo>
                        <a:pt x="7" y="11"/>
                        <a:pt x="8" y="11"/>
                        <a:pt x="9" y="10"/>
                      </a:cubicBezTo>
                      <a:cubicBezTo>
                        <a:pt x="11" y="8"/>
                        <a:pt x="13" y="7"/>
                        <a:pt x="14" y="5"/>
                      </a:cubicBezTo>
                      <a:cubicBezTo>
                        <a:pt x="16" y="4"/>
                        <a:pt x="17" y="2"/>
                        <a:pt x="18" y="0"/>
                      </a:cubicBezTo>
                      <a:cubicBezTo>
                        <a:pt x="20" y="6"/>
                        <a:pt x="20" y="6"/>
                        <a:pt x="20" y="6"/>
                      </a:cubicBezTo>
                      <a:cubicBezTo>
                        <a:pt x="21" y="10"/>
                        <a:pt x="22" y="13"/>
                        <a:pt x="23" y="15"/>
                      </a:cubicBezTo>
                      <a:cubicBezTo>
                        <a:pt x="23" y="16"/>
                        <a:pt x="23" y="17"/>
                        <a:pt x="23" y="18"/>
                      </a:cubicBezTo>
                      <a:cubicBezTo>
                        <a:pt x="22" y="19"/>
                        <a:pt x="22" y="20"/>
                        <a:pt x="22" y="21"/>
                      </a:cubicBezTo>
                      <a:cubicBezTo>
                        <a:pt x="22" y="22"/>
                        <a:pt x="21" y="23"/>
                        <a:pt x="21"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0" name="Freeform 169">
                  <a:extLst>
                    <a:ext uri="{FF2B5EF4-FFF2-40B4-BE49-F238E27FC236}">
                      <a16:creationId xmlns:a16="http://schemas.microsoft.com/office/drawing/2014/main" id="{6F1B4123-7023-42B4-A732-A0E9FDC637C5}"/>
                    </a:ext>
                  </a:extLst>
                </p:cNvPr>
                <p:cNvSpPr/>
                <p:nvPr/>
              </p:nvSpPr>
              <p:spPr bwMode="auto">
                <a:xfrm>
                  <a:off x="6884987" y="563563"/>
                  <a:ext cx="136525" cy="260350"/>
                </a:xfrm>
                <a:custGeom>
                  <a:avLst/>
                  <a:gdLst/>
                  <a:ahLst/>
                  <a:cxnLst>
                    <a:cxn ang="0">
                      <a:pos x="17" y="8"/>
                    </a:cxn>
                    <a:cxn ang="0">
                      <a:pos x="21" y="0"/>
                    </a:cxn>
                    <a:cxn ang="0">
                      <a:pos x="26" y="8"/>
                    </a:cxn>
                    <a:cxn ang="0">
                      <a:pos x="32" y="23"/>
                    </a:cxn>
                    <a:cxn ang="0">
                      <a:pos x="33" y="31"/>
                    </a:cxn>
                    <a:cxn ang="0">
                      <a:pos x="32" y="40"/>
                    </a:cxn>
                    <a:cxn ang="0">
                      <a:pos x="27" y="51"/>
                    </a:cxn>
                    <a:cxn ang="0">
                      <a:pos x="11" y="63"/>
                    </a:cxn>
                    <a:cxn ang="0">
                      <a:pos x="17" y="29"/>
                    </a:cxn>
                    <a:cxn ang="0">
                      <a:pos x="8" y="60"/>
                    </a:cxn>
                    <a:cxn ang="0">
                      <a:pos x="2" y="50"/>
                    </a:cxn>
                    <a:cxn ang="0">
                      <a:pos x="0" y="40"/>
                    </a:cxn>
                    <a:cxn ang="0">
                      <a:pos x="1" y="30"/>
                    </a:cxn>
                    <a:cxn ang="0">
                      <a:pos x="5" y="21"/>
                    </a:cxn>
                    <a:cxn ang="0">
                      <a:pos x="9" y="17"/>
                    </a:cxn>
                    <a:cxn ang="0">
                      <a:pos x="17" y="8"/>
                    </a:cxn>
                  </a:cxnLst>
                  <a:rect l="0" t="0" r="r" b="b"/>
                  <a:pathLst>
                    <a:path w="33" h="63">
                      <a:moveTo>
                        <a:pt x="17" y="8"/>
                      </a:moveTo>
                      <a:cubicBezTo>
                        <a:pt x="19" y="6"/>
                        <a:pt x="21" y="4"/>
                        <a:pt x="21" y="0"/>
                      </a:cubicBezTo>
                      <a:cubicBezTo>
                        <a:pt x="26" y="8"/>
                        <a:pt x="26" y="8"/>
                        <a:pt x="26" y="8"/>
                      </a:cubicBezTo>
                      <a:cubicBezTo>
                        <a:pt x="29" y="15"/>
                        <a:pt x="31" y="20"/>
                        <a:pt x="32" y="23"/>
                      </a:cubicBezTo>
                      <a:cubicBezTo>
                        <a:pt x="32" y="25"/>
                        <a:pt x="33" y="28"/>
                        <a:pt x="33" y="31"/>
                      </a:cubicBezTo>
                      <a:cubicBezTo>
                        <a:pt x="33" y="34"/>
                        <a:pt x="33" y="37"/>
                        <a:pt x="32" y="40"/>
                      </a:cubicBezTo>
                      <a:cubicBezTo>
                        <a:pt x="31" y="44"/>
                        <a:pt x="29" y="48"/>
                        <a:pt x="27" y="51"/>
                      </a:cubicBezTo>
                      <a:cubicBezTo>
                        <a:pt x="24" y="55"/>
                        <a:pt x="19" y="59"/>
                        <a:pt x="11" y="63"/>
                      </a:cubicBezTo>
                      <a:cubicBezTo>
                        <a:pt x="17" y="54"/>
                        <a:pt x="19" y="42"/>
                        <a:pt x="17" y="29"/>
                      </a:cubicBezTo>
                      <a:cubicBezTo>
                        <a:pt x="15" y="40"/>
                        <a:pt x="12" y="50"/>
                        <a:pt x="8" y="60"/>
                      </a:cubicBezTo>
                      <a:cubicBezTo>
                        <a:pt x="5" y="57"/>
                        <a:pt x="3" y="54"/>
                        <a:pt x="2" y="50"/>
                      </a:cubicBezTo>
                      <a:cubicBezTo>
                        <a:pt x="1" y="47"/>
                        <a:pt x="0" y="44"/>
                        <a:pt x="0" y="40"/>
                      </a:cubicBezTo>
                      <a:cubicBezTo>
                        <a:pt x="0" y="37"/>
                        <a:pt x="0" y="34"/>
                        <a:pt x="1" y="30"/>
                      </a:cubicBezTo>
                      <a:cubicBezTo>
                        <a:pt x="2" y="27"/>
                        <a:pt x="4" y="24"/>
                        <a:pt x="5" y="21"/>
                      </a:cubicBezTo>
                      <a:cubicBezTo>
                        <a:pt x="6" y="20"/>
                        <a:pt x="8" y="18"/>
                        <a:pt x="9" y="17"/>
                      </a:cubicBezTo>
                      <a:cubicBezTo>
                        <a:pt x="11" y="14"/>
                        <a:pt x="14" y="11"/>
                        <a:pt x="17" y="8"/>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1" name="Freeform 170">
                  <a:extLst>
                    <a:ext uri="{FF2B5EF4-FFF2-40B4-BE49-F238E27FC236}">
                      <a16:creationId xmlns:a16="http://schemas.microsoft.com/office/drawing/2014/main" id="{210D2F3C-B066-4CEF-AFF8-55FFE3C4AFFE}"/>
                    </a:ext>
                  </a:extLst>
                </p:cNvPr>
                <p:cNvSpPr/>
                <p:nvPr/>
              </p:nvSpPr>
              <p:spPr bwMode="auto">
                <a:xfrm>
                  <a:off x="5818187" y="1608138"/>
                  <a:ext cx="384175" cy="222250"/>
                </a:xfrm>
                <a:custGeom>
                  <a:avLst/>
                  <a:gdLst/>
                  <a:ahLst/>
                  <a:cxnLst>
                    <a:cxn ang="0">
                      <a:pos x="0" y="11"/>
                    </a:cxn>
                    <a:cxn ang="0">
                      <a:pos x="1" y="11"/>
                    </a:cxn>
                    <a:cxn ang="0">
                      <a:pos x="14" y="6"/>
                    </a:cxn>
                    <a:cxn ang="0">
                      <a:pos x="36" y="0"/>
                    </a:cxn>
                    <a:cxn ang="0">
                      <a:pos x="49" y="1"/>
                    </a:cxn>
                    <a:cxn ang="0">
                      <a:pos x="62" y="5"/>
                    </a:cxn>
                    <a:cxn ang="0">
                      <a:pos x="77" y="14"/>
                    </a:cxn>
                    <a:cxn ang="0">
                      <a:pos x="93" y="41"/>
                    </a:cxn>
                    <a:cxn ang="0">
                      <a:pos x="43" y="25"/>
                    </a:cxn>
                    <a:cxn ang="0">
                      <a:pos x="88" y="46"/>
                    </a:cxn>
                    <a:cxn ang="0">
                      <a:pos x="73" y="52"/>
                    </a:cxn>
                    <a:cxn ang="0">
                      <a:pos x="58" y="53"/>
                    </a:cxn>
                    <a:cxn ang="0">
                      <a:pos x="43" y="49"/>
                    </a:cxn>
                    <a:cxn ang="0">
                      <a:pos x="30" y="40"/>
                    </a:cxn>
                    <a:cxn ang="0">
                      <a:pos x="24" y="34"/>
                    </a:cxn>
                    <a:cxn ang="0">
                      <a:pos x="13" y="20"/>
                    </a:cxn>
                    <a:cxn ang="0">
                      <a:pos x="0" y="11"/>
                    </a:cxn>
                  </a:cxnLst>
                  <a:rect l="0" t="0" r="r" b="b"/>
                  <a:pathLst>
                    <a:path w="93" h="54">
                      <a:moveTo>
                        <a:pt x="0" y="11"/>
                      </a:moveTo>
                      <a:cubicBezTo>
                        <a:pt x="0" y="11"/>
                        <a:pt x="0" y="11"/>
                        <a:pt x="1" y="11"/>
                      </a:cubicBezTo>
                      <a:cubicBezTo>
                        <a:pt x="14" y="6"/>
                        <a:pt x="14" y="6"/>
                        <a:pt x="14" y="6"/>
                      </a:cubicBezTo>
                      <a:cubicBezTo>
                        <a:pt x="24" y="3"/>
                        <a:pt x="31" y="1"/>
                        <a:pt x="36" y="0"/>
                      </a:cubicBezTo>
                      <a:cubicBezTo>
                        <a:pt x="40" y="0"/>
                        <a:pt x="44" y="0"/>
                        <a:pt x="49" y="1"/>
                      </a:cubicBezTo>
                      <a:cubicBezTo>
                        <a:pt x="54" y="1"/>
                        <a:pt x="58" y="3"/>
                        <a:pt x="62" y="5"/>
                      </a:cubicBezTo>
                      <a:cubicBezTo>
                        <a:pt x="68" y="7"/>
                        <a:pt x="72" y="10"/>
                        <a:pt x="77" y="14"/>
                      </a:cubicBezTo>
                      <a:cubicBezTo>
                        <a:pt x="82" y="20"/>
                        <a:pt x="88" y="29"/>
                        <a:pt x="93" y="41"/>
                      </a:cubicBezTo>
                      <a:cubicBezTo>
                        <a:pt x="80" y="31"/>
                        <a:pt x="63" y="25"/>
                        <a:pt x="43" y="25"/>
                      </a:cubicBezTo>
                      <a:cubicBezTo>
                        <a:pt x="59" y="30"/>
                        <a:pt x="74" y="37"/>
                        <a:pt x="88" y="46"/>
                      </a:cubicBezTo>
                      <a:cubicBezTo>
                        <a:pt x="83" y="49"/>
                        <a:pt x="78" y="51"/>
                        <a:pt x="73" y="52"/>
                      </a:cubicBezTo>
                      <a:cubicBezTo>
                        <a:pt x="68" y="53"/>
                        <a:pt x="63" y="54"/>
                        <a:pt x="58" y="53"/>
                      </a:cubicBezTo>
                      <a:cubicBezTo>
                        <a:pt x="53" y="52"/>
                        <a:pt x="48" y="51"/>
                        <a:pt x="43" y="49"/>
                      </a:cubicBezTo>
                      <a:cubicBezTo>
                        <a:pt x="38" y="46"/>
                        <a:pt x="34" y="43"/>
                        <a:pt x="30" y="40"/>
                      </a:cubicBezTo>
                      <a:cubicBezTo>
                        <a:pt x="28" y="38"/>
                        <a:pt x="26" y="36"/>
                        <a:pt x="24" y="34"/>
                      </a:cubicBezTo>
                      <a:cubicBezTo>
                        <a:pt x="20" y="29"/>
                        <a:pt x="16" y="25"/>
                        <a:pt x="13" y="20"/>
                      </a:cubicBezTo>
                      <a:cubicBezTo>
                        <a:pt x="10" y="16"/>
                        <a:pt x="6" y="13"/>
                        <a:pt x="0"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2" name="Freeform 171">
                  <a:extLst>
                    <a:ext uri="{FF2B5EF4-FFF2-40B4-BE49-F238E27FC236}">
                      <a16:creationId xmlns:a16="http://schemas.microsoft.com/office/drawing/2014/main" id="{E54B65E3-9933-4D0E-B61E-9C297138828B}"/>
                    </a:ext>
                  </a:extLst>
                </p:cNvPr>
                <p:cNvSpPr/>
                <p:nvPr/>
              </p:nvSpPr>
              <p:spPr bwMode="auto">
                <a:xfrm>
                  <a:off x="6305550" y="1255713"/>
                  <a:ext cx="182563" cy="203200"/>
                </a:xfrm>
                <a:custGeom>
                  <a:avLst/>
                  <a:gdLst/>
                  <a:ahLst/>
                  <a:cxnLst>
                    <a:cxn ang="0">
                      <a:pos x="32" y="11"/>
                    </a:cxn>
                    <a:cxn ang="0">
                      <a:pos x="38" y="18"/>
                    </a:cxn>
                    <a:cxn ang="0">
                      <a:pos x="43" y="28"/>
                    </a:cxn>
                    <a:cxn ang="0">
                      <a:pos x="42" y="48"/>
                    </a:cxn>
                    <a:cxn ang="0">
                      <a:pos x="19" y="21"/>
                    </a:cxn>
                    <a:cxn ang="0">
                      <a:pos x="37" y="48"/>
                    </a:cxn>
                    <a:cxn ang="0">
                      <a:pos x="26" y="47"/>
                    </a:cxn>
                    <a:cxn ang="0">
                      <a:pos x="17" y="42"/>
                    </a:cxn>
                    <a:cxn ang="0">
                      <a:pos x="10" y="35"/>
                    </a:cxn>
                    <a:cxn ang="0">
                      <a:pos x="6" y="26"/>
                    </a:cxn>
                    <a:cxn ang="0">
                      <a:pos x="5" y="20"/>
                    </a:cxn>
                    <a:cxn ang="0">
                      <a:pos x="4" y="9"/>
                    </a:cxn>
                    <a:cxn ang="0">
                      <a:pos x="0" y="0"/>
                    </a:cxn>
                    <a:cxn ang="0">
                      <a:pos x="9" y="2"/>
                    </a:cxn>
                    <a:cxn ang="0">
                      <a:pos x="24" y="6"/>
                    </a:cxn>
                    <a:cxn ang="0">
                      <a:pos x="32" y="11"/>
                    </a:cxn>
                  </a:cxnLst>
                  <a:rect l="0" t="0" r="r" b="b"/>
                  <a:pathLst>
                    <a:path w="44" h="49">
                      <a:moveTo>
                        <a:pt x="32" y="11"/>
                      </a:moveTo>
                      <a:cubicBezTo>
                        <a:pt x="34" y="13"/>
                        <a:pt x="36" y="15"/>
                        <a:pt x="38" y="18"/>
                      </a:cubicBezTo>
                      <a:cubicBezTo>
                        <a:pt x="40" y="21"/>
                        <a:pt x="42" y="24"/>
                        <a:pt x="43" y="28"/>
                      </a:cubicBezTo>
                      <a:cubicBezTo>
                        <a:pt x="44" y="33"/>
                        <a:pt x="44" y="39"/>
                        <a:pt x="42" y="48"/>
                      </a:cubicBezTo>
                      <a:cubicBezTo>
                        <a:pt x="38" y="38"/>
                        <a:pt x="31" y="29"/>
                        <a:pt x="19" y="21"/>
                      </a:cubicBezTo>
                      <a:cubicBezTo>
                        <a:pt x="27" y="30"/>
                        <a:pt x="33" y="39"/>
                        <a:pt x="37" y="48"/>
                      </a:cubicBezTo>
                      <a:cubicBezTo>
                        <a:pt x="34" y="49"/>
                        <a:pt x="30" y="48"/>
                        <a:pt x="26" y="47"/>
                      </a:cubicBezTo>
                      <a:cubicBezTo>
                        <a:pt x="23" y="46"/>
                        <a:pt x="20" y="44"/>
                        <a:pt x="17" y="42"/>
                      </a:cubicBezTo>
                      <a:cubicBezTo>
                        <a:pt x="15" y="40"/>
                        <a:pt x="12" y="38"/>
                        <a:pt x="10" y="35"/>
                      </a:cubicBezTo>
                      <a:cubicBezTo>
                        <a:pt x="9" y="32"/>
                        <a:pt x="7" y="29"/>
                        <a:pt x="6" y="26"/>
                      </a:cubicBezTo>
                      <a:cubicBezTo>
                        <a:pt x="6" y="24"/>
                        <a:pt x="5" y="22"/>
                        <a:pt x="5" y="20"/>
                      </a:cubicBezTo>
                      <a:cubicBezTo>
                        <a:pt x="5" y="16"/>
                        <a:pt x="4" y="12"/>
                        <a:pt x="4" y="9"/>
                      </a:cubicBezTo>
                      <a:cubicBezTo>
                        <a:pt x="4" y="5"/>
                        <a:pt x="2" y="3"/>
                        <a:pt x="0" y="0"/>
                      </a:cubicBezTo>
                      <a:cubicBezTo>
                        <a:pt x="9" y="2"/>
                        <a:pt x="9" y="2"/>
                        <a:pt x="9" y="2"/>
                      </a:cubicBezTo>
                      <a:cubicBezTo>
                        <a:pt x="17" y="3"/>
                        <a:pt x="22" y="5"/>
                        <a:pt x="24" y="6"/>
                      </a:cubicBezTo>
                      <a:cubicBezTo>
                        <a:pt x="27" y="7"/>
                        <a:pt x="29" y="9"/>
                        <a:pt x="32" y="1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3" name="Freeform 172">
                  <a:extLst>
                    <a:ext uri="{FF2B5EF4-FFF2-40B4-BE49-F238E27FC236}">
                      <a16:creationId xmlns:a16="http://schemas.microsoft.com/office/drawing/2014/main" id="{E020BE25-0483-4628-9F8B-CCC08EF81040}"/>
                    </a:ext>
                  </a:extLst>
                </p:cNvPr>
                <p:cNvSpPr/>
                <p:nvPr/>
              </p:nvSpPr>
              <p:spPr bwMode="auto">
                <a:xfrm>
                  <a:off x="6380162" y="641351"/>
                  <a:ext cx="223838" cy="244475"/>
                </a:xfrm>
                <a:custGeom>
                  <a:avLst/>
                  <a:gdLst/>
                  <a:ahLst/>
                  <a:cxnLst>
                    <a:cxn ang="0">
                      <a:pos x="52" y="34"/>
                    </a:cxn>
                    <a:cxn ang="0">
                      <a:pos x="51" y="58"/>
                    </a:cxn>
                    <a:cxn ang="0">
                      <a:pos x="24" y="26"/>
                    </a:cxn>
                    <a:cxn ang="0">
                      <a:pos x="46" y="58"/>
                    </a:cxn>
                    <a:cxn ang="0">
                      <a:pos x="32" y="57"/>
                    </a:cxn>
                    <a:cxn ang="0">
                      <a:pos x="22" y="51"/>
                    </a:cxn>
                    <a:cxn ang="0">
                      <a:pos x="13" y="42"/>
                    </a:cxn>
                    <a:cxn ang="0">
                      <a:pos x="8" y="31"/>
                    </a:cxn>
                    <a:cxn ang="0">
                      <a:pos x="7" y="24"/>
                    </a:cxn>
                    <a:cxn ang="0">
                      <a:pos x="5" y="11"/>
                    </a:cxn>
                    <a:cxn ang="0">
                      <a:pos x="0" y="0"/>
                    </a:cxn>
                    <a:cxn ang="0">
                      <a:pos x="1" y="0"/>
                    </a:cxn>
                    <a:cxn ang="0">
                      <a:pos x="12" y="3"/>
                    </a:cxn>
                    <a:cxn ang="0">
                      <a:pos x="30" y="8"/>
                    </a:cxn>
                    <a:cxn ang="0">
                      <a:pos x="39" y="13"/>
                    </a:cxn>
                    <a:cxn ang="0">
                      <a:pos x="47" y="21"/>
                    </a:cxn>
                    <a:cxn ang="0">
                      <a:pos x="52" y="34"/>
                    </a:cxn>
                  </a:cxnLst>
                  <a:rect l="0" t="0" r="r" b="b"/>
                  <a:pathLst>
                    <a:path w="54" h="59">
                      <a:moveTo>
                        <a:pt x="52" y="34"/>
                      </a:moveTo>
                      <a:cubicBezTo>
                        <a:pt x="54" y="40"/>
                        <a:pt x="53" y="48"/>
                        <a:pt x="51" y="58"/>
                      </a:cubicBezTo>
                      <a:cubicBezTo>
                        <a:pt x="47" y="46"/>
                        <a:pt x="38" y="35"/>
                        <a:pt x="24" y="26"/>
                      </a:cubicBezTo>
                      <a:cubicBezTo>
                        <a:pt x="33" y="36"/>
                        <a:pt x="40" y="47"/>
                        <a:pt x="46" y="58"/>
                      </a:cubicBezTo>
                      <a:cubicBezTo>
                        <a:pt x="41" y="59"/>
                        <a:pt x="37" y="58"/>
                        <a:pt x="32" y="57"/>
                      </a:cubicBezTo>
                      <a:cubicBezTo>
                        <a:pt x="29" y="55"/>
                        <a:pt x="25" y="53"/>
                        <a:pt x="22" y="51"/>
                      </a:cubicBezTo>
                      <a:cubicBezTo>
                        <a:pt x="18" y="48"/>
                        <a:pt x="16" y="45"/>
                        <a:pt x="13" y="42"/>
                      </a:cubicBezTo>
                      <a:cubicBezTo>
                        <a:pt x="11" y="38"/>
                        <a:pt x="10" y="35"/>
                        <a:pt x="8" y="31"/>
                      </a:cubicBezTo>
                      <a:cubicBezTo>
                        <a:pt x="8" y="29"/>
                        <a:pt x="7" y="27"/>
                        <a:pt x="7" y="24"/>
                      </a:cubicBezTo>
                      <a:cubicBezTo>
                        <a:pt x="6" y="20"/>
                        <a:pt x="6" y="15"/>
                        <a:pt x="5" y="11"/>
                      </a:cubicBezTo>
                      <a:cubicBezTo>
                        <a:pt x="5" y="7"/>
                        <a:pt x="4" y="3"/>
                        <a:pt x="0" y="0"/>
                      </a:cubicBezTo>
                      <a:cubicBezTo>
                        <a:pt x="1" y="0"/>
                        <a:pt x="1" y="0"/>
                        <a:pt x="1" y="0"/>
                      </a:cubicBezTo>
                      <a:cubicBezTo>
                        <a:pt x="12" y="3"/>
                        <a:pt x="12" y="3"/>
                        <a:pt x="12" y="3"/>
                      </a:cubicBezTo>
                      <a:cubicBezTo>
                        <a:pt x="21" y="4"/>
                        <a:pt x="27" y="6"/>
                        <a:pt x="30" y="8"/>
                      </a:cubicBezTo>
                      <a:cubicBezTo>
                        <a:pt x="33" y="9"/>
                        <a:pt x="36" y="11"/>
                        <a:pt x="39" y="13"/>
                      </a:cubicBezTo>
                      <a:cubicBezTo>
                        <a:pt x="42" y="16"/>
                        <a:pt x="44" y="18"/>
                        <a:pt x="47" y="21"/>
                      </a:cubicBezTo>
                      <a:cubicBezTo>
                        <a:pt x="49" y="25"/>
                        <a:pt x="51" y="29"/>
                        <a:pt x="52" y="3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4" name="Freeform 173">
                  <a:extLst>
                    <a:ext uri="{FF2B5EF4-FFF2-40B4-BE49-F238E27FC236}">
                      <a16:creationId xmlns:a16="http://schemas.microsoft.com/office/drawing/2014/main" id="{FDFD78E7-FA91-445C-8A3F-CE943DF985D3}"/>
                    </a:ext>
                  </a:extLst>
                </p:cNvPr>
                <p:cNvSpPr/>
                <p:nvPr/>
              </p:nvSpPr>
              <p:spPr bwMode="auto">
                <a:xfrm>
                  <a:off x="6950075" y="1022351"/>
                  <a:ext cx="141288" cy="257175"/>
                </a:xfrm>
                <a:custGeom>
                  <a:avLst/>
                  <a:gdLst/>
                  <a:ahLst/>
                  <a:cxnLst>
                    <a:cxn ang="0">
                      <a:pos x="2" y="30"/>
                    </a:cxn>
                    <a:cxn ang="0">
                      <a:pos x="6" y="21"/>
                    </a:cxn>
                    <a:cxn ang="0">
                      <a:pos x="10" y="16"/>
                    </a:cxn>
                    <a:cxn ang="0">
                      <a:pos x="18" y="8"/>
                    </a:cxn>
                    <a:cxn ang="0">
                      <a:pos x="22" y="0"/>
                    </a:cxn>
                    <a:cxn ang="0">
                      <a:pos x="26" y="8"/>
                    </a:cxn>
                    <a:cxn ang="0">
                      <a:pos x="33" y="22"/>
                    </a:cxn>
                    <a:cxn ang="0">
                      <a:pos x="34" y="31"/>
                    </a:cxn>
                    <a:cxn ang="0">
                      <a:pos x="33" y="40"/>
                    </a:cxn>
                    <a:cxn ang="0">
                      <a:pos x="28" y="50"/>
                    </a:cxn>
                    <a:cxn ang="0">
                      <a:pos x="12" y="62"/>
                    </a:cxn>
                    <a:cxn ang="0">
                      <a:pos x="18" y="28"/>
                    </a:cxn>
                    <a:cxn ang="0">
                      <a:pos x="8" y="59"/>
                    </a:cxn>
                    <a:cxn ang="0">
                      <a:pos x="3" y="50"/>
                    </a:cxn>
                    <a:cxn ang="0">
                      <a:pos x="1" y="40"/>
                    </a:cxn>
                    <a:cxn ang="0">
                      <a:pos x="2" y="30"/>
                    </a:cxn>
                  </a:cxnLst>
                  <a:rect l="0" t="0" r="r" b="b"/>
                  <a:pathLst>
                    <a:path w="34" h="62">
                      <a:moveTo>
                        <a:pt x="2" y="30"/>
                      </a:moveTo>
                      <a:cubicBezTo>
                        <a:pt x="3" y="27"/>
                        <a:pt x="4" y="24"/>
                        <a:pt x="6" y="21"/>
                      </a:cubicBezTo>
                      <a:cubicBezTo>
                        <a:pt x="7" y="19"/>
                        <a:pt x="8" y="18"/>
                        <a:pt x="10" y="16"/>
                      </a:cubicBezTo>
                      <a:cubicBezTo>
                        <a:pt x="12" y="14"/>
                        <a:pt x="15" y="11"/>
                        <a:pt x="18" y="8"/>
                      </a:cubicBezTo>
                      <a:cubicBezTo>
                        <a:pt x="20" y="6"/>
                        <a:pt x="22" y="3"/>
                        <a:pt x="22" y="0"/>
                      </a:cubicBezTo>
                      <a:cubicBezTo>
                        <a:pt x="26" y="8"/>
                        <a:pt x="26" y="8"/>
                        <a:pt x="26" y="8"/>
                      </a:cubicBezTo>
                      <a:cubicBezTo>
                        <a:pt x="30" y="15"/>
                        <a:pt x="32" y="19"/>
                        <a:pt x="33" y="22"/>
                      </a:cubicBezTo>
                      <a:cubicBezTo>
                        <a:pt x="33" y="25"/>
                        <a:pt x="34" y="28"/>
                        <a:pt x="34" y="31"/>
                      </a:cubicBezTo>
                      <a:cubicBezTo>
                        <a:pt x="34" y="34"/>
                        <a:pt x="34" y="37"/>
                        <a:pt x="33" y="40"/>
                      </a:cubicBezTo>
                      <a:cubicBezTo>
                        <a:pt x="32" y="44"/>
                        <a:pt x="30" y="47"/>
                        <a:pt x="28" y="50"/>
                      </a:cubicBezTo>
                      <a:cubicBezTo>
                        <a:pt x="25" y="54"/>
                        <a:pt x="20" y="59"/>
                        <a:pt x="12" y="62"/>
                      </a:cubicBezTo>
                      <a:cubicBezTo>
                        <a:pt x="17" y="53"/>
                        <a:pt x="19" y="42"/>
                        <a:pt x="18" y="28"/>
                      </a:cubicBezTo>
                      <a:cubicBezTo>
                        <a:pt x="16" y="39"/>
                        <a:pt x="13" y="50"/>
                        <a:pt x="8" y="59"/>
                      </a:cubicBezTo>
                      <a:cubicBezTo>
                        <a:pt x="6" y="57"/>
                        <a:pt x="4" y="53"/>
                        <a:pt x="3" y="50"/>
                      </a:cubicBezTo>
                      <a:cubicBezTo>
                        <a:pt x="2" y="47"/>
                        <a:pt x="1" y="43"/>
                        <a:pt x="1" y="40"/>
                      </a:cubicBezTo>
                      <a:cubicBezTo>
                        <a:pt x="0" y="36"/>
                        <a:pt x="1" y="33"/>
                        <a:pt x="2" y="3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5" name="Freeform 174">
                  <a:extLst>
                    <a:ext uri="{FF2B5EF4-FFF2-40B4-BE49-F238E27FC236}">
                      <a16:creationId xmlns:a16="http://schemas.microsoft.com/office/drawing/2014/main" id="{8F469DD7-3BFC-4D4E-B06A-38CED7EFB207}"/>
                    </a:ext>
                  </a:extLst>
                </p:cNvPr>
                <p:cNvSpPr/>
                <p:nvPr/>
              </p:nvSpPr>
              <p:spPr bwMode="auto">
                <a:xfrm>
                  <a:off x="6454775" y="1963738"/>
                  <a:ext cx="98425" cy="153988"/>
                </a:xfrm>
                <a:custGeom>
                  <a:avLst/>
                  <a:gdLst/>
                  <a:ahLst/>
                  <a:cxnLst>
                    <a:cxn ang="0">
                      <a:pos x="3" y="1"/>
                    </a:cxn>
                    <a:cxn ang="0">
                      <a:pos x="3" y="0"/>
                    </a:cxn>
                    <a:cxn ang="0">
                      <a:pos x="7" y="5"/>
                    </a:cxn>
                    <a:cxn ang="0">
                      <a:pos x="13" y="9"/>
                    </a:cxn>
                    <a:cxn ang="0">
                      <a:pos x="17" y="11"/>
                    </a:cxn>
                    <a:cxn ang="0">
                      <a:pos x="21" y="16"/>
                    </a:cxn>
                    <a:cxn ang="0">
                      <a:pos x="23" y="22"/>
                    </a:cxn>
                    <a:cxn ang="0">
                      <a:pos x="24" y="28"/>
                    </a:cxn>
                    <a:cxn ang="0">
                      <a:pos x="22" y="35"/>
                    </a:cxn>
                    <a:cxn ang="0">
                      <a:pos x="11" y="18"/>
                    </a:cxn>
                    <a:cxn ang="0">
                      <a:pos x="20" y="37"/>
                    </a:cxn>
                    <a:cxn ang="0">
                      <a:pos x="8" y="32"/>
                    </a:cxn>
                    <a:cxn ang="0">
                      <a:pos x="4" y="27"/>
                    </a:cxn>
                    <a:cxn ang="0">
                      <a:pos x="1" y="21"/>
                    </a:cxn>
                    <a:cxn ang="0">
                      <a:pos x="0" y="16"/>
                    </a:cxn>
                    <a:cxn ang="0">
                      <a:pos x="2" y="6"/>
                    </a:cxn>
                    <a:cxn ang="0">
                      <a:pos x="3" y="1"/>
                    </a:cxn>
                  </a:cxnLst>
                  <a:rect l="0" t="0" r="r" b="b"/>
                  <a:pathLst>
                    <a:path w="24" h="37">
                      <a:moveTo>
                        <a:pt x="3" y="1"/>
                      </a:moveTo>
                      <a:cubicBezTo>
                        <a:pt x="3" y="0"/>
                        <a:pt x="3" y="0"/>
                        <a:pt x="3" y="0"/>
                      </a:cubicBezTo>
                      <a:cubicBezTo>
                        <a:pt x="4" y="3"/>
                        <a:pt x="5" y="4"/>
                        <a:pt x="7" y="5"/>
                      </a:cubicBezTo>
                      <a:cubicBezTo>
                        <a:pt x="9" y="7"/>
                        <a:pt x="11" y="8"/>
                        <a:pt x="13" y="9"/>
                      </a:cubicBezTo>
                      <a:cubicBezTo>
                        <a:pt x="14" y="10"/>
                        <a:pt x="16" y="11"/>
                        <a:pt x="17" y="11"/>
                      </a:cubicBezTo>
                      <a:cubicBezTo>
                        <a:pt x="18" y="13"/>
                        <a:pt x="19" y="14"/>
                        <a:pt x="21" y="16"/>
                      </a:cubicBezTo>
                      <a:cubicBezTo>
                        <a:pt x="22" y="18"/>
                        <a:pt x="23" y="20"/>
                        <a:pt x="23" y="22"/>
                      </a:cubicBezTo>
                      <a:cubicBezTo>
                        <a:pt x="24" y="24"/>
                        <a:pt x="24" y="26"/>
                        <a:pt x="24" y="28"/>
                      </a:cubicBezTo>
                      <a:cubicBezTo>
                        <a:pt x="24" y="31"/>
                        <a:pt x="23" y="33"/>
                        <a:pt x="22" y="35"/>
                      </a:cubicBezTo>
                      <a:cubicBezTo>
                        <a:pt x="17" y="30"/>
                        <a:pt x="14" y="24"/>
                        <a:pt x="11" y="18"/>
                      </a:cubicBezTo>
                      <a:cubicBezTo>
                        <a:pt x="12" y="26"/>
                        <a:pt x="15" y="32"/>
                        <a:pt x="20" y="37"/>
                      </a:cubicBezTo>
                      <a:cubicBezTo>
                        <a:pt x="15" y="36"/>
                        <a:pt x="11" y="34"/>
                        <a:pt x="8" y="32"/>
                      </a:cubicBezTo>
                      <a:cubicBezTo>
                        <a:pt x="7" y="31"/>
                        <a:pt x="5" y="29"/>
                        <a:pt x="4" y="27"/>
                      </a:cubicBezTo>
                      <a:cubicBezTo>
                        <a:pt x="3" y="25"/>
                        <a:pt x="2" y="23"/>
                        <a:pt x="1" y="21"/>
                      </a:cubicBezTo>
                      <a:cubicBezTo>
                        <a:pt x="1" y="20"/>
                        <a:pt x="1" y="18"/>
                        <a:pt x="0" y="16"/>
                      </a:cubicBezTo>
                      <a:cubicBezTo>
                        <a:pt x="0" y="14"/>
                        <a:pt x="1" y="11"/>
                        <a:pt x="2" y="6"/>
                      </a:cubicBezTo>
                      <a:lnTo>
                        <a:pt x="3" y="1"/>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6" name="Freeform 175">
                  <a:extLst>
                    <a:ext uri="{FF2B5EF4-FFF2-40B4-BE49-F238E27FC236}">
                      <a16:creationId xmlns:a16="http://schemas.microsoft.com/office/drawing/2014/main" id="{E972717A-4454-4459-BE88-204287AA1A88}"/>
                    </a:ext>
                  </a:extLst>
                </p:cNvPr>
                <p:cNvSpPr/>
                <p:nvPr/>
              </p:nvSpPr>
              <p:spPr bwMode="auto">
                <a:xfrm>
                  <a:off x="6694487" y="1616076"/>
                  <a:ext cx="115888" cy="214313"/>
                </a:xfrm>
                <a:custGeom>
                  <a:avLst/>
                  <a:gdLst/>
                  <a:ahLst/>
                  <a:cxnLst>
                    <a:cxn ang="0">
                      <a:pos x="5" y="0"/>
                    </a:cxn>
                    <a:cxn ang="0">
                      <a:pos x="5" y="0"/>
                    </a:cxn>
                    <a:cxn ang="0">
                      <a:pos x="11" y="5"/>
                    </a:cxn>
                    <a:cxn ang="0">
                      <a:pos x="21" y="14"/>
                    </a:cxn>
                    <a:cxn ang="0">
                      <a:pos x="25" y="20"/>
                    </a:cxn>
                    <a:cxn ang="0">
                      <a:pos x="28" y="27"/>
                    </a:cxn>
                    <a:cxn ang="0">
                      <a:pos x="28" y="37"/>
                    </a:cxn>
                    <a:cxn ang="0">
                      <a:pos x="20" y="52"/>
                    </a:cxn>
                    <a:cxn ang="0">
                      <a:pos x="12" y="24"/>
                    </a:cxn>
                    <a:cxn ang="0">
                      <a:pos x="16" y="51"/>
                    </a:cxn>
                    <a:cxn ang="0">
                      <a:pos x="8" y="46"/>
                    </a:cxn>
                    <a:cxn ang="0">
                      <a:pos x="3" y="39"/>
                    </a:cxn>
                    <a:cxn ang="0">
                      <a:pos x="0" y="31"/>
                    </a:cxn>
                    <a:cxn ang="0">
                      <a:pos x="0" y="22"/>
                    </a:cxn>
                    <a:cxn ang="0">
                      <a:pos x="1" y="17"/>
                    </a:cxn>
                    <a:cxn ang="0">
                      <a:pos x="5" y="8"/>
                    </a:cxn>
                    <a:cxn ang="0">
                      <a:pos x="5" y="0"/>
                    </a:cxn>
                  </a:cxnLst>
                  <a:rect l="0" t="0" r="r" b="b"/>
                  <a:pathLst>
                    <a:path w="28" h="52">
                      <a:moveTo>
                        <a:pt x="5" y="0"/>
                      </a:moveTo>
                      <a:cubicBezTo>
                        <a:pt x="5" y="0"/>
                        <a:pt x="5" y="0"/>
                        <a:pt x="5" y="0"/>
                      </a:cubicBezTo>
                      <a:cubicBezTo>
                        <a:pt x="11" y="5"/>
                        <a:pt x="11" y="5"/>
                        <a:pt x="11" y="5"/>
                      </a:cubicBezTo>
                      <a:cubicBezTo>
                        <a:pt x="16" y="9"/>
                        <a:pt x="20" y="11"/>
                        <a:pt x="21" y="14"/>
                      </a:cubicBezTo>
                      <a:cubicBezTo>
                        <a:pt x="23" y="16"/>
                        <a:pt x="24" y="18"/>
                        <a:pt x="25" y="20"/>
                      </a:cubicBezTo>
                      <a:cubicBezTo>
                        <a:pt x="27" y="22"/>
                        <a:pt x="28" y="25"/>
                        <a:pt x="28" y="27"/>
                      </a:cubicBezTo>
                      <a:cubicBezTo>
                        <a:pt x="28" y="31"/>
                        <a:pt x="28" y="34"/>
                        <a:pt x="28" y="37"/>
                      </a:cubicBezTo>
                      <a:cubicBezTo>
                        <a:pt x="27" y="41"/>
                        <a:pt x="25" y="46"/>
                        <a:pt x="20" y="52"/>
                      </a:cubicBezTo>
                      <a:cubicBezTo>
                        <a:pt x="21" y="43"/>
                        <a:pt x="18" y="33"/>
                        <a:pt x="12" y="24"/>
                      </a:cubicBezTo>
                      <a:cubicBezTo>
                        <a:pt x="15" y="33"/>
                        <a:pt x="16" y="42"/>
                        <a:pt x="16" y="51"/>
                      </a:cubicBezTo>
                      <a:cubicBezTo>
                        <a:pt x="13" y="50"/>
                        <a:pt x="10" y="48"/>
                        <a:pt x="8" y="46"/>
                      </a:cubicBezTo>
                      <a:cubicBezTo>
                        <a:pt x="6" y="44"/>
                        <a:pt x="4" y="41"/>
                        <a:pt x="3" y="39"/>
                      </a:cubicBezTo>
                      <a:cubicBezTo>
                        <a:pt x="2" y="36"/>
                        <a:pt x="1" y="34"/>
                        <a:pt x="0" y="31"/>
                      </a:cubicBezTo>
                      <a:cubicBezTo>
                        <a:pt x="0" y="28"/>
                        <a:pt x="0" y="25"/>
                        <a:pt x="0" y="22"/>
                      </a:cubicBezTo>
                      <a:cubicBezTo>
                        <a:pt x="1" y="20"/>
                        <a:pt x="1" y="19"/>
                        <a:pt x="1" y="17"/>
                      </a:cubicBezTo>
                      <a:cubicBezTo>
                        <a:pt x="2" y="14"/>
                        <a:pt x="4" y="11"/>
                        <a:pt x="5" y="8"/>
                      </a:cubicBezTo>
                      <a:cubicBezTo>
                        <a:pt x="6" y="6"/>
                        <a:pt x="6" y="3"/>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7" name="Freeform 176">
                  <a:extLst>
                    <a:ext uri="{FF2B5EF4-FFF2-40B4-BE49-F238E27FC236}">
                      <a16:creationId xmlns:a16="http://schemas.microsoft.com/office/drawing/2014/main" id="{CF601303-9C6C-4E4A-BB39-2538F3D9468D}"/>
                    </a:ext>
                  </a:extLst>
                </p:cNvPr>
                <p:cNvSpPr/>
                <p:nvPr/>
              </p:nvSpPr>
              <p:spPr bwMode="auto">
                <a:xfrm>
                  <a:off x="7537450" y="512763"/>
                  <a:ext cx="228600" cy="257175"/>
                </a:xfrm>
                <a:custGeom>
                  <a:avLst/>
                  <a:gdLst/>
                  <a:ahLst/>
                  <a:cxnLst>
                    <a:cxn ang="0">
                      <a:pos x="55" y="0"/>
                    </a:cxn>
                    <a:cxn ang="0">
                      <a:pos x="50" y="11"/>
                    </a:cxn>
                    <a:cxn ang="0">
                      <a:pos x="48" y="26"/>
                    </a:cxn>
                    <a:cxn ang="0">
                      <a:pos x="47" y="33"/>
                    </a:cxn>
                    <a:cxn ang="0">
                      <a:pos x="42" y="44"/>
                    </a:cxn>
                    <a:cxn ang="0">
                      <a:pos x="33" y="53"/>
                    </a:cxn>
                    <a:cxn ang="0">
                      <a:pos x="22" y="59"/>
                    </a:cxn>
                    <a:cxn ang="0">
                      <a:pos x="8" y="61"/>
                    </a:cxn>
                    <a:cxn ang="0">
                      <a:pos x="30" y="28"/>
                    </a:cxn>
                    <a:cxn ang="0">
                      <a:pos x="3" y="61"/>
                    </a:cxn>
                    <a:cxn ang="0">
                      <a:pos x="1" y="36"/>
                    </a:cxn>
                    <a:cxn ang="0">
                      <a:pos x="7" y="23"/>
                    </a:cxn>
                    <a:cxn ang="0">
                      <a:pos x="15" y="15"/>
                    </a:cxn>
                    <a:cxn ang="0">
                      <a:pos x="24" y="9"/>
                    </a:cxn>
                    <a:cxn ang="0">
                      <a:pos x="42" y="3"/>
                    </a:cxn>
                    <a:cxn ang="0">
                      <a:pos x="54" y="0"/>
                    </a:cxn>
                    <a:cxn ang="0">
                      <a:pos x="55" y="0"/>
                    </a:cxn>
                  </a:cxnLst>
                  <a:rect l="0" t="0" r="r" b="b"/>
                  <a:pathLst>
                    <a:path w="55" h="62">
                      <a:moveTo>
                        <a:pt x="55" y="0"/>
                      </a:moveTo>
                      <a:cubicBezTo>
                        <a:pt x="51" y="4"/>
                        <a:pt x="49" y="8"/>
                        <a:pt x="50" y="11"/>
                      </a:cubicBezTo>
                      <a:cubicBezTo>
                        <a:pt x="49" y="16"/>
                        <a:pt x="48" y="21"/>
                        <a:pt x="48" y="26"/>
                      </a:cubicBezTo>
                      <a:cubicBezTo>
                        <a:pt x="48" y="28"/>
                        <a:pt x="47" y="30"/>
                        <a:pt x="47" y="33"/>
                      </a:cubicBezTo>
                      <a:cubicBezTo>
                        <a:pt x="46" y="37"/>
                        <a:pt x="44" y="40"/>
                        <a:pt x="42" y="44"/>
                      </a:cubicBezTo>
                      <a:cubicBezTo>
                        <a:pt x="39" y="48"/>
                        <a:pt x="36" y="51"/>
                        <a:pt x="33" y="53"/>
                      </a:cubicBezTo>
                      <a:cubicBezTo>
                        <a:pt x="30" y="56"/>
                        <a:pt x="26" y="58"/>
                        <a:pt x="22" y="59"/>
                      </a:cubicBezTo>
                      <a:cubicBezTo>
                        <a:pt x="18" y="61"/>
                        <a:pt x="13" y="62"/>
                        <a:pt x="8" y="61"/>
                      </a:cubicBezTo>
                      <a:cubicBezTo>
                        <a:pt x="14" y="50"/>
                        <a:pt x="21" y="38"/>
                        <a:pt x="30" y="28"/>
                      </a:cubicBezTo>
                      <a:cubicBezTo>
                        <a:pt x="16" y="37"/>
                        <a:pt x="7" y="48"/>
                        <a:pt x="3" y="61"/>
                      </a:cubicBezTo>
                      <a:cubicBezTo>
                        <a:pt x="0" y="51"/>
                        <a:pt x="0" y="42"/>
                        <a:pt x="1" y="36"/>
                      </a:cubicBezTo>
                      <a:cubicBezTo>
                        <a:pt x="2" y="31"/>
                        <a:pt x="4" y="27"/>
                        <a:pt x="7" y="23"/>
                      </a:cubicBezTo>
                      <a:cubicBezTo>
                        <a:pt x="9" y="20"/>
                        <a:pt x="12" y="17"/>
                        <a:pt x="15" y="15"/>
                      </a:cubicBezTo>
                      <a:cubicBezTo>
                        <a:pt x="18" y="13"/>
                        <a:pt x="21" y="11"/>
                        <a:pt x="24" y="9"/>
                      </a:cubicBezTo>
                      <a:cubicBezTo>
                        <a:pt x="27" y="7"/>
                        <a:pt x="33" y="5"/>
                        <a:pt x="42" y="3"/>
                      </a:cubicBezTo>
                      <a:cubicBezTo>
                        <a:pt x="54" y="0"/>
                        <a:pt x="54" y="0"/>
                        <a:pt x="54" y="0"/>
                      </a:cubicBezTo>
                      <a:cubicBezTo>
                        <a:pt x="54" y="0"/>
                        <a:pt x="54" y="0"/>
                        <a:pt x="5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8" name="Freeform 177">
                  <a:extLst>
                    <a:ext uri="{FF2B5EF4-FFF2-40B4-BE49-F238E27FC236}">
                      <a16:creationId xmlns:a16="http://schemas.microsoft.com/office/drawing/2014/main" id="{BD8F52F3-E0B4-4E93-A319-8AB5D7D0D99C}"/>
                    </a:ext>
                  </a:extLst>
                </p:cNvPr>
                <p:cNvSpPr/>
                <p:nvPr/>
              </p:nvSpPr>
              <p:spPr bwMode="auto">
                <a:xfrm>
                  <a:off x="7508875" y="1006476"/>
                  <a:ext cx="87313" cy="149225"/>
                </a:xfrm>
                <a:custGeom>
                  <a:avLst/>
                  <a:gdLst/>
                  <a:ahLst/>
                  <a:cxnLst>
                    <a:cxn ang="0">
                      <a:pos x="4" y="0"/>
                    </a:cxn>
                    <a:cxn ang="0">
                      <a:pos x="7" y="5"/>
                    </a:cxn>
                    <a:cxn ang="0">
                      <a:pos x="13" y="9"/>
                    </a:cxn>
                    <a:cxn ang="0">
                      <a:pos x="15" y="11"/>
                    </a:cxn>
                    <a:cxn ang="0">
                      <a:pos x="19" y="16"/>
                    </a:cxn>
                    <a:cxn ang="0">
                      <a:pos x="21" y="22"/>
                    </a:cxn>
                    <a:cxn ang="0">
                      <a:pos x="21" y="28"/>
                    </a:cxn>
                    <a:cxn ang="0">
                      <a:pos x="18" y="34"/>
                    </a:cxn>
                    <a:cxn ang="0">
                      <a:pos x="9" y="17"/>
                    </a:cxn>
                    <a:cxn ang="0">
                      <a:pos x="17" y="36"/>
                    </a:cxn>
                    <a:cxn ang="0">
                      <a:pos x="6" y="31"/>
                    </a:cxn>
                    <a:cxn ang="0">
                      <a:pos x="2" y="26"/>
                    </a:cxn>
                    <a:cxn ang="0">
                      <a:pos x="0" y="20"/>
                    </a:cxn>
                    <a:cxn ang="0">
                      <a:pos x="0" y="15"/>
                    </a:cxn>
                    <a:cxn ang="0">
                      <a:pos x="2" y="6"/>
                    </a:cxn>
                    <a:cxn ang="0">
                      <a:pos x="4" y="0"/>
                    </a:cxn>
                  </a:cxnLst>
                  <a:rect l="0" t="0" r="r" b="b"/>
                  <a:pathLst>
                    <a:path w="21" h="36">
                      <a:moveTo>
                        <a:pt x="4" y="0"/>
                      </a:moveTo>
                      <a:cubicBezTo>
                        <a:pt x="4" y="2"/>
                        <a:pt x="6" y="4"/>
                        <a:pt x="7" y="5"/>
                      </a:cubicBezTo>
                      <a:cubicBezTo>
                        <a:pt x="9" y="6"/>
                        <a:pt x="11" y="8"/>
                        <a:pt x="13" y="9"/>
                      </a:cubicBezTo>
                      <a:cubicBezTo>
                        <a:pt x="14" y="10"/>
                        <a:pt x="15" y="10"/>
                        <a:pt x="15" y="11"/>
                      </a:cubicBezTo>
                      <a:cubicBezTo>
                        <a:pt x="17" y="13"/>
                        <a:pt x="18" y="14"/>
                        <a:pt x="19" y="16"/>
                      </a:cubicBezTo>
                      <a:cubicBezTo>
                        <a:pt x="20" y="18"/>
                        <a:pt x="21" y="20"/>
                        <a:pt x="21" y="22"/>
                      </a:cubicBezTo>
                      <a:cubicBezTo>
                        <a:pt x="21" y="24"/>
                        <a:pt x="21" y="26"/>
                        <a:pt x="21" y="28"/>
                      </a:cubicBezTo>
                      <a:cubicBezTo>
                        <a:pt x="20" y="30"/>
                        <a:pt x="20" y="32"/>
                        <a:pt x="18" y="34"/>
                      </a:cubicBezTo>
                      <a:cubicBezTo>
                        <a:pt x="15" y="29"/>
                        <a:pt x="12" y="23"/>
                        <a:pt x="9" y="17"/>
                      </a:cubicBezTo>
                      <a:cubicBezTo>
                        <a:pt x="10" y="25"/>
                        <a:pt x="12" y="32"/>
                        <a:pt x="17" y="36"/>
                      </a:cubicBezTo>
                      <a:cubicBezTo>
                        <a:pt x="12" y="35"/>
                        <a:pt x="8" y="33"/>
                        <a:pt x="6" y="31"/>
                      </a:cubicBezTo>
                      <a:cubicBezTo>
                        <a:pt x="4" y="29"/>
                        <a:pt x="3" y="28"/>
                        <a:pt x="2" y="26"/>
                      </a:cubicBezTo>
                      <a:cubicBezTo>
                        <a:pt x="1" y="24"/>
                        <a:pt x="1" y="22"/>
                        <a:pt x="0" y="20"/>
                      </a:cubicBezTo>
                      <a:cubicBezTo>
                        <a:pt x="0" y="18"/>
                        <a:pt x="0" y="17"/>
                        <a:pt x="0" y="15"/>
                      </a:cubicBezTo>
                      <a:cubicBezTo>
                        <a:pt x="0" y="13"/>
                        <a:pt x="1" y="10"/>
                        <a:pt x="2" y="6"/>
                      </a:cubicBezTo>
                      <a:cubicBezTo>
                        <a:pt x="4" y="0"/>
                        <a:pt x="4" y="0"/>
                        <a:pt x="4"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59" name="Freeform 178">
                  <a:extLst>
                    <a:ext uri="{FF2B5EF4-FFF2-40B4-BE49-F238E27FC236}">
                      <a16:creationId xmlns:a16="http://schemas.microsoft.com/office/drawing/2014/main" id="{CE97B9DC-E48C-47A5-9AD7-36A5B419B094}"/>
                    </a:ext>
                  </a:extLst>
                </p:cNvPr>
                <p:cNvSpPr/>
                <p:nvPr/>
              </p:nvSpPr>
              <p:spPr bwMode="auto">
                <a:xfrm>
                  <a:off x="7923212" y="1433513"/>
                  <a:ext cx="168275" cy="236538"/>
                </a:xfrm>
                <a:custGeom>
                  <a:avLst/>
                  <a:gdLst/>
                  <a:ahLst/>
                  <a:cxnLst>
                    <a:cxn ang="0">
                      <a:pos x="9" y="17"/>
                    </a:cxn>
                    <a:cxn ang="0">
                      <a:pos x="16" y="11"/>
                    </a:cxn>
                    <a:cxn ang="0">
                      <a:pos x="31" y="3"/>
                    </a:cxn>
                    <a:cxn ang="0">
                      <a:pos x="41" y="0"/>
                    </a:cxn>
                    <a:cxn ang="0">
                      <a:pos x="41" y="0"/>
                    </a:cxn>
                    <a:cxn ang="0">
                      <a:pos x="38" y="10"/>
                    </a:cxn>
                    <a:cxn ang="0">
                      <a:pos x="39" y="22"/>
                    </a:cxn>
                    <a:cxn ang="0">
                      <a:pos x="38" y="28"/>
                    </a:cxn>
                    <a:cxn ang="0">
                      <a:pos x="35" y="38"/>
                    </a:cxn>
                    <a:cxn ang="0">
                      <a:pos x="29" y="47"/>
                    </a:cxn>
                    <a:cxn ang="0">
                      <a:pos x="21" y="54"/>
                    </a:cxn>
                    <a:cxn ang="0">
                      <a:pos x="9" y="57"/>
                    </a:cxn>
                    <a:cxn ang="0">
                      <a:pos x="24" y="26"/>
                    </a:cxn>
                    <a:cxn ang="0">
                      <a:pos x="4" y="57"/>
                    </a:cxn>
                    <a:cxn ang="0">
                      <a:pos x="0" y="36"/>
                    </a:cxn>
                    <a:cxn ang="0">
                      <a:pos x="3" y="25"/>
                    </a:cxn>
                    <a:cxn ang="0">
                      <a:pos x="9" y="17"/>
                    </a:cxn>
                  </a:cxnLst>
                  <a:rect l="0" t="0" r="r" b="b"/>
                  <a:pathLst>
                    <a:path w="41" h="57">
                      <a:moveTo>
                        <a:pt x="9" y="17"/>
                      </a:moveTo>
                      <a:cubicBezTo>
                        <a:pt x="11" y="14"/>
                        <a:pt x="14" y="12"/>
                        <a:pt x="16" y="11"/>
                      </a:cubicBezTo>
                      <a:cubicBezTo>
                        <a:pt x="19" y="9"/>
                        <a:pt x="24" y="6"/>
                        <a:pt x="31" y="3"/>
                      </a:cubicBezTo>
                      <a:cubicBezTo>
                        <a:pt x="41" y="0"/>
                        <a:pt x="41" y="0"/>
                        <a:pt x="41" y="0"/>
                      </a:cubicBezTo>
                      <a:cubicBezTo>
                        <a:pt x="41" y="0"/>
                        <a:pt x="41" y="0"/>
                        <a:pt x="41" y="0"/>
                      </a:cubicBezTo>
                      <a:cubicBezTo>
                        <a:pt x="38" y="3"/>
                        <a:pt x="38" y="6"/>
                        <a:pt x="38" y="10"/>
                      </a:cubicBezTo>
                      <a:cubicBezTo>
                        <a:pt x="38" y="14"/>
                        <a:pt x="38" y="18"/>
                        <a:pt x="39" y="22"/>
                      </a:cubicBezTo>
                      <a:cubicBezTo>
                        <a:pt x="39" y="24"/>
                        <a:pt x="38" y="26"/>
                        <a:pt x="38" y="28"/>
                      </a:cubicBezTo>
                      <a:cubicBezTo>
                        <a:pt x="38" y="31"/>
                        <a:pt x="37" y="35"/>
                        <a:pt x="35" y="38"/>
                      </a:cubicBezTo>
                      <a:cubicBezTo>
                        <a:pt x="34" y="42"/>
                        <a:pt x="32" y="45"/>
                        <a:pt x="29" y="47"/>
                      </a:cubicBezTo>
                      <a:cubicBezTo>
                        <a:pt x="27" y="50"/>
                        <a:pt x="24" y="52"/>
                        <a:pt x="21" y="54"/>
                      </a:cubicBezTo>
                      <a:cubicBezTo>
                        <a:pt x="17" y="55"/>
                        <a:pt x="13" y="57"/>
                        <a:pt x="9" y="57"/>
                      </a:cubicBezTo>
                      <a:cubicBezTo>
                        <a:pt x="12" y="46"/>
                        <a:pt x="17" y="36"/>
                        <a:pt x="24" y="26"/>
                      </a:cubicBezTo>
                      <a:cubicBezTo>
                        <a:pt x="13" y="35"/>
                        <a:pt x="6" y="46"/>
                        <a:pt x="4" y="57"/>
                      </a:cubicBezTo>
                      <a:cubicBezTo>
                        <a:pt x="1" y="48"/>
                        <a:pt x="0" y="41"/>
                        <a:pt x="0" y="36"/>
                      </a:cubicBezTo>
                      <a:cubicBezTo>
                        <a:pt x="1" y="32"/>
                        <a:pt x="2" y="28"/>
                        <a:pt x="3" y="25"/>
                      </a:cubicBezTo>
                      <a:cubicBezTo>
                        <a:pt x="5" y="22"/>
                        <a:pt x="7" y="19"/>
                        <a:pt x="9" y="17"/>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0" name="Freeform 179">
                  <a:extLst>
                    <a:ext uri="{FF2B5EF4-FFF2-40B4-BE49-F238E27FC236}">
                      <a16:creationId xmlns:a16="http://schemas.microsoft.com/office/drawing/2014/main" id="{CEB3F569-7F35-4427-9E8B-88B0EE0EEB8B}"/>
                    </a:ext>
                  </a:extLst>
                </p:cNvPr>
                <p:cNvSpPr/>
                <p:nvPr/>
              </p:nvSpPr>
              <p:spPr bwMode="auto">
                <a:xfrm>
                  <a:off x="8132762" y="2074863"/>
                  <a:ext cx="331788" cy="166688"/>
                </a:xfrm>
                <a:custGeom>
                  <a:avLst/>
                  <a:gdLst/>
                  <a:ahLst/>
                  <a:cxnLst>
                    <a:cxn ang="0">
                      <a:pos x="80" y="24"/>
                    </a:cxn>
                    <a:cxn ang="0">
                      <a:pos x="68" y="27"/>
                    </a:cxn>
                    <a:cxn ang="0">
                      <a:pos x="55" y="34"/>
                    </a:cxn>
                    <a:cxn ang="0">
                      <a:pos x="49" y="37"/>
                    </a:cxn>
                    <a:cxn ang="0">
                      <a:pos x="37" y="40"/>
                    </a:cxn>
                    <a:cxn ang="0">
                      <a:pos x="25" y="39"/>
                    </a:cxn>
                    <a:cxn ang="0">
                      <a:pos x="13" y="34"/>
                    </a:cxn>
                    <a:cxn ang="0">
                      <a:pos x="3" y="24"/>
                    </a:cxn>
                    <a:cxn ang="0">
                      <a:pos x="43" y="21"/>
                    </a:cxn>
                    <a:cxn ang="0">
                      <a:pos x="0" y="20"/>
                    </a:cxn>
                    <a:cxn ang="0">
                      <a:pos x="19" y="3"/>
                    </a:cxn>
                    <a:cxn ang="0">
                      <a:pos x="33" y="0"/>
                    </a:cxn>
                    <a:cxn ang="0">
                      <a:pos x="44" y="1"/>
                    </a:cxn>
                    <a:cxn ang="0">
                      <a:pos x="54" y="5"/>
                    </a:cxn>
                    <a:cxn ang="0">
                      <a:pos x="70" y="16"/>
                    </a:cxn>
                    <a:cxn ang="0">
                      <a:pos x="79" y="24"/>
                    </a:cxn>
                    <a:cxn ang="0">
                      <a:pos x="80" y="24"/>
                    </a:cxn>
                  </a:cxnLst>
                  <a:rect l="0" t="0" r="r" b="b"/>
                  <a:pathLst>
                    <a:path w="80" h="40">
                      <a:moveTo>
                        <a:pt x="80" y="24"/>
                      </a:moveTo>
                      <a:cubicBezTo>
                        <a:pt x="75" y="23"/>
                        <a:pt x="71" y="24"/>
                        <a:pt x="68" y="27"/>
                      </a:cubicBezTo>
                      <a:cubicBezTo>
                        <a:pt x="64" y="29"/>
                        <a:pt x="59" y="32"/>
                        <a:pt x="55" y="34"/>
                      </a:cubicBezTo>
                      <a:cubicBezTo>
                        <a:pt x="54" y="35"/>
                        <a:pt x="51" y="36"/>
                        <a:pt x="49" y="37"/>
                      </a:cubicBezTo>
                      <a:cubicBezTo>
                        <a:pt x="45" y="39"/>
                        <a:pt x="41" y="40"/>
                        <a:pt x="37" y="40"/>
                      </a:cubicBezTo>
                      <a:cubicBezTo>
                        <a:pt x="33" y="40"/>
                        <a:pt x="29" y="40"/>
                        <a:pt x="25" y="39"/>
                      </a:cubicBezTo>
                      <a:cubicBezTo>
                        <a:pt x="20" y="38"/>
                        <a:pt x="17" y="36"/>
                        <a:pt x="13" y="34"/>
                      </a:cubicBezTo>
                      <a:cubicBezTo>
                        <a:pt x="9" y="31"/>
                        <a:pt x="6" y="28"/>
                        <a:pt x="3" y="24"/>
                      </a:cubicBezTo>
                      <a:cubicBezTo>
                        <a:pt x="16" y="21"/>
                        <a:pt x="29" y="20"/>
                        <a:pt x="43" y="21"/>
                      </a:cubicBezTo>
                      <a:cubicBezTo>
                        <a:pt x="27" y="16"/>
                        <a:pt x="13" y="15"/>
                        <a:pt x="0" y="20"/>
                      </a:cubicBezTo>
                      <a:cubicBezTo>
                        <a:pt x="7" y="11"/>
                        <a:pt x="13" y="6"/>
                        <a:pt x="19" y="3"/>
                      </a:cubicBezTo>
                      <a:cubicBezTo>
                        <a:pt x="23" y="1"/>
                        <a:pt x="28" y="0"/>
                        <a:pt x="33" y="0"/>
                      </a:cubicBezTo>
                      <a:cubicBezTo>
                        <a:pt x="37" y="0"/>
                        <a:pt x="40" y="0"/>
                        <a:pt x="44" y="1"/>
                      </a:cubicBezTo>
                      <a:cubicBezTo>
                        <a:pt x="48" y="2"/>
                        <a:pt x="51" y="3"/>
                        <a:pt x="54" y="5"/>
                      </a:cubicBezTo>
                      <a:cubicBezTo>
                        <a:pt x="58" y="6"/>
                        <a:pt x="63" y="10"/>
                        <a:pt x="70" y="16"/>
                      </a:cubicBezTo>
                      <a:cubicBezTo>
                        <a:pt x="79" y="24"/>
                        <a:pt x="79" y="24"/>
                        <a:pt x="79" y="24"/>
                      </a:cubicBezTo>
                      <a:cubicBezTo>
                        <a:pt x="80" y="24"/>
                        <a:pt x="80" y="24"/>
                        <a:pt x="80" y="24"/>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1" name="Freeform 180">
                  <a:extLst>
                    <a:ext uri="{FF2B5EF4-FFF2-40B4-BE49-F238E27FC236}">
                      <a16:creationId xmlns:a16="http://schemas.microsoft.com/office/drawing/2014/main" id="{EDBCE2C3-4D90-4A39-AB6B-0A29C3192030}"/>
                    </a:ext>
                  </a:extLst>
                </p:cNvPr>
                <p:cNvSpPr/>
                <p:nvPr/>
              </p:nvSpPr>
              <p:spPr bwMode="auto">
                <a:xfrm>
                  <a:off x="6632575" y="628651"/>
                  <a:ext cx="173038" cy="311150"/>
                </a:xfrm>
                <a:custGeom>
                  <a:avLst/>
                  <a:gdLst/>
                  <a:ahLst/>
                  <a:cxnLst>
                    <a:cxn ang="0">
                      <a:pos x="5" y="0"/>
                    </a:cxn>
                    <a:cxn ang="0">
                      <a:pos x="5" y="0"/>
                    </a:cxn>
                    <a:cxn ang="0">
                      <a:pos x="15" y="7"/>
                    </a:cxn>
                    <a:cxn ang="0">
                      <a:pos x="30" y="19"/>
                    </a:cxn>
                    <a:cxn ang="0">
                      <a:pos x="36" y="28"/>
                    </a:cxn>
                    <a:cxn ang="0">
                      <a:pos x="41" y="38"/>
                    </a:cxn>
                    <a:cxn ang="0">
                      <a:pos x="41" y="52"/>
                    </a:cxn>
                    <a:cxn ang="0">
                      <a:pos x="31" y="75"/>
                    </a:cxn>
                    <a:cxn ang="0">
                      <a:pos x="17" y="34"/>
                    </a:cxn>
                    <a:cxn ang="0">
                      <a:pos x="25" y="73"/>
                    </a:cxn>
                    <a:cxn ang="0">
                      <a:pos x="13" y="66"/>
                    </a:cxn>
                    <a:cxn ang="0">
                      <a:pos x="5" y="57"/>
                    </a:cxn>
                    <a:cxn ang="0">
                      <a:pos x="1" y="45"/>
                    </a:cxn>
                    <a:cxn ang="0">
                      <a:pos x="0" y="33"/>
                    </a:cxn>
                    <a:cxn ang="0">
                      <a:pos x="1" y="26"/>
                    </a:cxn>
                    <a:cxn ang="0">
                      <a:pos x="5" y="12"/>
                    </a:cxn>
                    <a:cxn ang="0">
                      <a:pos x="5" y="0"/>
                    </a:cxn>
                  </a:cxnLst>
                  <a:rect l="0" t="0" r="r" b="b"/>
                  <a:pathLst>
                    <a:path w="42" h="75">
                      <a:moveTo>
                        <a:pt x="5" y="0"/>
                      </a:moveTo>
                      <a:cubicBezTo>
                        <a:pt x="5" y="0"/>
                        <a:pt x="5" y="0"/>
                        <a:pt x="5" y="0"/>
                      </a:cubicBezTo>
                      <a:cubicBezTo>
                        <a:pt x="15" y="7"/>
                        <a:pt x="15" y="7"/>
                        <a:pt x="15" y="7"/>
                      </a:cubicBezTo>
                      <a:cubicBezTo>
                        <a:pt x="23" y="12"/>
                        <a:pt x="28" y="16"/>
                        <a:pt x="30" y="19"/>
                      </a:cubicBezTo>
                      <a:cubicBezTo>
                        <a:pt x="33" y="22"/>
                        <a:pt x="35" y="25"/>
                        <a:pt x="36" y="28"/>
                      </a:cubicBezTo>
                      <a:cubicBezTo>
                        <a:pt x="38" y="31"/>
                        <a:pt x="40" y="35"/>
                        <a:pt x="41" y="38"/>
                      </a:cubicBezTo>
                      <a:cubicBezTo>
                        <a:pt x="42" y="43"/>
                        <a:pt x="42" y="48"/>
                        <a:pt x="41" y="52"/>
                      </a:cubicBezTo>
                      <a:cubicBezTo>
                        <a:pt x="40" y="59"/>
                        <a:pt x="37" y="66"/>
                        <a:pt x="31" y="75"/>
                      </a:cubicBezTo>
                      <a:cubicBezTo>
                        <a:pt x="31" y="62"/>
                        <a:pt x="27" y="48"/>
                        <a:pt x="17" y="34"/>
                      </a:cubicBezTo>
                      <a:cubicBezTo>
                        <a:pt x="22" y="47"/>
                        <a:pt x="25" y="60"/>
                        <a:pt x="25" y="73"/>
                      </a:cubicBezTo>
                      <a:cubicBezTo>
                        <a:pt x="21" y="72"/>
                        <a:pt x="17" y="70"/>
                        <a:pt x="13" y="66"/>
                      </a:cubicBezTo>
                      <a:cubicBezTo>
                        <a:pt x="10" y="64"/>
                        <a:pt x="7" y="60"/>
                        <a:pt x="5" y="57"/>
                      </a:cubicBezTo>
                      <a:cubicBezTo>
                        <a:pt x="3" y="53"/>
                        <a:pt x="2" y="49"/>
                        <a:pt x="1" y="45"/>
                      </a:cubicBezTo>
                      <a:cubicBezTo>
                        <a:pt x="0" y="41"/>
                        <a:pt x="0" y="37"/>
                        <a:pt x="0" y="33"/>
                      </a:cubicBezTo>
                      <a:cubicBezTo>
                        <a:pt x="0" y="30"/>
                        <a:pt x="1" y="28"/>
                        <a:pt x="1" y="26"/>
                      </a:cubicBezTo>
                      <a:cubicBezTo>
                        <a:pt x="3" y="21"/>
                        <a:pt x="4" y="16"/>
                        <a:pt x="5" y="12"/>
                      </a:cubicBezTo>
                      <a:cubicBezTo>
                        <a:pt x="7" y="8"/>
                        <a:pt x="7" y="4"/>
                        <a:pt x="5"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2" name="Freeform 181">
                  <a:extLst>
                    <a:ext uri="{FF2B5EF4-FFF2-40B4-BE49-F238E27FC236}">
                      <a16:creationId xmlns:a16="http://schemas.microsoft.com/office/drawing/2014/main" id="{1DC9E068-EDF1-4F37-A365-3B20E15AC28D}"/>
                    </a:ext>
                  </a:extLst>
                </p:cNvPr>
                <p:cNvSpPr/>
                <p:nvPr/>
              </p:nvSpPr>
              <p:spPr bwMode="auto">
                <a:xfrm>
                  <a:off x="7104062" y="977901"/>
                  <a:ext cx="149225" cy="277813"/>
                </a:xfrm>
                <a:custGeom>
                  <a:avLst/>
                  <a:gdLst/>
                  <a:ahLst/>
                  <a:cxnLst>
                    <a:cxn ang="0">
                      <a:pos x="17" y="9"/>
                    </a:cxn>
                    <a:cxn ang="0">
                      <a:pos x="25" y="18"/>
                    </a:cxn>
                    <a:cxn ang="0">
                      <a:pos x="29" y="23"/>
                    </a:cxn>
                    <a:cxn ang="0">
                      <a:pos x="34" y="32"/>
                    </a:cxn>
                    <a:cxn ang="0">
                      <a:pos x="36" y="43"/>
                    </a:cxn>
                    <a:cxn ang="0">
                      <a:pos x="34" y="53"/>
                    </a:cxn>
                    <a:cxn ang="0">
                      <a:pos x="28" y="64"/>
                    </a:cxn>
                    <a:cxn ang="0">
                      <a:pos x="17" y="31"/>
                    </a:cxn>
                    <a:cxn ang="0">
                      <a:pos x="24" y="67"/>
                    </a:cxn>
                    <a:cxn ang="0">
                      <a:pos x="7" y="55"/>
                    </a:cxn>
                    <a:cxn ang="0">
                      <a:pos x="2" y="44"/>
                    </a:cxn>
                    <a:cxn ang="0">
                      <a:pos x="0" y="34"/>
                    </a:cxn>
                    <a:cxn ang="0">
                      <a:pos x="1" y="25"/>
                    </a:cxn>
                    <a:cxn ang="0">
                      <a:pos x="7" y="10"/>
                    </a:cxn>
                    <a:cxn ang="0">
                      <a:pos x="12" y="0"/>
                    </a:cxn>
                    <a:cxn ang="0">
                      <a:pos x="12" y="0"/>
                    </a:cxn>
                    <a:cxn ang="0">
                      <a:pos x="17" y="9"/>
                    </a:cxn>
                  </a:cxnLst>
                  <a:rect l="0" t="0" r="r" b="b"/>
                  <a:pathLst>
                    <a:path w="36" h="67">
                      <a:moveTo>
                        <a:pt x="17" y="9"/>
                      </a:moveTo>
                      <a:cubicBezTo>
                        <a:pt x="20" y="12"/>
                        <a:pt x="22" y="15"/>
                        <a:pt x="25" y="18"/>
                      </a:cubicBezTo>
                      <a:cubicBezTo>
                        <a:pt x="27" y="20"/>
                        <a:pt x="28" y="21"/>
                        <a:pt x="29" y="23"/>
                      </a:cubicBezTo>
                      <a:cubicBezTo>
                        <a:pt x="31" y="26"/>
                        <a:pt x="33" y="29"/>
                        <a:pt x="34" y="32"/>
                      </a:cubicBezTo>
                      <a:cubicBezTo>
                        <a:pt x="35" y="36"/>
                        <a:pt x="36" y="39"/>
                        <a:pt x="36" y="43"/>
                      </a:cubicBezTo>
                      <a:cubicBezTo>
                        <a:pt x="35" y="47"/>
                        <a:pt x="35" y="50"/>
                        <a:pt x="34" y="53"/>
                      </a:cubicBezTo>
                      <a:cubicBezTo>
                        <a:pt x="32" y="57"/>
                        <a:pt x="30" y="61"/>
                        <a:pt x="28" y="64"/>
                      </a:cubicBezTo>
                      <a:cubicBezTo>
                        <a:pt x="23" y="54"/>
                        <a:pt x="19" y="43"/>
                        <a:pt x="17" y="31"/>
                      </a:cubicBezTo>
                      <a:cubicBezTo>
                        <a:pt x="16" y="46"/>
                        <a:pt x="18" y="58"/>
                        <a:pt x="24" y="67"/>
                      </a:cubicBezTo>
                      <a:cubicBezTo>
                        <a:pt x="16" y="63"/>
                        <a:pt x="10" y="59"/>
                        <a:pt x="7" y="55"/>
                      </a:cubicBezTo>
                      <a:cubicBezTo>
                        <a:pt x="5" y="51"/>
                        <a:pt x="3" y="48"/>
                        <a:pt x="2" y="44"/>
                      </a:cubicBezTo>
                      <a:cubicBezTo>
                        <a:pt x="1" y="41"/>
                        <a:pt x="0" y="38"/>
                        <a:pt x="0" y="34"/>
                      </a:cubicBezTo>
                      <a:cubicBezTo>
                        <a:pt x="0" y="31"/>
                        <a:pt x="1" y="28"/>
                        <a:pt x="1" y="25"/>
                      </a:cubicBezTo>
                      <a:cubicBezTo>
                        <a:pt x="2" y="22"/>
                        <a:pt x="4" y="17"/>
                        <a:pt x="7" y="10"/>
                      </a:cubicBezTo>
                      <a:cubicBezTo>
                        <a:pt x="12" y="0"/>
                        <a:pt x="12" y="0"/>
                        <a:pt x="12" y="0"/>
                      </a:cubicBezTo>
                      <a:cubicBezTo>
                        <a:pt x="12" y="0"/>
                        <a:pt x="12" y="0"/>
                        <a:pt x="12" y="0"/>
                      </a:cubicBezTo>
                      <a:cubicBezTo>
                        <a:pt x="12" y="4"/>
                        <a:pt x="14" y="8"/>
                        <a:pt x="17" y="9"/>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3" name="Freeform 182">
                  <a:extLst>
                    <a:ext uri="{FF2B5EF4-FFF2-40B4-BE49-F238E27FC236}">
                      <a16:creationId xmlns:a16="http://schemas.microsoft.com/office/drawing/2014/main" id="{7C37D1A7-C6F8-41A1-BB59-74EEE3B9F667}"/>
                    </a:ext>
                  </a:extLst>
                </p:cNvPr>
                <p:cNvSpPr/>
                <p:nvPr/>
              </p:nvSpPr>
              <p:spPr bwMode="auto">
                <a:xfrm>
                  <a:off x="6235700" y="1536701"/>
                  <a:ext cx="203200" cy="277813"/>
                </a:xfrm>
                <a:custGeom>
                  <a:avLst/>
                  <a:gdLst/>
                  <a:ahLst/>
                  <a:cxnLst>
                    <a:cxn ang="0">
                      <a:pos x="12" y="4"/>
                    </a:cxn>
                    <a:cxn ang="0">
                      <a:pos x="30" y="12"/>
                    </a:cxn>
                    <a:cxn ang="0">
                      <a:pos x="38" y="19"/>
                    </a:cxn>
                    <a:cxn ang="0">
                      <a:pos x="44" y="29"/>
                    </a:cxn>
                    <a:cxn ang="0">
                      <a:pos x="48" y="42"/>
                    </a:cxn>
                    <a:cxn ang="0">
                      <a:pos x="44" y="67"/>
                    </a:cxn>
                    <a:cxn ang="0">
                      <a:pos x="21" y="30"/>
                    </a:cxn>
                    <a:cxn ang="0">
                      <a:pos x="38" y="67"/>
                    </a:cxn>
                    <a:cxn ang="0">
                      <a:pos x="25" y="62"/>
                    </a:cxn>
                    <a:cxn ang="0">
                      <a:pos x="14" y="55"/>
                    </a:cxn>
                    <a:cxn ang="0">
                      <a:pos x="7" y="45"/>
                    </a:cxn>
                    <a:cxn ang="0">
                      <a:pos x="4" y="33"/>
                    </a:cxn>
                    <a:cxn ang="0">
                      <a:pos x="4" y="26"/>
                    </a:cxn>
                    <a:cxn ang="0">
                      <a:pos x="4" y="11"/>
                    </a:cxn>
                    <a:cxn ang="0">
                      <a:pos x="0" y="0"/>
                    </a:cxn>
                    <a:cxn ang="0">
                      <a:pos x="1" y="0"/>
                    </a:cxn>
                    <a:cxn ang="0">
                      <a:pos x="12" y="4"/>
                    </a:cxn>
                  </a:cxnLst>
                  <a:rect l="0" t="0" r="r" b="b"/>
                  <a:pathLst>
                    <a:path w="49" h="67">
                      <a:moveTo>
                        <a:pt x="12" y="4"/>
                      </a:moveTo>
                      <a:cubicBezTo>
                        <a:pt x="20" y="7"/>
                        <a:pt x="26" y="10"/>
                        <a:pt x="30" y="12"/>
                      </a:cubicBezTo>
                      <a:cubicBezTo>
                        <a:pt x="33" y="14"/>
                        <a:pt x="35" y="17"/>
                        <a:pt x="38" y="19"/>
                      </a:cubicBezTo>
                      <a:cubicBezTo>
                        <a:pt x="40" y="22"/>
                        <a:pt x="43" y="25"/>
                        <a:pt x="44" y="29"/>
                      </a:cubicBezTo>
                      <a:cubicBezTo>
                        <a:pt x="47" y="33"/>
                        <a:pt x="48" y="37"/>
                        <a:pt x="48" y="42"/>
                      </a:cubicBezTo>
                      <a:cubicBezTo>
                        <a:pt x="49" y="48"/>
                        <a:pt x="47" y="57"/>
                        <a:pt x="44" y="67"/>
                      </a:cubicBezTo>
                      <a:cubicBezTo>
                        <a:pt x="41" y="53"/>
                        <a:pt x="34" y="41"/>
                        <a:pt x="21" y="30"/>
                      </a:cubicBezTo>
                      <a:cubicBezTo>
                        <a:pt x="29" y="42"/>
                        <a:pt x="34" y="54"/>
                        <a:pt x="38" y="67"/>
                      </a:cubicBezTo>
                      <a:cubicBezTo>
                        <a:pt x="33" y="66"/>
                        <a:pt x="29" y="65"/>
                        <a:pt x="25" y="62"/>
                      </a:cubicBezTo>
                      <a:cubicBezTo>
                        <a:pt x="21" y="61"/>
                        <a:pt x="17" y="58"/>
                        <a:pt x="14" y="55"/>
                      </a:cubicBezTo>
                      <a:cubicBezTo>
                        <a:pt x="11" y="52"/>
                        <a:pt x="9" y="49"/>
                        <a:pt x="7" y="45"/>
                      </a:cubicBezTo>
                      <a:cubicBezTo>
                        <a:pt x="6" y="41"/>
                        <a:pt x="5" y="37"/>
                        <a:pt x="4" y="33"/>
                      </a:cubicBezTo>
                      <a:cubicBezTo>
                        <a:pt x="4" y="30"/>
                        <a:pt x="3" y="28"/>
                        <a:pt x="4" y="26"/>
                      </a:cubicBezTo>
                      <a:cubicBezTo>
                        <a:pt x="4" y="21"/>
                        <a:pt x="4" y="16"/>
                        <a:pt x="4" y="11"/>
                      </a:cubicBezTo>
                      <a:cubicBezTo>
                        <a:pt x="5" y="8"/>
                        <a:pt x="3" y="4"/>
                        <a:pt x="0" y="0"/>
                      </a:cubicBezTo>
                      <a:cubicBezTo>
                        <a:pt x="1" y="0"/>
                        <a:pt x="1" y="0"/>
                        <a:pt x="1" y="0"/>
                      </a:cubicBezTo>
                      <a:lnTo>
                        <a:pt x="12" y="4"/>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4" name="Freeform 183">
                  <a:extLst>
                    <a:ext uri="{FF2B5EF4-FFF2-40B4-BE49-F238E27FC236}">
                      <a16:creationId xmlns:a16="http://schemas.microsoft.com/office/drawing/2014/main" id="{7CD966C4-F3A5-414A-B26C-3809CE615F23}"/>
                    </a:ext>
                  </a:extLst>
                </p:cNvPr>
                <p:cNvSpPr/>
                <p:nvPr/>
              </p:nvSpPr>
              <p:spPr bwMode="auto">
                <a:xfrm>
                  <a:off x="7042150" y="1341438"/>
                  <a:ext cx="107950" cy="207963"/>
                </a:xfrm>
                <a:custGeom>
                  <a:avLst/>
                  <a:gdLst/>
                  <a:ahLst/>
                  <a:cxnLst>
                    <a:cxn ang="0">
                      <a:pos x="20" y="0"/>
                    </a:cxn>
                    <a:cxn ang="0">
                      <a:pos x="20" y="0"/>
                    </a:cxn>
                    <a:cxn ang="0">
                      <a:pos x="21" y="8"/>
                    </a:cxn>
                    <a:cxn ang="0">
                      <a:pos x="24" y="16"/>
                    </a:cxn>
                    <a:cxn ang="0">
                      <a:pos x="26" y="21"/>
                    </a:cxn>
                    <a:cxn ang="0">
                      <a:pos x="26" y="29"/>
                    </a:cxn>
                    <a:cxn ang="0">
                      <a:pos x="24" y="36"/>
                    </a:cxn>
                    <a:cxn ang="0">
                      <a:pos x="20" y="43"/>
                    </a:cxn>
                    <a:cxn ang="0">
                      <a:pos x="13" y="48"/>
                    </a:cxn>
                    <a:cxn ang="0">
                      <a:pos x="15" y="23"/>
                    </a:cxn>
                    <a:cxn ang="0">
                      <a:pos x="9" y="50"/>
                    </a:cxn>
                    <a:cxn ang="0">
                      <a:pos x="1" y="36"/>
                    </a:cxn>
                    <a:cxn ang="0">
                      <a:pos x="1" y="27"/>
                    </a:cxn>
                    <a:cxn ang="0">
                      <a:pos x="2" y="20"/>
                    </a:cxn>
                    <a:cxn ang="0">
                      <a:pos x="6" y="14"/>
                    </a:cxn>
                    <a:cxn ang="0">
                      <a:pos x="14" y="5"/>
                    </a:cxn>
                    <a:cxn ang="0">
                      <a:pos x="20" y="0"/>
                    </a:cxn>
                  </a:cxnLst>
                  <a:rect l="0" t="0" r="r" b="b"/>
                  <a:pathLst>
                    <a:path w="26" h="50">
                      <a:moveTo>
                        <a:pt x="20" y="0"/>
                      </a:moveTo>
                      <a:cubicBezTo>
                        <a:pt x="20" y="0"/>
                        <a:pt x="20" y="0"/>
                        <a:pt x="20" y="0"/>
                      </a:cubicBezTo>
                      <a:cubicBezTo>
                        <a:pt x="19" y="3"/>
                        <a:pt x="20" y="6"/>
                        <a:pt x="21" y="8"/>
                      </a:cubicBezTo>
                      <a:cubicBezTo>
                        <a:pt x="22" y="11"/>
                        <a:pt x="23" y="14"/>
                        <a:pt x="24" y="16"/>
                      </a:cubicBezTo>
                      <a:cubicBezTo>
                        <a:pt x="25" y="18"/>
                        <a:pt x="25" y="19"/>
                        <a:pt x="26" y="21"/>
                      </a:cubicBezTo>
                      <a:cubicBezTo>
                        <a:pt x="26" y="23"/>
                        <a:pt x="26" y="26"/>
                        <a:pt x="26" y="29"/>
                      </a:cubicBezTo>
                      <a:cubicBezTo>
                        <a:pt x="26" y="31"/>
                        <a:pt x="25" y="34"/>
                        <a:pt x="24" y="36"/>
                      </a:cubicBezTo>
                      <a:cubicBezTo>
                        <a:pt x="23" y="39"/>
                        <a:pt x="22" y="41"/>
                        <a:pt x="20" y="43"/>
                      </a:cubicBezTo>
                      <a:cubicBezTo>
                        <a:pt x="18" y="45"/>
                        <a:pt x="15" y="47"/>
                        <a:pt x="13" y="48"/>
                      </a:cubicBezTo>
                      <a:cubicBezTo>
                        <a:pt x="12" y="40"/>
                        <a:pt x="13" y="31"/>
                        <a:pt x="15" y="23"/>
                      </a:cubicBezTo>
                      <a:cubicBezTo>
                        <a:pt x="10" y="32"/>
                        <a:pt x="8" y="41"/>
                        <a:pt x="9" y="50"/>
                      </a:cubicBezTo>
                      <a:cubicBezTo>
                        <a:pt x="5" y="44"/>
                        <a:pt x="2" y="40"/>
                        <a:pt x="1" y="36"/>
                      </a:cubicBezTo>
                      <a:cubicBezTo>
                        <a:pt x="1" y="33"/>
                        <a:pt x="0" y="30"/>
                        <a:pt x="1" y="27"/>
                      </a:cubicBezTo>
                      <a:cubicBezTo>
                        <a:pt x="1" y="25"/>
                        <a:pt x="1" y="22"/>
                        <a:pt x="2" y="20"/>
                      </a:cubicBezTo>
                      <a:cubicBezTo>
                        <a:pt x="3" y="18"/>
                        <a:pt x="4" y="16"/>
                        <a:pt x="6" y="14"/>
                      </a:cubicBezTo>
                      <a:cubicBezTo>
                        <a:pt x="7" y="12"/>
                        <a:pt x="10" y="9"/>
                        <a:pt x="14" y="5"/>
                      </a:cubicBezTo>
                      <a:lnTo>
                        <a:pt x="20" y="0"/>
                      </a:ln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5" name="Freeform 184">
                  <a:extLst>
                    <a:ext uri="{FF2B5EF4-FFF2-40B4-BE49-F238E27FC236}">
                      <a16:creationId xmlns:a16="http://schemas.microsoft.com/office/drawing/2014/main" id="{C8190B98-0297-442C-8172-75E943EE3E3B}"/>
                    </a:ext>
                  </a:extLst>
                </p:cNvPr>
                <p:cNvSpPr/>
                <p:nvPr/>
              </p:nvSpPr>
              <p:spPr bwMode="auto">
                <a:xfrm>
                  <a:off x="6624637" y="1354138"/>
                  <a:ext cx="82550" cy="157163"/>
                </a:xfrm>
                <a:custGeom>
                  <a:avLst/>
                  <a:gdLst/>
                  <a:ahLst/>
                  <a:cxnLst>
                    <a:cxn ang="0">
                      <a:pos x="5" y="6"/>
                    </a:cxn>
                    <a:cxn ang="0">
                      <a:pos x="6" y="0"/>
                    </a:cxn>
                    <a:cxn ang="0">
                      <a:pos x="6" y="0"/>
                    </a:cxn>
                    <a:cxn ang="0">
                      <a:pos x="10" y="4"/>
                    </a:cxn>
                    <a:cxn ang="0">
                      <a:pos x="16" y="11"/>
                    </a:cxn>
                    <a:cxn ang="0">
                      <a:pos x="18" y="16"/>
                    </a:cxn>
                    <a:cxn ang="0">
                      <a:pos x="20" y="22"/>
                    </a:cxn>
                    <a:cxn ang="0">
                      <a:pos x="19" y="28"/>
                    </a:cxn>
                    <a:cxn ang="0">
                      <a:pos x="12" y="38"/>
                    </a:cxn>
                    <a:cxn ang="0">
                      <a:pos x="9" y="18"/>
                    </a:cxn>
                    <a:cxn ang="0">
                      <a:pos x="9" y="37"/>
                    </a:cxn>
                    <a:cxn ang="0">
                      <a:pos x="4" y="33"/>
                    </a:cxn>
                    <a:cxn ang="0">
                      <a:pos x="1" y="27"/>
                    </a:cxn>
                    <a:cxn ang="0">
                      <a:pos x="0" y="21"/>
                    </a:cxn>
                    <a:cxn ang="0">
                      <a:pos x="1" y="15"/>
                    </a:cxn>
                    <a:cxn ang="0">
                      <a:pos x="2" y="12"/>
                    </a:cxn>
                    <a:cxn ang="0">
                      <a:pos x="5" y="6"/>
                    </a:cxn>
                  </a:cxnLst>
                  <a:rect l="0" t="0" r="r" b="b"/>
                  <a:pathLst>
                    <a:path w="20" h="38">
                      <a:moveTo>
                        <a:pt x="5" y="6"/>
                      </a:moveTo>
                      <a:cubicBezTo>
                        <a:pt x="6" y="4"/>
                        <a:pt x="7" y="2"/>
                        <a:pt x="6" y="0"/>
                      </a:cubicBezTo>
                      <a:cubicBezTo>
                        <a:pt x="6" y="0"/>
                        <a:pt x="6" y="0"/>
                        <a:pt x="6" y="0"/>
                      </a:cubicBezTo>
                      <a:cubicBezTo>
                        <a:pt x="10" y="4"/>
                        <a:pt x="10" y="4"/>
                        <a:pt x="10" y="4"/>
                      </a:cubicBezTo>
                      <a:cubicBezTo>
                        <a:pt x="13" y="8"/>
                        <a:pt x="15" y="10"/>
                        <a:pt x="16" y="11"/>
                      </a:cubicBezTo>
                      <a:cubicBezTo>
                        <a:pt x="17" y="13"/>
                        <a:pt x="18" y="15"/>
                        <a:pt x="18" y="16"/>
                      </a:cubicBezTo>
                      <a:cubicBezTo>
                        <a:pt x="19" y="18"/>
                        <a:pt x="20" y="20"/>
                        <a:pt x="20" y="22"/>
                      </a:cubicBezTo>
                      <a:cubicBezTo>
                        <a:pt x="20" y="24"/>
                        <a:pt x="19" y="26"/>
                        <a:pt x="19" y="28"/>
                      </a:cubicBezTo>
                      <a:cubicBezTo>
                        <a:pt x="18" y="31"/>
                        <a:pt x="15" y="35"/>
                        <a:pt x="12" y="38"/>
                      </a:cubicBezTo>
                      <a:cubicBezTo>
                        <a:pt x="13" y="32"/>
                        <a:pt x="12" y="25"/>
                        <a:pt x="9" y="18"/>
                      </a:cubicBezTo>
                      <a:cubicBezTo>
                        <a:pt x="10" y="24"/>
                        <a:pt x="10" y="31"/>
                        <a:pt x="9" y="37"/>
                      </a:cubicBezTo>
                      <a:cubicBezTo>
                        <a:pt x="7" y="36"/>
                        <a:pt x="6" y="35"/>
                        <a:pt x="4" y="33"/>
                      </a:cubicBezTo>
                      <a:cubicBezTo>
                        <a:pt x="3" y="31"/>
                        <a:pt x="2" y="29"/>
                        <a:pt x="1" y="27"/>
                      </a:cubicBezTo>
                      <a:cubicBezTo>
                        <a:pt x="0" y="26"/>
                        <a:pt x="0" y="24"/>
                        <a:pt x="0" y="21"/>
                      </a:cubicBezTo>
                      <a:cubicBezTo>
                        <a:pt x="0" y="19"/>
                        <a:pt x="0" y="17"/>
                        <a:pt x="1" y="15"/>
                      </a:cubicBezTo>
                      <a:cubicBezTo>
                        <a:pt x="1" y="14"/>
                        <a:pt x="2" y="13"/>
                        <a:pt x="2" y="12"/>
                      </a:cubicBezTo>
                      <a:cubicBezTo>
                        <a:pt x="3" y="10"/>
                        <a:pt x="4" y="8"/>
                        <a:pt x="5" y="6"/>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66" name="Freeform 185">
                  <a:extLst>
                    <a:ext uri="{FF2B5EF4-FFF2-40B4-BE49-F238E27FC236}">
                      <a16:creationId xmlns:a16="http://schemas.microsoft.com/office/drawing/2014/main" id="{6A0F5D49-50CD-4536-9336-05375B17C44E}"/>
                    </a:ext>
                  </a:extLst>
                </p:cNvPr>
                <p:cNvSpPr/>
                <p:nvPr/>
              </p:nvSpPr>
              <p:spPr bwMode="auto">
                <a:xfrm>
                  <a:off x="6235700" y="2220913"/>
                  <a:ext cx="276225" cy="198438"/>
                </a:xfrm>
                <a:custGeom>
                  <a:avLst/>
                  <a:gdLst/>
                  <a:ahLst/>
                  <a:cxnLst>
                    <a:cxn ang="0">
                      <a:pos x="29" y="5"/>
                    </a:cxn>
                    <a:cxn ang="0">
                      <a:pos x="43" y="1"/>
                    </a:cxn>
                    <a:cxn ang="0">
                      <a:pos x="67" y="6"/>
                    </a:cxn>
                    <a:cxn ang="0">
                      <a:pos x="31" y="28"/>
                    </a:cxn>
                    <a:cxn ang="0">
                      <a:pos x="67" y="12"/>
                    </a:cxn>
                    <a:cxn ang="0">
                      <a:pos x="63" y="25"/>
                    </a:cxn>
                    <a:cxn ang="0">
                      <a:pos x="55" y="35"/>
                    </a:cxn>
                    <a:cxn ang="0">
                      <a:pos x="45" y="42"/>
                    </a:cxn>
                    <a:cxn ang="0">
                      <a:pos x="33" y="45"/>
                    </a:cxn>
                    <a:cxn ang="0">
                      <a:pos x="26" y="46"/>
                    </a:cxn>
                    <a:cxn ang="0">
                      <a:pos x="11" y="45"/>
                    </a:cxn>
                    <a:cxn ang="0">
                      <a:pos x="0" y="48"/>
                    </a:cxn>
                    <a:cxn ang="0">
                      <a:pos x="0" y="48"/>
                    </a:cxn>
                    <a:cxn ang="0">
                      <a:pos x="4" y="37"/>
                    </a:cxn>
                    <a:cxn ang="0">
                      <a:pos x="13" y="19"/>
                    </a:cxn>
                    <a:cxn ang="0">
                      <a:pos x="20" y="11"/>
                    </a:cxn>
                    <a:cxn ang="0">
                      <a:pos x="29" y="5"/>
                    </a:cxn>
                  </a:cxnLst>
                  <a:rect l="0" t="0" r="r" b="b"/>
                  <a:pathLst>
                    <a:path w="67" h="48">
                      <a:moveTo>
                        <a:pt x="29" y="5"/>
                      </a:moveTo>
                      <a:cubicBezTo>
                        <a:pt x="34" y="3"/>
                        <a:pt x="38" y="1"/>
                        <a:pt x="43" y="1"/>
                      </a:cubicBezTo>
                      <a:cubicBezTo>
                        <a:pt x="49" y="0"/>
                        <a:pt x="57" y="2"/>
                        <a:pt x="67" y="6"/>
                      </a:cubicBezTo>
                      <a:cubicBezTo>
                        <a:pt x="54" y="9"/>
                        <a:pt x="42" y="16"/>
                        <a:pt x="31" y="28"/>
                      </a:cubicBezTo>
                      <a:cubicBezTo>
                        <a:pt x="42" y="21"/>
                        <a:pt x="54" y="15"/>
                        <a:pt x="67" y="12"/>
                      </a:cubicBezTo>
                      <a:cubicBezTo>
                        <a:pt x="67" y="17"/>
                        <a:pt x="65" y="21"/>
                        <a:pt x="63" y="25"/>
                      </a:cubicBezTo>
                      <a:cubicBezTo>
                        <a:pt x="61" y="29"/>
                        <a:pt x="58" y="32"/>
                        <a:pt x="55" y="35"/>
                      </a:cubicBezTo>
                      <a:cubicBezTo>
                        <a:pt x="52" y="38"/>
                        <a:pt x="49" y="40"/>
                        <a:pt x="45" y="42"/>
                      </a:cubicBezTo>
                      <a:cubicBezTo>
                        <a:pt x="41" y="44"/>
                        <a:pt x="37" y="45"/>
                        <a:pt x="33" y="45"/>
                      </a:cubicBezTo>
                      <a:cubicBezTo>
                        <a:pt x="30" y="46"/>
                        <a:pt x="28" y="46"/>
                        <a:pt x="26" y="46"/>
                      </a:cubicBezTo>
                      <a:cubicBezTo>
                        <a:pt x="21" y="45"/>
                        <a:pt x="16" y="45"/>
                        <a:pt x="11" y="45"/>
                      </a:cubicBezTo>
                      <a:cubicBezTo>
                        <a:pt x="7" y="44"/>
                        <a:pt x="3" y="45"/>
                        <a:pt x="0" y="48"/>
                      </a:cubicBezTo>
                      <a:cubicBezTo>
                        <a:pt x="0" y="48"/>
                        <a:pt x="0" y="48"/>
                        <a:pt x="0" y="48"/>
                      </a:cubicBezTo>
                      <a:cubicBezTo>
                        <a:pt x="4" y="37"/>
                        <a:pt x="4" y="37"/>
                        <a:pt x="4" y="37"/>
                      </a:cubicBezTo>
                      <a:cubicBezTo>
                        <a:pt x="8" y="28"/>
                        <a:pt x="11" y="22"/>
                        <a:pt x="13" y="19"/>
                      </a:cubicBezTo>
                      <a:cubicBezTo>
                        <a:pt x="15" y="16"/>
                        <a:pt x="17" y="14"/>
                        <a:pt x="20" y="11"/>
                      </a:cubicBezTo>
                      <a:cubicBezTo>
                        <a:pt x="23" y="8"/>
                        <a:pt x="26" y="6"/>
                        <a:pt x="29" y="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grpSp>
          <p:nvGrpSpPr>
            <p:cNvPr id="20" name="Group 196">
              <a:extLst>
                <a:ext uri="{FF2B5EF4-FFF2-40B4-BE49-F238E27FC236}">
                  <a16:creationId xmlns:a16="http://schemas.microsoft.com/office/drawing/2014/main" id="{965CBEEE-B23E-4CCB-BD3A-B370268E1190}"/>
                </a:ext>
              </a:extLst>
            </p:cNvPr>
            <p:cNvGrpSpPr/>
            <p:nvPr/>
          </p:nvGrpSpPr>
          <p:grpSpPr>
            <a:xfrm>
              <a:off x="2225" y="7158"/>
              <a:ext cx="575" cy="1055"/>
              <a:chOff x="825500" y="2846388"/>
              <a:chExt cx="273050" cy="622300"/>
            </a:xfrm>
            <a:solidFill>
              <a:srgbClr val="237DB9"/>
            </a:solidFill>
          </p:grpSpPr>
          <p:sp>
            <p:nvSpPr>
              <p:cNvPr id="26" name="Freeform 101">
                <a:extLst>
                  <a:ext uri="{FF2B5EF4-FFF2-40B4-BE49-F238E27FC236}">
                    <a16:creationId xmlns:a16="http://schemas.microsoft.com/office/drawing/2014/main" id="{52CD6E46-0190-440A-AB64-C69F13491345}"/>
                  </a:ext>
                </a:extLst>
              </p:cNvPr>
              <p:cNvSpPr/>
              <p:nvPr/>
            </p:nvSpPr>
            <p:spPr bwMode="auto">
              <a:xfrm>
                <a:off x="915988" y="3116263"/>
                <a:ext cx="157163" cy="185738"/>
              </a:xfrm>
              <a:custGeom>
                <a:avLst/>
                <a:gdLst/>
                <a:ahLst/>
                <a:cxnLst>
                  <a:cxn ang="0">
                    <a:pos x="4" y="45"/>
                  </a:cxn>
                  <a:cxn ang="0">
                    <a:pos x="30" y="0"/>
                  </a:cxn>
                  <a:cxn ang="0">
                    <a:pos x="4" y="45"/>
                  </a:cxn>
                </a:cxnLst>
                <a:rect l="0" t="0" r="r" b="b"/>
                <a:pathLst>
                  <a:path w="38" h="45">
                    <a:moveTo>
                      <a:pt x="4" y="45"/>
                    </a:moveTo>
                    <a:cubicBezTo>
                      <a:pt x="0" y="21"/>
                      <a:pt x="9" y="6"/>
                      <a:pt x="30" y="0"/>
                    </a:cubicBezTo>
                    <a:cubicBezTo>
                      <a:pt x="38" y="24"/>
                      <a:pt x="29" y="39"/>
                      <a:pt x="4" y="45"/>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7" name="Freeform 102">
                <a:extLst>
                  <a:ext uri="{FF2B5EF4-FFF2-40B4-BE49-F238E27FC236}">
                    <a16:creationId xmlns:a16="http://schemas.microsoft.com/office/drawing/2014/main" id="{F488BAF4-2F5B-4770-BE93-559C331DD59A}"/>
                  </a:ext>
                </a:extLst>
              </p:cNvPr>
              <p:cNvSpPr/>
              <p:nvPr/>
            </p:nvSpPr>
            <p:spPr bwMode="auto">
              <a:xfrm>
                <a:off x="925513" y="2846388"/>
                <a:ext cx="157163" cy="185738"/>
              </a:xfrm>
              <a:custGeom>
                <a:avLst/>
                <a:gdLst/>
                <a:ahLst/>
                <a:cxnLst>
                  <a:cxn ang="0">
                    <a:pos x="30" y="0"/>
                  </a:cxn>
                  <a:cxn ang="0">
                    <a:pos x="4" y="45"/>
                  </a:cxn>
                  <a:cxn ang="0">
                    <a:pos x="30" y="0"/>
                  </a:cxn>
                </a:cxnLst>
                <a:rect l="0" t="0" r="r" b="b"/>
                <a:pathLst>
                  <a:path w="38" h="45">
                    <a:moveTo>
                      <a:pt x="30" y="0"/>
                    </a:moveTo>
                    <a:cubicBezTo>
                      <a:pt x="38" y="24"/>
                      <a:pt x="29" y="39"/>
                      <a:pt x="4" y="45"/>
                    </a:cubicBezTo>
                    <a:cubicBezTo>
                      <a:pt x="0" y="21"/>
                      <a:pt x="9" y="6"/>
                      <a:pt x="30" y="0"/>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29" name="Freeform 103">
                <a:extLst>
                  <a:ext uri="{FF2B5EF4-FFF2-40B4-BE49-F238E27FC236}">
                    <a16:creationId xmlns:a16="http://schemas.microsoft.com/office/drawing/2014/main" id="{31CBF7F2-F98C-4571-AF22-A11FB4B9F912}"/>
                  </a:ext>
                </a:extLst>
              </p:cNvPr>
              <p:cNvSpPr/>
              <p:nvPr/>
            </p:nvSpPr>
            <p:spPr bwMode="auto">
              <a:xfrm>
                <a:off x="974725" y="3360738"/>
                <a:ext cx="123825" cy="107950"/>
              </a:xfrm>
              <a:custGeom>
                <a:avLst/>
                <a:gdLst/>
                <a:ahLst/>
                <a:cxnLst>
                  <a:cxn ang="0">
                    <a:pos x="0" y="21"/>
                  </a:cxn>
                  <a:cxn ang="0">
                    <a:pos x="30" y="3"/>
                  </a:cxn>
                  <a:cxn ang="0">
                    <a:pos x="0" y="21"/>
                  </a:cxn>
                </a:cxnLst>
                <a:rect l="0" t="0" r="r" b="b"/>
                <a:pathLst>
                  <a:path w="30" h="26">
                    <a:moveTo>
                      <a:pt x="0" y="21"/>
                    </a:moveTo>
                    <a:cubicBezTo>
                      <a:pt x="6" y="6"/>
                      <a:pt x="16" y="0"/>
                      <a:pt x="30" y="3"/>
                    </a:cubicBezTo>
                    <a:cubicBezTo>
                      <a:pt x="27" y="20"/>
                      <a:pt x="16" y="26"/>
                      <a:pt x="0" y="2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sp>
            <p:nvSpPr>
              <p:cNvPr id="31" name="Freeform 104">
                <a:extLst>
                  <a:ext uri="{FF2B5EF4-FFF2-40B4-BE49-F238E27FC236}">
                    <a16:creationId xmlns:a16="http://schemas.microsoft.com/office/drawing/2014/main" id="{0A29289E-0396-45AB-8617-2D7AD826D690}"/>
                  </a:ext>
                </a:extLst>
              </p:cNvPr>
              <p:cNvSpPr/>
              <p:nvPr/>
            </p:nvSpPr>
            <p:spPr bwMode="auto">
              <a:xfrm>
                <a:off x="825500" y="3335338"/>
                <a:ext cx="107950" cy="128588"/>
              </a:xfrm>
              <a:custGeom>
                <a:avLst/>
                <a:gdLst/>
                <a:ahLst/>
                <a:cxnLst>
                  <a:cxn ang="0">
                    <a:pos x="23" y="31"/>
                  </a:cxn>
                  <a:cxn ang="0">
                    <a:pos x="5" y="0"/>
                  </a:cxn>
                  <a:cxn ang="0">
                    <a:pos x="23" y="31"/>
                  </a:cxn>
                </a:cxnLst>
                <a:rect l="0" t="0" r="r" b="b"/>
                <a:pathLst>
                  <a:path w="26" h="31">
                    <a:moveTo>
                      <a:pt x="23" y="31"/>
                    </a:moveTo>
                    <a:cubicBezTo>
                      <a:pt x="6" y="27"/>
                      <a:pt x="0" y="17"/>
                      <a:pt x="5" y="0"/>
                    </a:cubicBezTo>
                    <a:cubicBezTo>
                      <a:pt x="20" y="6"/>
                      <a:pt x="26" y="17"/>
                      <a:pt x="23" y="31"/>
                    </a:cubicBezTo>
                    <a:close/>
                  </a:path>
                </a:pathLst>
              </a:custGeom>
              <a:solidFill>
                <a:srgbClr val="00B050"/>
              </a:solidFill>
              <a:ln w="9525">
                <a:noFill/>
                <a:round/>
              </a:ln>
            </p:spPr>
            <p:txBody>
              <a:bodyPr vert="horz" wrap="square" lIns="91440" tIns="45720" rIns="91440" bIns="45720" numCol="1" anchor="t" anchorCtr="0" compatLnSpc="1"/>
              <a:lstStyle/>
              <a:p>
                <a:endParaRPr lang="en-US"/>
              </a:p>
            </p:txBody>
          </p:sp>
        </p:grpSp>
      </p:grpSp>
      <p:pic>
        <p:nvPicPr>
          <p:cNvPr id="114" name="图片 25" descr="ea11243b2077ee3abef0a39733d4f91e">
            <a:extLst>
              <a:ext uri="{FF2B5EF4-FFF2-40B4-BE49-F238E27FC236}">
                <a16:creationId xmlns:a16="http://schemas.microsoft.com/office/drawing/2014/main" id="{7B497EB9-D42B-41C4-83BF-F9F5F2762FBD}"/>
              </a:ext>
            </a:extLst>
          </p:cNvPr>
          <p:cNvPicPr>
            <a:picLocks noChangeAspect="1"/>
          </p:cNvPicPr>
          <p:nvPr/>
        </p:nvPicPr>
        <p:blipFill>
          <a:blip r:embed="rId7"/>
          <a:stretch>
            <a:fillRect/>
          </a:stretch>
        </p:blipFill>
        <p:spPr>
          <a:xfrm>
            <a:off x="30154" y="5424698"/>
            <a:ext cx="12180895" cy="1485265"/>
          </a:xfrm>
          <a:prstGeom prst="rect">
            <a:avLst/>
          </a:prstGeom>
        </p:spPr>
      </p:pic>
    </p:spTree>
    <p:extLst>
      <p:ext uri="{BB962C8B-B14F-4D97-AF65-F5344CB8AC3E}">
        <p14:creationId xmlns:p14="http://schemas.microsoft.com/office/powerpoint/2010/main" val="2494561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793105" y="3692525"/>
            <a:ext cx="5685155" cy="1446530"/>
            <a:chOff x="8952" y="4240"/>
            <a:chExt cx="8953" cy="2278"/>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952" y="4240"/>
              <a:ext cx="8953" cy="2278"/>
            </a:xfrm>
            <a:prstGeom prst="rect">
              <a:avLst/>
            </a:prstGeom>
            <a:noFill/>
          </p:spPr>
          <p:txBody>
            <a:bodyPr wrap="square" rtlCol="0">
              <a:spAutoFit/>
            </a:bodyPr>
            <a:lstStyle/>
            <a:p>
              <a:pPr algn="ctr"/>
              <a:r>
                <a:rPr lang="en-US" altLang="zh-CN" sz="4400" b="1" dirty="0" err="1">
                  <a:solidFill>
                    <a:srgbClr val="2E7E38"/>
                  </a:solidFill>
                  <a:latin typeface="Cambria" panose="02040503050406030204" pitchFamily="18" charset="0"/>
                  <a:ea typeface="Cambria" panose="02040503050406030204" pitchFamily="18" charset="0"/>
                </a:rPr>
                <a:t>Hoạt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động</a:t>
              </a:r>
              <a:endParaRPr lang="en-US" altLang="zh-CN" sz="4400" b="1" dirty="0">
                <a:solidFill>
                  <a:srgbClr val="2E7E38"/>
                </a:solidFill>
                <a:latin typeface="Cambria" panose="02040503050406030204" pitchFamily="18" charset="0"/>
                <a:ea typeface="Cambria" panose="02040503050406030204" pitchFamily="18" charset="0"/>
              </a:endParaRPr>
            </a:p>
            <a:p>
              <a:pPr algn="ctr"/>
              <a:r>
                <a:rPr lang="en-US" altLang="zh-CN" sz="4400" b="1" dirty="0" err="1">
                  <a:solidFill>
                    <a:srgbClr val="2E7E38"/>
                  </a:solidFill>
                  <a:latin typeface="Cambria" panose="02040503050406030204" pitchFamily="18" charset="0"/>
                  <a:ea typeface="Cambria" panose="02040503050406030204" pitchFamily="18" charset="0"/>
                </a:rPr>
                <a:t>Phân</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tích</a:t>
              </a:r>
              <a:r>
                <a:rPr lang="en-US" altLang="zh-CN" sz="4400" b="1" dirty="0">
                  <a:solidFill>
                    <a:srgbClr val="2E7E38"/>
                  </a:solidFill>
                  <a:latin typeface="Cambria" panose="02040503050406030204" pitchFamily="18" charset="0"/>
                  <a:ea typeface="Cambria" panose="02040503050406030204" pitchFamily="18" charset="0"/>
                </a:rPr>
                <a:t> – </a:t>
              </a:r>
              <a:r>
                <a:rPr lang="en-US" altLang="zh-CN" sz="4400" b="1" dirty="0" err="1">
                  <a:solidFill>
                    <a:srgbClr val="2E7E38"/>
                  </a:solidFill>
                  <a:latin typeface="Cambria" panose="02040503050406030204" pitchFamily="18" charset="0"/>
                  <a:ea typeface="Cambria" panose="02040503050406030204" pitchFamily="18" charset="0"/>
                </a:rPr>
                <a:t>Đánh</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giá</a:t>
              </a:r>
              <a:endParaRPr lang="zh-CN" altLang="en-US" sz="44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4</a:t>
              </a:r>
            </a:p>
          </p:txBody>
        </p:sp>
      </p:grpSp>
      <p:pic>
        <p:nvPicPr>
          <p:cNvPr id="26" name="图片 32" descr="129e31cd37098471b19ff0d691246199">
            <a:extLst>
              <a:ext uri="{FF2B5EF4-FFF2-40B4-BE49-F238E27FC236}">
                <a16:creationId xmlns:a16="http://schemas.microsoft.com/office/drawing/2014/main" id="{525D7577-50D8-4550-95FC-80F9A1BB8D67}"/>
              </a:ext>
            </a:extLst>
          </p:cNvPr>
          <p:cNvPicPr>
            <a:picLocks noChangeAspect="1"/>
          </p:cNvPicPr>
          <p:nvPr/>
        </p:nvPicPr>
        <p:blipFill>
          <a:blip r:embed="rId6"/>
          <a:stretch>
            <a:fillRect/>
          </a:stretch>
        </p:blipFill>
        <p:spPr>
          <a:xfrm>
            <a:off x="2697481" y="451658"/>
            <a:ext cx="2563143" cy="2563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9"/>
              <a:ext cx="2229" cy="1851"/>
            </a:xfrm>
            <a:prstGeom prst="rect">
              <a:avLst/>
            </a:prstGeom>
            <a:noFill/>
          </p:spPr>
          <p:txBody>
            <a:bodyPr wrap="square" rtlCol="0">
              <a:spAutoFit/>
            </a:bodyPr>
            <a:lstStyle/>
            <a:p>
              <a:pPr algn="ctr"/>
              <a:r>
                <a:rPr lang="en-US" altLang="zh-CN" sz="2400" dirty="0">
                  <a:latin typeface="锐字工房洪荒之光中黑简1.0" panose="02010600030101010101" charset="-122"/>
                  <a:ea typeface="锐字工房洪荒之光中黑简1.0" panose="02010600030101010101" charset="-122"/>
                </a:rPr>
                <a:t>4</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grpSp>
        <p:nvGrpSpPr>
          <p:cNvPr id="2" name="组合 1"/>
          <p:cNvGrpSpPr/>
          <p:nvPr/>
        </p:nvGrpSpPr>
        <p:grpSpPr>
          <a:xfrm>
            <a:off x="1766570" y="877465"/>
            <a:ext cx="7564120" cy="1993900"/>
            <a:chOff x="707" y="2702"/>
            <a:chExt cx="11912" cy="3140"/>
          </a:xfrm>
        </p:grpSpPr>
        <p:grpSp>
          <p:nvGrpSpPr>
            <p:cNvPr id="23" name="组合 22"/>
            <p:cNvGrpSpPr/>
            <p:nvPr/>
          </p:nvGrpSpPr>
          <p:grpSpPr>
            <a:xfrm>
              <a:off x="707" y="2702"/>
              <a:ext cx="3118" cy="3118"/>
              <a:chOff x="707" y="2702"/>
              <a:chExt cx="3118" cy="3118"/>
            </a:xfrm>
          </p:grpSpPr>
          <p:grpSp>
            <p:nvGrpSpPr>
              <p:cNvPr id="3" name="组合 2"/>
              <p:cNvGrpSpPr/>
              <p:nvPr/>
            </p:nvGrpSpPr>
            <p:grpSpPr>
              <a:xfrm>
                <a:off x="707" y="2702"/>
                <a:ext cx="3118" cy="3118"/>
                <a:chOff x="1736" y="2746"/>
                <a:chExt cx="3118" cy="3118"/>
              </a:xfrm>
              <a:solidFill>
                <a:srgbClr val="00B0F0"/>
              </a:solidFill>
            </p:grpSpPr>
            <p:sp>
              <p:nvSpPr>
                <p:cNvPr id="271"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4"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2" name="图片 21" descr="20080220085227583"/>
              <p:cNvPicPr>
                <a:picLocks noChangeAspect="1"/>
              </p:cNvPicPr>
              <p:nvPr/>
            </p:nvPicPr>
            <p:blipFill>
              <a:blip r:embed="rId6"/>
              <a:stretch>
                <a:fillRect/>
              </a:stretch>
            </p:blipFill>
            <p:spPr>
              <a:xfrm>
                <a:off x="1411" y="3405"/>
                <a:ext cx="1711" cy="1711"/>
              </a:xfrm>
              <a:prstGeom prst="rect">
                <a:avLst/>
              </a:prstGeom>
            </p:spPr>
          </p:pic>
        </p:grpSp>
        <p:grpSp>
          <p:nvGrpSpPr>
            <p:cNvPr id="25" name="组合 24"/>
            <p:cNvGrpSpPr/>
            <p:nvPr/>
          </p:nvGrpSpPr>
          <p:grpSpPr>
            <a:xfrm>
              <a:off x="5073" y="2724"/>
              <a:ext cx="3118" cy="3118"/>
              <a:chOff x="5073" y="2724"/>
              <a:chExt cx="3118" cy="3118"/>
            </a:xfrm>
          </p:grpSpPr>
          <p:grpSp>
            <p:nvGrpSpPr>
              <p:cNvPr id="16" name="组合 15"/>
              <p:cNvGrpSpPr/>
              <p:nvPr/>
            </p:nvGrpSpPr>
            <p:grpSpPr>
              <a:xfrm>
                <a:off x="5073" y="2724"/>
                <a:ext cx="3118" cy="3118"/>
                <a:chOff x="1736" y="2746"/>
                <a:chExt cx="3118" cy="3118"/>
              </a:xfrm>
              <a:solidFill>
                <a:srgbClr val="FFC000"/>
              </a:solidFill>
            </p:grpSpPr>
            <p:sp>
              <p:nvSpPr>
                <p:cNvPr id="17"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18" name=" 184"/>
                <p:cNvSpPr/>
                <p:nvPr/>
              </p:nvSpPr>
              <p:spPr>
                <a:xfrm>
                  <a:off x="2125" y="3135"/>
                  <a:ext cx="2339" cy="233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pic>
            <p:nvPicPr>
              <p:cNvPr id="24" name="图片 23" descr="ueg5jojpevf5dkh"/>
              <p:cNvPicPr>
                <a:picLocks noChangeAspect="1"/>
              </p:cNvPicPr>
              <p:nvPr/>
            </p:nvPicPr>
            <p:blipFill>
              <a:blip r:embed="rId7"/>
              <a:stretch>
                <a:fillRect/>
              </a:stretch>
            </p:blipFill>
            <p:spPr>
              <a:xfrm>
                <a:off x="5586" y="3179"/>
                <a:ext cx="2091" cy="2091"/>
              </a:xfrm>
              <a:prstGeom prst="rect">
                <a:avLst/>
              </a:prstGeom>
            </p:spPr>
          </p:pic>
        </p:grpSp>
        <p:grpSp>
          <p:nvGrpSpPr>
            <p:cNvPr id="19" name="组合 18"/>
            <p:cNvGrpSpPr/>
            <p:nvPr/>
          </p:nvGrpSpPr>
          <p:grpSpPr>
            <a:xfrm>
              <a:off x="9501" y="2702"/>
              <a:ext cx="3118" cy="3118"/>
              <a:chOff x="1736" y="2746"/>
              <a:chExt cx="3118" cy="3118"/>
            </a:xfrm>
            <a:solidFill>
              <a:srgbClr val="FF99CC"/>
            </a:solidFill>
          </p:grpSpPr>
          <p:sp>
            <p:nvSpPr>
              <p:cNvPr id="20" name=" 271"/>
              <p:cNvSpPr/>
              <p:nvPr/>
            </p:nvSpPr>
            <p:spPr>
              <a:xfrm>
                <a:off x="1736" y="2746"/>
                <a:ext cx="3118" cy="3118"/>
              </a:xfrm>
              <a:custGeom>
                <a:avLst/>
                <a:gdLst>
                  <a:gd name="connsiteX0" fmla="*/ 2055718 w 4111436"/>
                  <a:gd name="connsiteY0" fmla="*/ 3729003 h 4111436"/>
                  <a:gd name="connsiteX1" fmla="*/ 2055718 w 4111436"/>
                  <a:gd name="connsiteY1" fmla="*/ 4019426 h 4111436"/>
                  <a:gd name="connsiteX2" fmla="*/ 2055718 w 4111436"/>
                  <a:gd name="connsiteY2" fmla="*/ 3729003 h 4111436"/>
                  <a:gd name="connsiteX3" fmla="*/ 2488796 w 4111436"/>
                  <a:gd name="connsiteY3" fmla="*/ 3671988 h 4111436"/>
                  <a:gd name="connsiteX4" fmla="*/ 2563963 w 4111436"/>
                  <a:gd name="connsiteY4" fmla="*/ 3952515 h 4111436"/>
                  <a:gd name="connsiteX5" fmla="*/ 2488796 w 4111436"/>
                  <a:gd name="connsiteY5" fmla="*/ 3671988 h 4111436"/>
                  <a:gd name="connsiteX6" fmla="*/ 1622639 w 4111436"/>
                  <a:gd name="connsiteY6" fmla="*/ 3671987 h 4111436"/>
                  <a:gd name="connsiteX7" fmla="*/ 1547472 w 4111436"/>
                  <a:gd name="connsiteY7" fmla="*/ 3952514 h 4111436"/>
                  <a:gd name="connsiteX8" fmla="*/ 1622639 w 4111436"/>
                  <a:gd name="connsiteY8" fmla="*/ 3671987 h 4111436"/>
                  <a:gd name="connsiteX9" fmla="*/ 2892361 w 4111436"/>
                  <a:gd name="connsiteY9" fmla="*/ 3504825 h 4111436"/>
                  <a:gd name="connsiteX10" fmla="*/ 3037572 w 4111436"/>
                  <a:gd name="connsiteY10" fmla="*/ 3756339 h 4111436"/>
                  <a:gd name="connsiteX11" fmla="*/ 2892361 w 4111436"/>
                  <a:gd name="connsiteY11" fmla="*/ 3504825 h 4111436"/>
                  <a:gd name="connsiteX12" fmla="*/ 1219076 w 4111436"/>
                  <a:gd name="connsiteY12" fmla="*/ 3504825 h 4111436"/>
                  <a:gd name="connsiteX13" fmla="*/ 1073864 w 4111436"/>
                  <a:gd name="connsiteY13" fmla="*/ 3756338 h 4111436"/>
                  <a:gd name="connsiteX14" fmla="*/ 1219076 w 4111436"/>
                  <a:gd name="connsiteY14" fmla="*/ 3504825 h 4111436"/>
                  <a:gd name="connsiteX15" fmla="*/ 3323502 w 4111436"/>
                  <a:gd name="connsiteY15" fmla="*/ 3230123 h 4111436"/>
                  <a:gd name="connsiteX16" fmla="*/ 3444269 w 4111436"/>
                  <a:gd name="connsiteY16" fmla="*/ 3444269 h 4111436"/>
                  <a:gd name="connsiteX17" fmla="*/ 3238909 w 4111436"/>
                  <a:gd name="connsiteY17" fmla="*/ 3238909 h 4111436"/>
                  <a:gd name="connsiteX18" fmla="*/ 3323502 w 4111436"/>
                  <a:gd name="connsiteY18" fmla="*/ 3230123 h 4111436"/>
                  <a:gd name="connsiteX19" fmla="*/ 787934 w 4111436"/>
                  <a:gd name="connsiteY19" fmla="*/ 3230122 h 4111436"/>
                  <a:gd name="connsiteX20" fmla="*/ 872527 w 4111436"/>
                  <a:gd name="connsiteY20" fmla="*/ 3238909 h 4111436"/>
                  <a:gd name="connsiteX21" fmla="*/ 667167 w 4111436"/>
                  <a:gd name="connsiteY21" fmla="*/ 3444269 h 4111436"/>
                  <a:gd name="connsiteX22" fmla="*/ 787934 w 4111436"/>
                  <a:gd name="connsiteY22" fmla="*/ 3230122 h 4111436"/>
                  <a:gd name="connsiteX23" fmla="*/ 3715047 w 4111436"/>
                  <a:gd name="connsiteY23" fmla="*/ 2836253 h 4111436"/>
                  <a:gd name="connsiteX24" fmla="*/ 3756338 w 4111436"/>
                  <a:gd name="connsiteY24" fmla="*/ 3037573 h 4111436"/>
                  <a:gd name="connsiteX25" fmla="*/ 3504825 w 4111436"/>
                  <a:gd name="connsiteY25" fmla="*/ 2892361 h 4111436"/>
                  <a:gd name="connsiteX26" fmla="*/ 3715047 w 4111436"/>
                  <a:gd name="connsiteY26" fmla="*/ 2836253 h 4111436"/>
                  <a:gd name="connsiteX27" fmla="*/ 396389 w 4111436"/>
                  <a:gd name="connsiteY27" fmla="*/ 2836252 h 4111436"/>
                  <a:gd name="connsiteX28" fmla="*/ 606611 w 4111436"/>
                  <a:gd name="connsiteY28" fmla="*/ 2892361 h 4111436"/>
                  <a:gd name="connsiteX29" fmla="*/ 355097 w 4111436"/>
                  <a:gd name="connsiteY29" fmla="*/ 3037572 h 4111436"/>
                  <a:gd name="connsiteX30" fmla="*/ 396389 w 4111436"/>
                  <a:gd name="connsiteY30" fmla="*/ 2836252 h 4111436"/>
                  <a:gd name="connsiteX31" fmla="*/ 3954844 w 4111436"/>
                  <a:gd name="connsiteY31" fmla="*/ 2366424 h 4111436"/>
                  <a:gd name="connsiteX32" fmla="*/ 3952514 w 4111436"/>
                  <a:gd name="connsiteY32" fmla="*/ 2563964 h 4111436"/>
                  <a:gd name="connsiteX33" fmla="*/ 3671987 w 4111436"/>
                  <a:gd name="connsiteY33" fmla="*/ 2488797 h 4111436"/>
                  <a:gd name="connsiteX34" fmla="*/ 3954844 w 4111436"/>
                  <a:gd name="connsiteY34" fmla="*/ 2366424 h 4111436"/>
                  <a:gd name="connsiteX35" fmla="*/ 156592 w 4111436"/>
                  <a:gd name="connsiteY35" fmla="*/ 2366423 h 4111436"/>
                  <a:gd name="connsiteX36" fmla="*/ 439449 w 4111436"/>
                  <a:gd name="connsiteY36" fmla="*/ 2488796 h 4111436"/>
                  <a:gd name="connsiteX37" fmla="*/ 158922 w 4111436"/>
                  <a:gd name="connsiteY37" fmla="*/ 2563963 h 4111436"/>
                  <a:gd name="connsiteX38" fmla="*/ 156592 w 4111436"/>
                  <a:gd name="connsiteY38" fmla="*/ 2366423 h 4111436"/>
                  <a:gd name="connsiteX39" fmla="*/ 4008082 w 4111436"/>
                  <a:gd name="connsiteY39" fmla="*/ 1860732 h 4111436"/>
                  <a:gd name="connsiteX40" fmla="*/ 4019426 w 4111436"/>
                  <a:gd name="connsiteY40" fmla="*/ 2055719 h 4111436"/>
                  <a:gd name="connsiteX41" fmla="*/ 3729003 w 4111436"/>
                  <a:gd name="connsiteY41" fmla="*/ 2055719 h 4111436"/>
                  <a:gd name="connsiteX42" fmla="*/ 4008082 w 4111436"/>
                  <a:gd name="connsiteY42" fmla="*/ 1860732 h 4111436"/>
                  <a:gd name="connsiteX43" fmla="*/ 103354 w 4111436"/>
                  <a:gd name="connsiteY43" fmla="*/ 1860732 h 4111436"/>
                  <a:gd name="connsiteX44" fmla="*/ 382433 w 4111436"/>
                  <a:gd name="connsiteY44" fmla="*/ 2055718 h 4111436"/>
                  <a:gd name="connsiteX45" fmla="*/ 92010 w 4111436"/>
                  <a:gd name="connsiteY45" fmla="*/ 2055718 h 4111436"/>
                  <a:gd name="connsiteX46" fmla="*/ 103354 w 4111436"/>
                  <a:gd name="connsiteY46" fmla="*/ 1860732 h 4111436"/>
                  <a:gd name="connsiteX47" fmla="*/ 3923829 w 4111436"/>
                  <a:gd name="connsiteY47" fmla="*/ 1358232 h 4111436"/>
                  <a:gd name="connsiteX48" fmla="*/ 3952515 w 4111436"/>
                  <a:gd name="connsiteY48" fmla="*/ 1547474 h 4111436"/>
                  <a:gd name="connsiteX49" fmla="*/ 3671988 w 4111436"/>
                  <a:gd name="connsiteY49" fmla="*/ 1622641 h 4111436"/>
                  <a:gd name="connsiteX50" fmla="*/ 3923829 w 4111436"/>
                  <a:gd name="connsiteY50" fmla="*/ 1358232 h 4111436"/>
                  <a:gd name="connsiteX51" fmla="*/ 187608 w 4111436"/>
                  <a:gd name="connsiteY51" fmla="*/ 1358232 h 4111436"/>
                  <a:gd name="connsiteX52" fmla="*/ 439450 w 4111436"/>
                  <a:gd name="connsiteY52" fmla="*/ 1622641 h 4111436"/>
                  <a:gd name="connsiteX53" fmla="*/ 158923 w 4111436"/>
                  <a:gd name="connsiteY53" fmla="*/ 1547474 h 4111436"/>
                  <a:gd name="connsiteX54" fmla="*/ 187608 w 4111436"/>
                  <a:gd name="connsiteY54" fmla="*/ 1358232 h 4111436"/>
                  <a:gd name="connsiteX55" fmla="*/ 3709013 w 4111436"/>
                  <a:gd name="connsiteY55" fmla="*/ 895087 h 4111436"/>
                  <a:gd name="connsiteX56" fmla="*/ 3756339 w 4111436"/>
                  <a:gd name="connsiteY56" fmla="*/ 1073865 h 4111436"/>
                  <a:gd name="connsiteX57" fmla="*/ 3504825 w 4111436"/>
                  <a:gd name="connsiteY57" fmla="*/ 1219077 h 4111436"/>
                  <a:gd name="connsiteX58" fmla="*/ 3709013 w 4111436"/>
                  <a:gd name="connsiteY58" fmla="*/ 895087 h 4111436"/>
                  <a:gd name="connsiteX59" fmla="*/ 402423 w 4111436"/>
                  <a:gd name="connsiteY59" fmla="*/ 895086 h 4111436"/>
                  <a:gd name="connsiteX60" fmla="*/ 606612 w 4111436"/>
                  <a:gd name="connsiteY60" fmla="*/ 1219076 h 4111436"/>
                  <a:gd name="connsiteX61" fmla="*/ 355098 w 4111436"/>
                  <a:gd name="connsiteY61" fmla="*/ 1073864 h 4111436"/>
                  <a:gd name="connsiteX62" fmla="*/ 402423 w 4111436"/>
                  <a:gd name="connsiteY62" fmla="*/ 895086 h 4111436"/>
                  <a:gd name="connsiteX63" fmla="*/ 3379430 w 4111436"/>
                  <a:gd name="connsiteY63" fmla="*/ 504060 h 4111436"/>
                  <a:gd name="connsiteX64" fmla="*/ 3444269 w 4111436"/>
                  <a:gd name="connsiteY64" fmla="*/ 667168 h 4111436"/>
                  <a:gd name="connsiteX65" fmla="*/ 3238909 w 4111436"/>
                  <a:gd name="connsiteY65" fmla="*/ 872528 h 4111436"/>
                  <a:gd name="connsiteX66" fmla="*/ 3379430 w 4111436"/>
                  <a:gd name="connsiteY66" fmla="*/ 504060 h 4111436"/>
                  <a:gd name="connsiteX67" fmla="*/ 732007 w 4111436"/>
                  <a:gd name="connsiteY67" fmla="*/ 504060 h 4111436"/>
                  <a:gd name="connsiteX68" fmla="*/ 872528 w 4111436"/>
                  <a:gd name="connsiteY68" fmla="*/ 872527 h 4111436"/>
                  <a:gd name="connsiteX69" fmla="*/ 667167 w 4111436"/>
                  <a:gd name="connsiteY69" fmla="*/ 667167 h 4111436"/>
                  <a:gd name="connsiteX70" fmla="*/ 732007 w 4111436"/>
                  <a:gd name="connsiteY70" fmla="*/ 504060 h 4111436"/>
                  <a:gd name="connsiteX71" fmla="*/ 2958580 w 4111436"/>
                  <a:gd name="connsiteY71" fmla="*/ 212554 h 4111436"/>
                  <a:gd name="connsiteX72" fmla="*/ 3037573 w 4111436"/>
                  <a:gd name="connsiteY72" fmla="*/ 355098 h 4111436"/>
                  <a:gd name="connsiteX73" fmla="*/ 2892361 w 4111436"/>
                  <a:gd name="connsiteY73" fmla="*/ 606612 h 4111436"/>
                  <a:gd name="connsiteX74" fmla="*/ 2958580 w 4111436"/>
                  <a:gd name="connsiteY74" fmla="*/ 212554 h 4111436"/>
                  <a:gd name="connsiteX75" fmla="*/ 1152857 w 4111436"/>
                  <a:gd name="connsiteY75" fmla="*/ 212554 h 4111436"/>
                  <a:gd name="connsiteX76" fmla="*/ 1219077 w 4111436"/>
                  <a:gd name="connsiteY76" fmla="*/ 606611 h 4111436"/>
                  <a:gd name="connsiteX77" fmla="*/ 1073865 w 4111436"/>
                  <a:gd name="connsiteY77" fmla="*/ 355098 h 4111436"/>
                  <a:gd name="connsiteX78" fmla="*/ 1152857 w 4111436"/>
                  <a:gd name="connsiteY78" fmla="*/ 212554 h 4111436"/>
                  <a:gd name="connsiteX79" fmla="*/ 2476140 w 4111436"/>
                  <a:gd name="connsiteY79" fmla="*/ 40943 h 4111436"/>
                  <a:gd name="connsiteX80" fmla="*/ 2563964 w 4111436"/>
                  <a:gd name="connsiteY80" fmla="*/ 158922 h 4111436"/>
                  <a:gd name="connsiteX81" fmla="*/ 2488797 w 4111436"/>
                  <a:gd name="connsiteY81" fmla="*/ 439449 h 4111436"/>
                  <a:gd name="connsiteX82" fmla="*/ 2476140 w 4111436"/>
                  <a:gd name="connsiteY82" fmla="*/ 40943 h 4111436"/>
                  <a:gd name="connsiteX83" fmla="*/ 1635297 w 4111436"/>
                  <a:gd name="connsiteY83" fmla="*/ 40941 h 4111436"/>
                  <a:gd name="connsiteX84" fmla="*/ 1622640 w 4111436"/>
                  <a:gd name="connsiteY84" fmla="*/ 439449 h 4111436"/>
                  <a:gd name="connsiteX85" fmla="*/ 1547473 w 4111436"/>
                  <a:gd name="connsiteY85" fmla="*/ 158922 h 4111436"/>
                  <a:gd name="connsiteX86" fmla="*/ 1635297 w 4111436"/>
                  <a:gd name="connsiteY86" fmla="*/ 40941 h 4111436"/>
                  <a:gd name="connsiteX87" fmla="*/ 2171086 w 4111436"/>
                  <a:gd name="connsiteY87" fmla="*/ 781 h 4111436"/>
                  <a:gd name="connsiteX88" fmla="*/ 2055719 w 4111436"/>
                  <a:gd name="connsiteY88" fmla="*/ 382434 h 4111436"/>
                  <a:gd name="connsiteX89" fmla="*/ 1940352 w 4111436"/>
                  <a:gd name="connsiteY89" fmla="*/ 783 h 4111436"/>
                  <a:gd name="connsiteX90" fmla="*/ 2055719 w 4111436"/>
                  <a:gd name="connsiteY90" fmla="*/ 92011 h 4111436"/>
                  <a:gd name="connsiteX91" fmla="*/ 2171086 w 4111436"/>
                  <a:gd name="connsiteY91" fmla="*/ 781 h 41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111436" h="4111436">
                    <a:moveTo>
                      <a:pt x="2055718" y="3729003"/>
                    </a:moveTo>
                    <a:cubicBezTo>
                      <a:pt x="2451017" y="4019426"/>
                      <a:pt x="2136392" y="4245311"/>
                      <a:pt x="2055718" y="4019426"/>
                    </a:cubicBezTo>
                    <a:cubicBezTo>
                      <a:pt x="1975045" y="4245311"/>
                      <a:pt x="1660420" y="4019426"/>
                      <a:pt x="2055718" y="3729003"/>
                    </a:cubicBezTo>
                    <a:close/>
                    <a:moveTo>
                      <a:pt x="2488796" y="3671988"/>
                    </a:moveTo>
                    <a:cubicBezTo>
                      <a:pt x="2945792" y="3850204"/>
                      <a:pt x="2700351" y="4149823"/>
                      <a:pt x="2563963" y="3952515"/>
                    </a:cubicBezTo>
                    <a:cubicBezTo>
                      <a:pt x="2544502" y="4191583"/>
                      <a:pt x="2182134" y="4054825"/>
                      <a:pt x="2488796" y="3671988"/>
                    </a:cubicBezTo>
                    <a:close/>
                    <a:moveTo>
                      <a:pt x="1622639" y="3671987"/>
                    </a:moveTo>
                    <a:cubicBezTo>
                      <a:pt x="1929302" y="4054825"/>
                      <a:pt x="1566934" y="4191583"/>
                      <a:pt x="1547472" y="3952514"/>
                    </a:cubicBezTo>
                    <a:cubicBezTo>
                      <a:pt x="1411085" y="4149823"/>
                      <a:pt x="1165644" y="3850204"/>
                      <a:pt x="1622639" y="3671987"/>
                    </a:cubicBezTo>
                    <a:close/>
                    <a:moveTo>
                      <a:pt x="2892361" y="3504825"/>
                    </a:moveTo>
                    <a:cubicBezTo>
                      <a:pt x="3379911" y="3558689"/>
                      <a:pt x="3220380" y="3911624"/>
                      <a:pt x="3037572" y="3756339"/>
                    </a:cubicBezTo>
                    <a:cubicBezTo>
                      <a:pt x="3080650" y="3992297"/>
                      <a:pt x="2695234" y="3953988"/>
                      <a:pt x="2892361" y="3504825"/>
                    </a:cubicBezTo>
                    <a:close/>
                    <a:moveTo>
                      <a:pt x="1219076" y="3504825"/>
                    </a:moveTo>
                    <a:cubicBezTo>
                      <a:pt x="1416203" y="3953988"/>
                      <a:pt x="1030787" y="3992297"/>
                      <a:pt x="1073864" y="3756338"/>
                    </a:cubicBezTo>
                    <a:cubicBezTo>
                      <a:pt x="891057" y="3911624"/>
                      <a:pt x="731526" y="3558689"/>
                      <a:pt x="1219076" y="3504825"/>
                    </a:cubicBezTo>
                    <a:close/>
                    <a:moveTo>
                      <a:pt x="3323502" y="3230123"/>
                    </a:moveTo>
                    <a:cubicBezTo>
                      <a:pt x="3715342" y="3210632"/>
                      <a:pt x="3647491" y="3540532"/>
                      <a:pt x="3444269" y="3444269"/>
                    </a:cubicBezTo>
                    <a:cubicBezTo>
                      <a:pt x="3546949" y="3661039"/>
                      <a:pt x="3164751" y="3723787"/>
                      <a:pt x="3238909" y="3238909"/>
                    </a:cubicBezTo>
                    <a:cubicBezTo>
                      <a:pt x="3269214" y="3234274"/>
                      <a:pt x="3297379" y="3231422"/>
                      <a:pt x="3323502" y="3230123"/>
                    </a:cubicBezTo>
                    <a:close/>
                    <a:moveTo>
                      <a:pt x="787934" y="3230122"/>
                    </a:moveTo>
                    <a:cubicBezTo>
                      <a:pt x="814056" y="3231422"/>
                      <a:pt x="842222" y="3234274"/>
                      <a:pt x="872527" y="3238909"/>
                    </a:cubicBezTo>
                    <a:cubicBezTo>
                      <a:pt x="946685" y="3723787"/>
                      <a:pt x="564487" y="3661039"/>
                      <a:pt x="667167" y="3444269"/>
                    </a:cubicBezTo>
                    <a:cubicBezTo>
                      <a:pt x="463946" y="3540532"/>
                      <a:pt x="396094" y="3210632"/>
                      <a:pt x="787934" y="3230122"/>
                    </a:cubicBezTo>
                    <a:close/>
                    <a:moveTo>
                      <a:pt x="3715047" y="2836253"/>
                    </a:moveTo>
                    <a:cubicBezTo>
                      <a:pt x="3958712" y="2824701"/>
                      <a:pt x="3948055" y="3072573"/>
                      <a:pt x="3756338" y="3037573"/>
                    </a:cubicBezTo>
                    <a:cubicBezTo>
                      <a:pt x="3911624" y="3220380"/>
                      <a:pt x="3558689" y="3379911"/>
                      <a:pt x="3504825" y="2892361"/>
                    </a:cubicBezTo>
                    <a:cubicBezTo>
                      <a:pt x="3589043" y="2855400"/>
                      <a:pt x="3658817" y="2838918"/>
                      <a:pt x="3715047" y="2836253"/>
                    </a:cubicBezTo>
                    <a:close/>
                    <a:moveTo>
                      <a:pt x="396389" y="2836252"/>
                    </a:moveTo>
                    <a:cubicBezTo>
                      <a:pt x="452619" y="2838918"/>
                      <a:pt x="522393" y="2855399"/>
                      <a:pt x="606611" y="2892361"/>
                    </a:cubicBezTo>
                    <a:cubicBezTo>
                      <a:pt x="552747" y="3379911"/>
                      <a:pt x="199812" y="3220380"/>
                      <a:pt x="355097" y="3037572"/>
                    </a:cubicBezTo>
                    <a:cubicBezTo>
                      <a:pt x="163381" y="3072573"/>
                      <a:pt x="152725" y="2824701"/>
                      <a:pt x="396389" y="2836252"/>
                    </a:cubicBezTo>
                    <a:close/>
                    <a:moveTo>
                      <a:pt x="3954844" y="2366424"/>
                    </a:moveTo>
                    <a:cubicBezTo>
                      <a:pt x="4103597" y="2375127"/>
                      <a:pt x="4116874" y="2550584"/>
                      <a:pt x="3952514" y="2563964"/>
                    </a:cubicBezTo>
                    <a:cubicBezTo>
                      <a:pt x="4149823" y="2700351"/>
                      <a:pt x="3850204" y="2945792"/>
                      <a:pt x="3671987" y="2488797"/>
                    </a:cubicBezTo>
                    <a:cubicBezTo>
                      <a:pt x="3791624" y="2392965"/>
                      <a:pt x="3887230" y="2362468"/>
                      <a:pt x="3954844" y="2366424"/>
                    </a:cubicBezTo>
                    <a:close/>
                    <a:moveTo>
                      <a:pt x="156592" y="2366423"/>
                    </a:moveTo>
                    <a:cubicBezTo>
                      <a:pt x="224207" y="2362467"/>
                      <a:pt x="319813" y="2392964"/>
                      <a:pt x="439449" y="2488796"/>
                    </a:cubicBezTo>
                    <a:cubicBezTo>
                      <a:pt x="261233" y="2945792"/>
                      <a:pt x="-38385" y="2700351"/>
                      <a:pt x="158922" y="2563963"/>
                    </a:cubicBezTo>
                    <a:cubicBezTo>
                      <a:pt x="-5437" y="2550584"/>
                      <a:pt x="7840" y="2375127"/>
                      <a:pt x="156592" y="2366423"/>
                    </a:cubicBezTo>
                    <a:close/>
                    <a:moveTo>
                      <a:pt x="4008082" y="1860732"/>
                    </a:moveTo>
                    <a:cubicBezTo>
                      <a:pt x="4125310" y="1863490"/>
                      <a:pt x="4160604" y="2005298"/>
                      <a:pt x="4019426" y="2055719"/>
                    </a:cubicBezTo>
                    <a:cubicBezTo>
                      <a:pt x="4245311" y="2136392"/>
                      <a:pt x="4019426" y="2451017"/>
                      <a:pt x="3729003" y="2055719"/>
                    </a:cubicBezTo>
                    <a:cubicBezTo>
                      <a:pt x="3837912" y="1907482"/>
                      <a:pt x="3937745" y="1859078"/>
                      <a:pt x="4008082" y="1860732"/>
                    </a:cubicBezTo>
                    <a:close/>
                    <a:moveTo>
                      <a:pt x="103354" y="1860732"/>
                    </a:moveTo>
                    <a:cubicBezTo>
                      <a:pt x="173691" y="1859078"/>
                      <a:pt x="273524" y="1907481"/>
                      <a:pt x="382433" y="2055718"/>
                    </a:cubicBezTo>
                    <a:cubicBezTo>
                      <a:pt x="92010" y="2451017"/>
                      <a:pt x="-133875" y="2136392"/>
                      <a:pt x="92010" y="2055718"/>
                    </a:cubicBezTo>
                    <a:cubicBezTo>
                      <a:pt x="-49167" y="2005298"/>
                      <a:pt x="-13874" y="1863489"/>
                      <a:pt x="103354" y="1860732"/>
                    </a:cubicBezTo>
                    <a:close/>
                    <a:moveTo>
                      <a:pt x="3923829" y="1358232"/>
                    </a:moveTo>
                    <a:cubicBezTo>
                      <a:pt x="4017255" y="1359533"/>
                      <a:pt x="4063500" y="1470756"/>
                      <a:pt x="3952515" y="1547474"/>
                    </a:cubicBezTo>
                    <a:cubicBezTo>
                      <a:pt x="4191583" y="1566935"/>
                      <a:pt x="4054825" y="1929303"/>
                      <a:pt x="3671988" y="1622641"/>
                    </a:cubicBezTo>
                    <a:cubicBezTo>
                      <a:pt x="3749957" y="1422705"/>
                      <a:pt x="3851164" y="1357220"/>
                      <a:pt x="3923829" y="1358232"/>
                    </a:cubicBezTo>
                    <a:close/>
                    <a:moveTo>
                      <a:pt x="187608" y="1358232"/>
                    </a:moveTo>
                    <a:cubicBezTo>
                      <a:pt x="260273" y="1357220"/>
                      <a:pt x="361480" y="1422705"/>
                      <a:pt x="439450" y="1622641"/>
                    </a:cubicBezTo>
                    <a:cubicBezTo>
                      <a:pt x="56612" y="1929303"/>
                      <a:pt x="-80145" y="1566935"/>
                      <a:pt x="158923" y="1547474"/>
                    </a:cubicBezTo>
                    <a:cubicBezTo>
                      <a:pt x="47937" y="1470756"/>
                      <a:pt x="94182" y="1359532"/>
                      <a:pt x="187608" y="1358232"/>
                    </a:cubicBezTo>
                    <a:close/>
                    <a:moveTo>
                      <a:pt x="3709013" y="895087"/>
                    </a:moveTo>
                    <a:cubicBezTo>
                      <a:pt x="3784569" y="896877"/>
                      <a:pt x="3833981" y="982461"/>
                      <a:pt x="3756339" y="1073865"/>
                    </a:cubicBezTo>
                    <a:cubicBezTo>
                      <a:pt x="3992297" y="1030788"/>
                      <a:pt x="3953988" y="1416203"/>
                      <a:pt x="3504825" y="1219077"/>
                    </a:cubicBezTo>
                    <a:cubicBezTo>
                      <a:pt x="3531757" y="975302"/>
                      <a:pt x="3633457" y="893297"/>
                      <a:pt x="3709013" y="895087"/>
                    </a:cubicBezTo>
                    <a:close/>
                    <a:moveTo>
                      <a:pt x="402423" y="895086"/>
                    </a:moveTo>
                    <a:cubicBezTo>
                      <a:pt x="477979" y="893297"/>
                      <a:pt x="579679" y="975301"/>
                      <a:pt x="606612" y="1219076"/>
                    </a:cubicBezTo>
                    <a:cubicBezTo>
                      <a:pt x="157448" y="1416203"/>
                      <a:pt x="119139" y="1030788"/>
                      <a:pt x="355098" y="1073864"/>
                    </a:cubicBezTo>
                    <a:cubicBezTo>
                      <a:pt x="277455" y="982461"/>
                      <a:pt x="326867" y="896876"/>
                      <a:pt x="402423" y="895086"/>
                    </a:cubicBezTo>
                    <a:close/>
                    <a:moveTo>
                      <a:pt x="3379430" y="504060"/>
                    </a:moveTo>
                    <a:cubicBezTo>
                      <a:pt x="3441305" y="506975"/>
                      <a:pt x="3489192" y="572331"/>
                      <a:pt x="3444269" y="667168"/>
                    </a:cubicBezTo>
                    <a:cubicBezTo>
                      <a:pt x="3661039" y="564487"/>
                      <a:pt x="3723787" y="946686"/>
                      <a:pt x="3238909" y="872528"/>
                    </a:cubicBezTo>
                    <a:cubicBezTo>
                      <a:pt x="3197195" y="599784"/>
                      <a:pt x="3299875" y="500312"/>
                      <a:pt x="3379430" y="504060"/>
                    </a:cubicBezTo>
                    <a:close/>
                    <a:moveTo>
                      <a:pt x="732007" y="504060"/>
                    </a:moveTo>
                    <a:cubicBezTo>
                      <a:pt x="811561" y="500312"/>
                      <a:pt x="914241" y="599783"/>
                      <a:pt x="872528" y="872527"/>
                    </a:cubicBezTo>
                    <a:cubicBezTo>
                      <a:pt x="387649" y="946686"/>
                      <a:pt x="450398" y="564487"/>
                      <a:pt x="667167" y="667167"/>
                    </a:cubicBezTo>
                    <a:cubicBezTo>
                      <a:pt x="622245" y="572331"/>
                      <a:pt x="670131" y="506975"/>
                      <a:pt x="732007" y="504060"/>
                    </a:cubicBezTo>
                    <a:close/>
                    <a:moveTo>
                      <a:pt x="2958580" y="212554"/>
                    </a:moveTo>
                    <a:cubicBezTo>
                      <a:pt x="3009624" y="216698"/>
                      <a:pt x="3053727" y="266613"/>
                      <a:pt x="3037573" y="355098"/>
                    </a:cubicBezTo>
                    <a:cubicBezTo>
                      <a:pt x="3220380" y="199812"/>
                      <a:pt x="3379911" y="552747"/>
                      <a:pt x="2892361" y="606612"/>
                    </a:cubicBezTo>
                    <a:cubicBezTo>
                      <a:pt x="2769157" y="325885"/>
                      <a:pt x="2873508" y="205647"/>
                      <a:pt x="2958580" y="212554"/>
                    </a:cubicBezTo>
                    <a:close/>
                    <a:moveTo>
                      <a:pt x="1152857" y="212554"/>
                    </a:moveTo>
                    <a:cubicBezTo>
                      <a:pt x="1237929" y="205647"/>
                      <a:pt x="1342281" y="325885"/>
                      <a:pt x="1219077" y="606611"/>
                    </a:cubicBezTo>
                    <a:cubicBezTo>
                      <a:pt x="731526" y="552747"/>
                      <a:pt x="891057" y="199812"/>
                      <a:pt x="1073865" y="355098"/>
                    </a:cubicBezTo>
                    <a:cubicBezTo>
                      <a:pt x="1057711" y="266613"/>
                      <a:pt x="1101814" y="216698"/>
                      <a:pt x="1152857" y="212554"/>
                    </a:cubicBezTo>
                    <a:close/>
                    <a:moveTo>
                      <a:pt x="2476140" y="40943"/>
                    </a:moveTo>
                    <a:cubicBezTo>
                      <a:pt x="2518313" y="46208"/>
                      <a:pt x="2557882" y="84213"/>
                      <a:pt x="2563964" y="158922"/>
                    </a:cubicBezTo>
                    <a:cubicBezTo>
                      <a:pt x="2700351" y="-38385"/>
                      <a:pt x="2945792" y="261233"/>
                      <a:pt x="2488797" y="439449"/>
                    </a:cubicBezTo>
                    <a:cubicBezTo>
                      <a:pt x="2277966" y="176248"/>
                      <a:pt x="2383357" y="29360"/>
                      <a:pt x="2476140" y="40943"/>
                    </a:cubicBezTo>
                    <a:close/>
                    <a:moveTo>
                      <a:pt x="1635297" y="40941"/>
                    </a:moveTo>
                    <a:cubicBezTo>
                      <a:pt x="1728079" y="29358"/>
                      <a:pt x="1833470" y="176248"/>
                      <a:pt x="1622640" y="439449"/>
                    </a:cubicBezTo>
                    <a:cubicBezTo>
                      <a:pt x="1165644" y="261233"/>
                      <a:pt x="1411085" y="-38387"/>
                      <a:pt x="1547473" y="158922"/>
                    </a:cubicBezTo>
                    <a:cubicBezTo>
                      <a:pt x="1553555" y="84213"/>
                      <a:pt x="1593123" y="46206"/>
                      <a:pt x="1635297" y="40941"/>
                    </a:cubicBezTo>
                    <a:close/>
                    <a:moveTo>
                      <a:pt x="2171086" y="781"/>
                    </a:moveTo>
                    <a:cubicBezTo>
                      <a:pt x="2263704" y="13607"/>
                      <a:pt x="2327487" y="182768"/>
                      <a:pt x="2055719" y="382434"/>
                    </a:cubicBezTo>
                    <a:cubicBezTo>
                      <a:pt x="1783951" y="182768"/>
                      <a:pt x="1847733" y="13608"/>
                      <a:pt x="1940352" y="783"/>
                    </a:cubicBezTo>
                    <a:cubicBezTo>
                      <a:pt x="1982451" y="-5047"/>
                      <a:pt x="2030509" y="21423"/>
                      <a:pt x="2055719" y="92011"/>
                    </a:cubicBezTo>
                    <a:cubicBezTo>
                      <a:pt x="2080930" y="21423"/>
                      <a:pt x="2128987" y="-5049"/>
                      <a:pt x="2171086" y="781"/>
                    </a:cubicBezTo>
                    <a:close/>
                  </a:path>
                </a:pathLst>
              </a:cu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21" name=" 184"/>
              <p:cNvSpPr/>
              <p:nvPr/>
            </p:nvSpPr>
            <p:spPr>
              <a:xfrm>
                <a:off x="2125" y="3135"/>
                <a:ext cx="2339" cy="2339"/>
              </a:xfrm>
              <a:prstGeom prst="ellipse">
                <a:avLst/>
              </a:prstGeom>
              <a:solidFill>
                <a:srgbClr val="FFDE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pic>
        <p:nvPicPr>
          <p:cNvPr id="5" name="图片 4" descr="20080220085227583"/>
          <p:cNvPicPr>
            <a:picLocks noChangeAspect="1"/>
          </p:cNvPicPr>
          <p:nvPr/>
        </p:nvPicPr>
        <p:blipFill>
          <a:blip r:embed="rId6"/>
          <a:stretch>
            <a:fillRect/>
          </a:stretch>
        </p:blipFill>
        <p:spPr>
          <a:xfrm>
            <a:off x="7828280" y="1301009"/>
            <a:ext cx="1086485" cy="1086485"/>
          </a:xfrm>
          <a:prstGeom prst="rect">
            <a:avLst/>
          </a:prstGeom>
        </p:spPr>
      </p:pic>
      <p:pic>
        <p:nvPicPr>
          <p:cNvPr id="4" name="图片 3" descr="f5105eb846fd0a2cb2ef86e408f54a40"/>
          <p:cNvPicPr>
            <a:picLocks noChangeAspect="1"/>
          </p:cNvPicPr>
          <p:nvPr/>
        </p:nvPicPr>
        <p:blipFill>
          <a:blip r:embed="rId8"/>
          <a:srcRect/>
          <a:stretch>
            <a:fillRect/>
          </a:stretch>
        </p:blipFill>
        <p:spPr>
          <a:xfrm>
            <a:off x="8627745" y="4591685"/>
            <a:ext cx="3583305" cy="2369185"/>
          </a:xfrm>
          <a:prstGeom prst="rect">
            <a:avLst/>
          </a:prstGeom>
        </p:spPr>
      </p:pic>
      <p:sp>
        <p:nvSpPr>
          <p:cNvPr id="29" name="Rectangle 28">
            <a:extLst>
              <a:ext uri="{FF2B5EF4-FFF2-40B4-BE49-F238E27FC236}">
                <a16:creationId xmlns:a16="http://schemas.microsoft.com/office/drawing/2014/main" id="{2B89BF47-1460-44AB-9A1F-8A0B202736D9}"/>
              </a:ext>
            </a:extLst>
          </p:cNvPr>
          <p:cNvSpPr/>
          <p:nvPr/>
        </p:nvSpPr>
        <p:spPr>
          <a:xfrm>
            <a:off x="1576989" y="3171781"/>
            <a:ext cx="7337776" cy="2604496"/>
          </a:xfrm>
          <a:prstGeom prst="rect">
            <a:avLst/>
          </a:prstGeom>
        </p:spPr>
        <p:txBody>
          <a:bodyPr wrap="square">
            <a:spAutoFit/>
          </a:bodyPr>
          <a:lstStyle/>
          <a:p>
            <a:pPr>
              <a:lnSpc>
                <a:spcPct val="115000"/>
              </a:lnSpc>
              <a:spcAft>
                <a:spcPts val="0"/>
              </a:spcAft>
            </a:pPr>
            <a:endParaRPr lang="en-US" sz="2400" b="1" dirty="0">
              <a:latin typeface="Cambria" panose="02040503050406030204" pitchFamily="18" charset="0"/>
              <a:ea typeface="Cambria" panose="02040503050406030204" pitchFamily="18" charset="0"/>
              <a:cs typeface="Times New Roman" panose="02020603050405020304" pitchFamily="18" charset="0"/>
            </a:endParaRPr>
          </a:p>
          <a:p>
            <a:pPr>
              <a:lnSpc>
                <a:spcPct val="115000"/>
              </a:lnSpc>
              <a:spcAft>
                <a:spcPts val="0"/>
              </a:spcAft>
            </a:pP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vi-VN" sz="2400" b="1" dirty="0">
                <a:latin typeface="Cambria" panose="02040503050406030204" pitchFamily="18" charset="0"/>
                <a:ea typeface="Cambria" panose="02040503050406030204" pitchFamily="18" charset="0"/>
                <a:cs typeface="Times New Roman" panose="02020603050405020304" pitchFamily="18" charset="0"/>
              </a:rPr>
              <a:t>Sản phẩm của nhóm nào em thích nhất</a:t>
            </a:r>
            <a:r>
              <a:rPr lang="en-US" sz="2400" b="1" dirty="0">
                <a:latin typeface="Cambria" panose="02040503050406030204" pitchFamily="18" charset="0"/>
                <a:ea typeface="Cambria" panose="02040503050406030204" pitchFamily="18" charset="0"/>
                <a:cs typeface="Times New Roman" panose="02020603050405020304" pitchFamily="18" charset="0"/>
              </a:rPr>
              <a:t>?</a:t>
            </a:r>
          </a:p>
          <a:p>
            <a:pPr>
              <a:lnSpc>
                <a:spcPct val="115000"/>
              </a:lnSpc>
              <a:spcAft>
                <a:spcPts val="0"/>
              </a:spcAft>
            </a:pP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vi-VN" sz="2400" b="1" dirty="0">
                <a:latin typeface="Cambria" panose="02040503050406030204" pitchFamily="18" charset="0"/>
                <a:ea typeface="Cambria" panose="02040503050406030204" pitchFamily="18" charset="0"/>
                <a:cs typeface="Times New Roman" panose="02020603050405020304" pitchFamily="18" charset="0"/>
              </a:rPr>
              <a:t> Em có nhận xét  gì cách tạo mô hình và các chi tiết màu sắc trang trí của nhóm bạn thế nào  </a:t>
            </a:r>
            <a:r>
              <a:rPr lang="en-US" sz="2400" b="1" dirty="0">
                <a:latin typeface="Cambria" panose="02040503050406030204" pitchFamily="18" charset="0"/>
                <a:ea typeface="Cambria" panose="02040503050406030204" pitchFamily="18" charset="0"/>
                <a:cs typeface="Times New Roman" panose="02020603050405020304" pitchFamily="18" charset="0"/>
              </a:rPr>
              <a:t>? </a:t>
            </a:r>
          </a:p>
          <a:p>
            <a:pPr>
              <a:lnSpc>
                <a:spcPct val="115000"/>
              </a:lnSpc>
              <a:spcAft>
                <a:spcPts val="0"/>
              </a:spcAft>
            </a:pP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en-US" sz="2400" b="1" dirty="0" err="1">
                <a:latin typeface="Cambria" panose="02040503050406030204" pitchFamily="18" charset="0"/>
                <a:ea typeface="Cambria" panose="02040503050406030204" pitchFamily="18" charset="0"/>
                <a:cs typeface="Times New Roman" panose="02020603050405020304" pitchFamily="18" charset="0"/>
              </a:rPr>
              <a:t>Em</a:t>
            </a:r>
            <a:r>
              <a:rPr lang="en-US" sz="2400" b="1" dirty="0">
                <a:latin typeface="Cambria" panose="02040503050406030204" pitchFamily="18" charset="0"/>
                <a:ea typeface="Cambria" panose="02040503050406030204" pitchFamily="18" charset="0"/>
                <a:cs typeface="Times New Roman" panose="02020603050405020304" pitchFamily="18" charset="0"/>
              </a:rPr>
              <a:t> </a:t>
            </a:r>
            <a:r>
              <a:rPr lang="vi-VN" sz="2400" b="1" dirty="0">
                <a:latin typeface="Cambria" panose="02040503050406030204" pitchFamily="18" charset="0"/>
                <a:ea typeface="Cambria" panose="02040503050406030204" pitchFamily="18" charset="0"/>
                <a:cs typeface="Times New Roman" panose="02020603050405020304" pitchFamily="18" charset="0"/>
              </a:rPr>
              <a:t>góp ý gì cho mô hình của nhóm bạn hoàn thiện hơn </a:t>
            </a:r>
            <a:r>
              <a:rPr lang="en-US" sz="2400" b="1" dirty="0">
                <a:latin typeface="Cambria" panose="02040503050406030204" pitchFamily="18" charset="0"/>
                <a:ea typeface="Cambria" panose="02040503050406030204" pitchFamily="18" charset="0"/>
                <a:cs typeface="Times New Roman" panose="02020603050405020304" pitchFamily="18" charset="0"/>
              </a:rPr>
              <a: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fade">
                                      <p:cBhvr>
                                        <p:cTn id="7" dur="1000"/>
                                        <p:tgtEl>
                                          <p:spTgt spid="29">
                                            <p:txEl>
                                              <p:pRg st="1" end="1"/>
                                            </p:txEl>
                                          </p:spTgt>
                                        </p:tgtEl>
                                      </p:cBhvr>
                                    </p:animEffect>
                                    <p:anim calcmode="lin" valueType="num">
                                      <p:cBhvr>
                                        <p:cTn id="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xEl>
                                              <p:pRg st="2" end="2"/>
                                            </p:txEl>
                                          </p:spTgt>
                                        </p:tgtEl>
                                        <p:attrNameLst>
                                          <p:attrName>style.visibility</p:attrName>
                                        </p:attrNameLst>
                                      </p:cBhvr>
                                      <p:to>
                                        <p:strVal val="visible"/>
                                      </p:to>
                                    </p:set>
                                    <p:animEffect transition="in" filter="fade">
                                      <p:cBhvr>
                                        <p:cTn id="14" dur="1000"/>
                                        <p:tgtEl>
                                          <p:spTgt spid="29">
                                            <p:txEl>
                                              <p:pRg st="2" end="2"/>
                                            </p:txEl>
                                          </p:spTgt>
                                        </p:tgtEl>
                                      </p:cBhvr>
                                    </p:animEffect>
                                    <p:anim calcmode="lin" valueType="num">
                                      <p:cBhvr>
                                        <p:cTn id="15"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xEl>
                                              <p:pRg st="3" end="3"/>
                                            </p:txEl>
                                          </p:spTgt>
                                        </p:tgtEl>
                                        <p:attrNameLst>
                                          <p:attrName>style.visibility</p:attrName>
                                        </p:attrNameLst>
                                      </p:cBhvr>
                                      <p:to>
                                        <p:strVal val="visible"/>
                                      </p:to>
                                    </p:set>
                                    <p:animEffect transition="in" filter="fade">
                                      <p:cBhvr>
                                        <p:cTn id="21" dur="1000"/>
                                        <p:tgtEl>
                                          <p:spTgt spid="29">
                                            <p:txEl>
                                              <p:pRg st="3" end="3"/>
                                            </p:txEl>
                                          </p:spTgt>
                                        </p:tgtEl>
                                      </p:cBhvr>
                                    </p:animEffect>
                                    <p:anim calcmode="lin" valueType="num">
                                      <p:cBhvr>
                                        <p:cTn id="22"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793105" y="3692525"/>
            <a:ext cx="5685155" cy="1446530"/>
            <a:chOff x="8952" y="4240"/>
            <a:chExt cx="8953" cy="2278"/>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952" y="4240"/>
              <a:ext cx="8953" cy="2278"/>
            </a:xfrm>
            <a:prstGeom prst="rect">
              <a:avLst/>
            </a:prstGeom>
            <a:noFill/>
          </p:spPr>
          <p:txBody>
            <a:bodyPr wrap="square" rtlCol="0">
              <a:spAutoFit/>
            </a:bodyPr>
            <a:lstStyle/>
            <a:p>
              <a:pPr algn="ctr"/>
              <a:r>
                <a:rPr lang="en-US" altLang="zh-CN" sz="4400" b="1" dirty="0" err="1">
                  <a:solidFill>
                    <a:srgbClr val="2E7E38"/>
                  </a:solidFill>
                  <a:latin typeface="Cambria" panose="02040503050406030204" pitchFamily="18" charset="0"/>
                  <a:ea typeface="Cambria" panose="02040503050406030204" pitchFamily="18" charset="0"/>
                </a:rPr>
                <a:t>Hoạt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động</a:t>
              </a:r>
              <a:endParaRPr lang="en-US" altLang="zh-CN" sz="4400" b="1" dirty="0">
                <a:solidFill>
                  <a:srgbClr val="2E7E38"/>
                </a:solidFill>
                <a:latin typeface="Cambria" panose="02040503050406030204" pitchFamily="18" charset="0"/>
                <a:ea typeface="Cambria" panose="02040503050406030204" pitchFamily="18" charset="0"/>
              </a:endParaRPr>
            </a:p>
            <a:p>
              <a:pPr algn="ctr"/>
              <a:r>
                <a:rPr lang="en-US" altLang="zh-CN" sz="4400" b="1" dirty="0" err="1">
                  <a:solidFill>
                    <a:srgbClr val="2E7E38"/>
                  </a:solidFill>
                  <a:latin typeface="Cambria" panose="02040503050406030204" pitchFamily="18" charset="0"/>
                  <a:ea typeface="Cambria" panose="02040503050406030204" pitchFamily="18" charset="0"/>
                </a:rPr>
                <a:t>Vận</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dụng</a:t>
              </a:r>
              <a:r>
                <a:rPr lang="en-US" altLang="zh-CN" sz="4400" b="1" dirty="0">
                  <a:solidFill>
                    <a:srgbClr val="2E7E38"/>
                  </a:solidFill>
                  <a:latin typeface="Cambria" panose="02040503050406030204" pitchFamily="18" charset="0"/>
                  <a:ea typeface="Cambria" panose="02040503050406030204" pitchFamily="18" charset="0"/>
                </a:rPr>
                <a:t> – </a:t>
              </a:r>
              <a:r>
                <a:rPr lang="en-US" altLang="zh-CN" sz="4400" b="1" dirty="0" err="1">
                  <a:solidFill>
                    <a:srgbClr val="2E7E38"/>
                  </a:solidFill>
                  <a:latin typeface="Cambria" panose="02040503050406030204" pitchFamily="18" charset="0"/>
                  <a:ea typeface="Cambria" panose="02040503050406030204" pitchFamily="18" charset="0"/>
                </a:rPr>
                <a:t>Phát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triển</a:t>
              </a:r>
              <a:endParaRPr lang="zh-CN" altLang="en-US" sz="44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dirty="0">
                  <a:solidFill>
                    <a:schemeClr val="accent6">
                      <a:lumMod val="75000"/>
                    </a:schemeClr>
                  </a:solidFill>
                  <a:latin typeface="Cambria" panose="02040503050406030204" pitchFamily="18" charset="0"/>
                  <a:ea typeface="Cambria" panose="02040503050406030204" pitchFamily="18" charset="0"/>
                </a:rPr>
                <a:t>5</a:t>
              </a:r>
            </a:p>
          </p:txBody>
        </p:sp>
      </p:grpSp>
      <p:pic>
        <p:nvPicPr>
          <p:cNvPr id="26" name="图片 32" descr="129e31cd37098471b19ff0d691246199">
            <a:extLst>
              <a:ext uri="{FF2B5EF4-FFF2-40B4-BE49-F238E27FC236}">
                <a16:creationId xmlns:a16="http://schemas.microsoft.com/office/drawing/2014/main" id="{525D7577-50D8-4550-95FC-80F9A1BB8D67}"/>
              </a:ext>
            </a:extLst>
          </p:cNvPr>
          <p:cNvPicPr>
            <a:picLocks noChangeAspect="1"/>
          </p:cNvPicPr>
          <p:nvPr/>
        </p:nvPicPr>
        <p:blipFill>
          <a:blip r:embed="rId6"/>
          <a:stretch>
            <a:fillRect/>
          </a:stretch>
        </p:blipFill>
        <p:spPr>
          <a:xfrm>
            <a:off x="2697481" y="451658"/>
            <a:ext cx="2563143" cy="2563143"/>
          </a:xfrm>
          <a:prstGeom prst="rect">
            <a:avLst/>
          </a:prstGeom>
        </p:spPr>
      </p:pic>
    </p:spTree>
    <p:extLst>
      <p:ext uri="{BB962C8B-B14F-4D97-AF65-F5344CB8AC3E}">
        <p14:creationId xmlns:p14="http://schemas.microsoft.com/office/powerpoint/2010/main" val="25822416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par>
                                <p:cTn id="7" presetID="6" presetClass="emph" presetSubtype="0" fill="hold" nodeType="withEffect">
                                  <p:stCondLst>
                                    <p:cond delay="0"/>
                                  </p:stCondLst>
                                  <p:childTnLst>
                                    <p:animScale>
                                      <p:cBhvr>
                                        <p:cTn id="8"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88"/>
              <a:ext cx="2229" cy="1851"/>
            </a:xfrm>
            <a:prstGeom prst="rect">
              <a:avLst/>
            </a:prstGeom>
            <a:noFill/>
          </p:spPr>
          <p:txBody>
            <a:bodyPr wrap="square" rtlCol="0">
              <a:spAutoFit/>
            </a:bodyPr>
            <a:lstStyle/>
            <a:p>
              <a:pPr algn="ctr"/>
              <a:r>
                <a:rPr lang="en-US" altLang="zh-CN" sz="2400" dirty="0">
                  <a:solidFill>
                    <a:srgbClr val="00B050"/>
                  </a:solidFill>
                  <a:latin typeface="Cambria" panose="02040503050406030204" pitchFamily="18" charset="0"/>
                  <a:ea typeface="Cambria" panose="02040503050406030204" pitchFamily="18" charset="0"/>
                </a:rPr>
                <a:t>5</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15" name="Picture 14" descr="A picture containing grass, toy, little&#10;&#10;Description automatically generated">
            <a:extLst>
              <a:ext uri="{FF2B5EF4-FFF2-40B4-BE49-F238E27FC236}">
                <a16:creationId xmlns:a16="http://schemas.microsoft.com/office/drawing/2014/main" id="{042246D8-5CBB-B90E-E670-67765C172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65" y="243345"/>
            <a:ext cx="3332798" cy="5053700"/>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665F1AC5-A92B-8453-9807-00B6748EB0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0750" y="240031"/>
            <a:ext cx="4010025" cy="5189220"/>
          </a:xfrm>
          <a:prstGeom prst="rect">
            <a:avLst/>
          </a:prstGeom>
        </p:spPr>
      </p:pic>
      <p:pic>
        <p:nvPicPr>
          <p:cNvPr id="19" name="Picture 18" descr="A picture containing tower&#10;&#10;Description automatically generated">
            <a:extLst>
              <a:ext uri="{FF2B5EF4-FFF2-40B4-BE49-F238E27FC236}">
                <a16:creationId xmlns:a16="http://schemas.microsoft.com/office/drawing/2014/main" id="{2B03E928-03EB-04AC-B3E7-29BEED2C2F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6802" y="240030"/>
            <a:ext cx="3332798" cy="4979670"/>
          </a:xfrm>
          <a:prstGeom prst="rect">
            <a:avLst/>
          </a:prstGeom>
        </p:spPr>
      </p:pic>
    </p:spTree>
    <p:extLst>
      <p:ext uri="{BB962C8B-B14F-4D97-AF65-F5344CB8AC3E}">
        <p14:creationId xmlns:p14="http://schemas.microsoft.com/office/powerpoint/2010/main" val="149847682"/>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28" name="图片 3" descr="5c95d9be9ffa50fc92ed5552156a00c5">
            <a:extLst>
              <a:ext uri="{FF2B5EF4-FFF2-40B4-BE49-F238E27FC236}">
                <a16:creationId xmlns:a16="http://schemas.microsoft.com/office/drawing/2014/main" id="{CE686CD7-7FD6-4D47-AED0-1283C2FB051F}"/>
              </a:ext>
            </a:extLst>
          </p:cNvPr>
          <p:cNvPicPr>
            <a:picLocks noChangeAspect="1"/>
          </p:cNvPicPr>
          <p:nvPr/>
        </p:nvPicPr>
        <p:blipFill>
          <a:blip r:embed="rId6"/>
          <a:srcRect/>
          <a:stretch>
            <a:fillRect/>
          </a:stretch>
        </p:blipFill>
        <p:spPr>
          <a:xfrm>
            <a:off x="-197326" y="0"/>
            <a:ext cx="11447317" cy="5259328"/>
          </a:xfrm>
          <a:prstGeom prst="rect">
            <a:avLst/>
          </a:prstGeom>
        </p:spPr>
      </p:pic>
      <p:sp>
        <p:nvSpPr>
          <p:cNvPr id="2" name="Rectangle 1">
            <a:extLst>
              <a:ext uri="{FF2B5EF4-FFF2-40B4-BE49-F238E27FC236}">
                <a16:creationId xmlns:a16="http://schemas.microsoft.com/office/drawing/2014/main" id="{58AB992D-B1CE-4783-B39F-1F6246568BA1}"/>
              </a:ext>
            </a:extLst>
          </p:cNvPr>
          <p:cNvSpPr/>
          <p:nvPr/>
        </p:nvSpPr>
        <p:spPr>
          <a:xfrm>
            <a:off x="1761937" y="1988293"/>
            <a:ext cx="7996165" cy="2434577"/>
          </a:xfrm>
          <a:prstGeom prst="rect">
            <a:avLst/>
          </a:prstGeom>
        </p:spPr>
        <p:txBody>
          <a:bodyPr wrap="square">
            <a:spAutoFit/>
          </a:bodyPr>
          <a:lstStyle/>
          <a:p>
            <a:pPr>
              <a:lnSpc>
                <a:spcPct val="107000"/>
              </a:lnSpc>
              <a:spcAft>
                <a:spcPts val="0"/>
              </a:spcAft>
              <a:tabLst>
                <a:tab pos="2714625" algn="l"/>
                <a:tab pos="6931025" algn="l"/>
              </a:tabLst>
            </a:pP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400" i="1" kern="8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Ngoài</a:t>
            </a: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400" i="1" kern="8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các</a:t>
            </a: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vi-VN"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chất liệu bìa caton ra chúng ta có thể tạo hình mô hình nhà cao tầng từ các vật liệu tái chế khác như vỏ hộp sữa, lõi giấy, chai lọ ......</a:t>
            </a:r>
            <a:endParaRPr lang="en-US" sz="2400" i="1"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0"/>
              </a:spcAft>
              <a:tabLst>
                <a:tab pos="2714625" algn="l"/>
                <a:tab pos="6931025" algn="l"/>
              </a:tabLst>
            </a:pP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a:t>
            </a:r>
            <a:r>
              <a:rPr lang="en-US" sz="2400" i="1" kern="8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Để</a:t>
            </a: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2400" i="1" kern="800"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trang</a:t>
            </a: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vi-VN"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trí góc học tập, không gian trong nhà thêm đẹp hơn .</a:t>
            </a:r>
            <a:endParaRPr lang="en-US" sz="2400" i="1"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0"/>
              </a:spcAft>
              <a:tabLst>
                <a:tab pos="2714625" algn="l"/>
                <a:tab pos="6931025" algn="l"/>
              </a:tabLst>
            </a:pPr>
            <a:r>
              <a:rPr lang="en-US" sz="2400" i="1" kern="800"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endParaRPr lang="en-US" sz="2400" i="1" dirty="0">
              <a:solidFill>
                <a:srgbClr val="0070C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0" name="图片 40" descr="f840fcf99964247a73e0d4aba59271d8">
            <a:extLst>
              <a:ext uri="{FF2B5EF4-FFF2-40B4-BE49-F238E27FC236}">
                <a16:creationId xmlns:a16="http://schemas.microsoft.com/office/drawing/2014/main" id="{22AD765F-3F6A-4B04-95FB-595C79823805}"/>
              </a:ext>
            </a:extLst>
          </p:cNvPr>
          <p:cNvPicPr>
            <a:picLocks noChangeAspect="1"/>
          </p:cNvPicPr>
          <p:nvPr/>
        </p:nvPicPr>
        <p:blipFill>
          <a:blip r:embed="rId7"/>
          <a:stretch>
            <a:fillRect/>
          </a:stretch>
        </p:blipFill>
        <p:spPr>
          <a:xfrm>
            <a:off x="9054161" y="3657554"/>
            <a:ext cx="2179320" cy="3258185"/>
          </a:xfrm>
          <a:prstGeom prst="rect">
            <a:avLst/>
          </a:prstGeom>
        </p:spPr>
      </p:pic>
      <p:pic>
        <p:nvPicPr>
          <p:cNvPr id="13" name="图片 25" descr="ea11243b2077ee3abef0a39733d4f91e">
            <a:extLst>
              <a:ext uri="{FF2B5EF4-FFF2-40B4-BE49-F238E27FC236}">
                <a16:creationId xmlns:a16="http://schemas.microsoft.com/office/drawing/2014/main" id="{4221865F-1AB9-42B3-934F-C2B80ACCD7C4}"/>
              </a:ext>
            </a:extLst>
          </p:cNvPr>
          <p:cNvPicPr>
            <a:picLocks noChangeAspect="1"/>
          </p:cNvPicPr>
          <p:nvPr/>
        </p:nvPicPr>
        <p:blipFill>
          <a:blip r:embed="rId8"/>
          <a:stretch>
            <a:fillRect/>
          </a:stretch>
        </p:blipFill>
        <p:spPr>
          <a:xfrm>
            <a:off x="28646" y="5317067"/>
            <a:ext cx="10435391" cy="1540933"/>
          </a:xfrm>
          <a:prstGeom prst="rect">
            <a:avLst/>
          </a:prstGeom>
        </p:spPr>
      </p:pic>
      <p:pic>
        <p:nvPicPr>
          <p:cNvPr id="14" name="图片 40" descr="fc07ff6bdd215d099b9990fbd12ad744">
            <a:extLst>
              <a:ext uri="{FF2B5EF4-FFF2-40B4-BE49-F238E27FC236}">
                <a16:creationId xmlns:a16="http://schemas.microsoft.com/office/drawing/2014/main" id="{3E85C5DF-3533-4354-873A-0E246EDF0FC9}"/>
              </a:ext>
            </a:extLst>
          </p:cNvPr>
          <p:cNvPicPr>
            <a:picLocks noChangeAspect="1"/>
          </p:cNvPicPr>
          <p:nvPr/>
        </p:nvPicPr>
        <p:blipFill>
          <a:blip r:embed="rId9"/>
          <a:stretch>
            <a:fillRect/>
          </a:stretch>
        </p:blipFill>
        <p:spPr>
          <a:xfrm>
            <a:off x="10524027" y="3968750"/>
            <a:ext cx="1590040" cy="2889250"/>
          </a:xfrm>
          <a:prstGeom prst="rect">
            <a:avLst/>
          </a:prstGeom>
        </p:spPr>
      </p:pic>
    </p:spTree>
    <p:extLst>
      <p:ext uri="{BB962C8B-B14F-4D97-AF65-F5344CB8AC3E}">
        <p14:creationId xmlns:p14="http://schemas.microsoft.com/office/powerpoint/2010/main" val="2150270543"/>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pic>
        <p:nvPicPr>
          <p:cNvPr id="33" name="图片 32" descr="c2b694ed49633963eb320821e33c9b8c"/>
          <p:cNvPicPr>
            <a:picLocks noChangeAspect="1"/>
          </p:cNvPicPr>
          <p:nvPr/>
        </p:nvPicPr>
        <p:blipFill>
          <a:blip r:embed="rId5"/>
          <a:stretch>
            <a:fillRect/>
          </a:stretch>
        </p:blipFill>
        <p:spPr>
          <a:xfrm>
            <a:off x="8801100" y="3562985"/>
            <a:ext cx="3153410" cy="2901315"/>
          </a:xfrm>
          <a:prstGeom prst="rect">
            <a:avLst/>
          </a:prstGeom>
        </p:spPr>
      </p:pic>
      <p:pic>
        <p:nvPicPr>
          <p:cNvPr id="2" name="Picture 1">
            <a:extLst>
              <a:ext uri="{FF2B5EF4-FFF2-40B4-BE49-F238E27FC236}">
                <a16:creationId xmlns:a16="http://schemas.microsoft.com/office/drawing/2014/main" id="{8C4D48B6-79C0-44C0-998A-20D57555D508}"/>
              </a:ext>
            </a:extLst>
          </p:cNvPr>
          <p:cNvPicPr>
            <a:picLocks noChangeAspect="1"/>
          </p:cNvPicPr>
          <p:nvPr/>
        </p:nvPicPr>
        <p:blipFill>
          <a:blip r:embed="rId6"/>
          <a:stretch>
            <a:fillRect/>
          </a:stretch>
        </p:blipFill>
        <p:spPr>
          <a:xfrm>
            <a:off x="80896" y="0"/>
            <a:ext cx="11443184" cy="5261304"/>
          </a:xfrm>
          <a:prstGeom prst="rect">
            <a:avLst/>
          </a:prstGeom>
        </p:spPr>
      </p:pic>
      <p:sp>
        <p:nvSpPr>
          <p:cNvPr id="34" name="Rectangle 33">
            <a:extLst>
              <a:ext uri="{FF2B5EF4-FFF2-40B4-BE49-F238E27FC236}">
                <a16:creationId xmlns:a16="http://schemas.microsoft.com/office/drawing/2014/main" id="{2E378792-BD59-4430-8EBD-CFAF42D554CC}"/>
              </a:ext>
            </a:extLst>
          </p:cNvPr>
          <p:cNvSpPr/>
          <p:nvPr/>
        </p:nvSpPr>
        <p:spPr>
          <a:xfrm>
            <a:off x="2097917" y="2047240"/>
            <a:ext cx="7996165" cy="1808957"/>
          </a:xfrm>
          <a:prstGeom prst="rect">
            <a:avLst/>
          </a:prstGeom>
        </p:spPr>
        <p:txBody>
          <a:bodyPr wrap="square">
            <a:spAutoFit/>
          </a:bodyPr>
          <a:lstStyle/>
          <a:p>
            <a:pPr algn="ctr">
              <a:lnSpc>
                <a:spcPct val="107000"/>
              </a:lnSpc>
              <a:spcAft>
                <a:spcPts val="0"/>
              </a:spcAft>
              <a:tabLst>
                <a:tab pos="2714625" algn="l"/>
                <a:tab pos="6931025" algn="l"/>
              </a:tabLst>
            </a:pP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Xin </a:t>
            </a:r>
            <a:r>
              <a:rPr lang="en-US" sz="5400" i="1" kern="800" dirty="0" err="1">
                <a:solidFill>
                  <a:srgbClr val="0070C0"/>
                </a:solidFill>
                <a:latin typeface="Broadway" panose="04040905080002020502" pitchFamily="82" charset="0"/>
                <a:ea typeface="Cambria" panose="02040503050406030204" pitchFamily="18" charset="0"/>
                <a:cs typeface="Times New Roman" panose="02020603050405020304" pitchFamily="18" charset="0"/>
              </a:rPr>
              <a:t>chào</a:t>
            </a: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 </a:t>
            </a:r>
            <a:r>
              <a:rPr lang="en-US" sz="5400" i="1" kern="800" dirty="0" err="1">
                <a:solidFill>
                  <a:srgbClr val="0070C0"/>
                </a:solidFill>
                <a:latin typeface="Broadway" panose="04040905080002020502" pitchFamily="82" charset="0"/>
                <a:ea typeface="Cambria" panose="02040503050406030204" pitchFamily="18" charset="0"/>
                <a:cs typeface="Times New Roman" panose="02020603050405020304" pitchFamily="18" charset="0"/>
              </a:rPr>
              <a:t>tạm</a:t>
            </a: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 </a:t>
            </a:r>
            <a:r>
              <a:rPr lang="en-US" sz="5400" i="1" kern="800" dirty="0" err="1">
                <a:solidFill>
                  <a:srgbClr val="0070C0"/>
                </a:solidFill>
                <a:latin typeface="Broadway" panose="04040905080002020502" pitchFamily="82" charset="0"/>
                <a:ea typeface="Cambria" panose="02040503050406030204" pitchFamily="18" charset="0"/>
                <a:cs typeface="Times New Roman" panose="02020603050405020304" pitchFamily="18" charset="0"/>
              </a:rPr>
              <a:t>biệt</a:t>
            </a: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 </a:t>
            </a:r>
            <a:r>
              <a:rPr lang="en-US" sz="5400" i="1" kern="800" dirty="0" err="1">
                <a:solidFill>
                  <a:srgbClr val="0070C0"/>
                </a:solidFill>
                <a:latin typeface="Broadway" panose="04040905080002020502" pitchFamily="82" charset="0"/>
                <a:ea typeface="Cambria" panose="02040503050406030204" pitchFamily="18" charset="0"/>
                <a:cs typeface="Times New Roman" panose="02020603050405020304" pitchFamily="18" charset="0"/>
              </a:rPr>
              <a:t>và</a:t>
            </a: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 </a:t>
            </a:r>
            <a:r>
              <a:rPr lang="en-US" sz="5400" i="1" kern="800" dirty="0" err="1">
                <a:solidFill>
                  <a:srgbClr val="0070C0"/>
                </a:solidFill>
                <a:latin typeface="Broadway" panose="04040905080002020502" pitchFamily="82" charset="0"/>
                <a:ea typeface="Cambria" panose="02040503050406030204" pitchFamily="18" charset="0"/>
                <a:cs typeface="Times New Roman" panose="02020603050405020304" pitchFamily="18" charset="0"/>
              </a:rPr>
              <a:t>hẹn</a:t>
            </a: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 </a:t>
            </a:r>
            <a:r>
              <a:rPr lang="en-US" sz="5400" i="1" kern="800" dirty="0" err="1">
                <a:solidFill>
                  <a:srgbClr val="0070C0"/>
                </a:solidFill>
                <a:latin typeface="Broadway" panose="04040905080002020502" pitchFamily="82" charset="0"/>
                <a:ea typeface="Cambria" panose="02040503050406030204" pitchFamily="18" charset="0"/>
                <a:cs typeface="Times New Roman" panose="02020603050405020304" pitchFamily="18" charset="0"/>
              </a:rPr>
              <a:t>gặp</a:t>
            </a: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 </a:t>
            </a:r>
            <a:r>
              <a:rPr lang="en-US" sz="5400" i="1" kern="800" dirty="0" err="1">
                <a:solidFill>
                  <a:srgbClr val="0070C0"/>
                </a:solidFill>
                <a:latin typeface="Broadway" panose="04040905080002020502" pitchFamily="82" charset="0"/>
                <a:ea typeface="Cambria" panose="02040503050406030204" pitchFamily="18" charset="0"/>
                <a:cs typeface="Times New Roman" panose="02020603050405020304" pitchFamily="18" charset="0"/>
              </a:rPr>
              <a:t>lại</a:t>
            </a: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 </a:t>
            </a:r>
            <a:r>
              <a:rPr lang="en-US" sz="5400" i="1" kern="800" dirty="0" err="1">
                <a:solidFill>
                  <a:srgbClr val="0070C0"/>
                </a:solidFill>
                <a:latin typeface="Broadway" panose="04040905080002020502" pitchFamily="82" charset="0"/>
                <a:ea typeface="Cambria" panose="02040503050406030204" pitchFamily="18" charset="0"/>
                <a:cs typeface="Times New Roman" panose="02020603050405020304" pitchFamily="18" charset="0"/>
              </a:rPr>
              <a:t>các</a:t>
            </a: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 </a:t>
            </a:r>
            <a:r>
              <a:rPr lang="en-US" sz="5400" i="1" kern="800" dirty="0" err="1">
                <a:solidFill>
                  <a:srgbClr val="0070C0"/>
                </a:solidFill>
                <a:latin typeface="Broadway" panose="04040905080002020502" pitchFamily="82" charset="0"/>
                <a:ea typeface="Cambria" panose="02040503050406030204" pitchFamily="18" charset="0"/>
                <a:cs typeface="Times New Roman" panose="02020603050405020304" pitchFamily="18" charset="0"/>
              </a:rPr>
              <a:t>em</a:t>
            </a:r>
            <a:r>
              <a:rPr lang="en-US" sz="5400" i="1" kern="800" dirty="0">
                <a:solidFill>
                  <a:srgbClr val="0070C0"/>
                </a:solidFill>
                <a:latin typeface="Broadway" panose="04040905080002020502" pitchFamily="82" charset="0"/>
                <a:ea typeface="Cambria" panose="02040503050406030204" pitchFamily="18" charset="0"/>
                <a:cs typeface="Times New Roman" panose="02020603050405020304" pitchFamily="18" charset="0"/>
              </a:rPr>
              <a:t>!</a:t>
            </a:r>
            <a:endParaRPr lang="en-US" sz="5400" i="1" dirty="0">
              <a:solidFill>
                <a:srgbClr val="0070C0"/>
              </a:solidFill>
              <a:latin typeface="Broadway" panose="04040905080002020502" pitchFamily="82"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5c95d9be9ffa50fc92ed5552156a00c5"/>
          <p:cNvPicPr>
            <a:picLocks noChangeAspect="1"/>
          </p:cNvPicPr>
          <p:nvPr/>
        </p:nvPicPr>
        <p:blipFill>
          <a:blip r:embed="rId4"/>
          <a:srcRect/>
          <a:stretch>
            <a:fillRect/>
          </a:stretch>
        </p:blipFill>
        <p:spPr>
          <a:xfrm>
            <a:off x="2964180" y="-24765"/>
            <a:ext cx="8280310" cy="3804286"/>
          </a:xfrm>
          <a:prstGeom prst="rect">
            <a:avLst/>
          </a:prstGeom>
        </p:spPr>
      </p:pic>
      <p:sp>
        <p:nvSpPr>
          <p:cNvPr id="5" name="文本框 4"/>
          <p:cNvSpPr txBox="1"/>
          <p:nvPr/>
        </p:nvSpPr>
        <p:spPr>
          <a:xfrm rot="21360000">
            <a:off x="4042651" y="1644775"/>
            <a:ext cx="6437411" cy="634020"/>
          </a:xfrm>
          <a:prstGeom prst="rect">
            <a:avLst/>
          </a:prstGeom>
          <a:noFill/>
        </p:spPr>
        <p:txBody>
          <a:bodyPr wrap="square" rtlCol="0">
            <a:spAutoFit/>
          </a:bodyPr>
          <a:lstStyle/>
          <a:p>
            <a:pPr algn="ctr">
              <a:lnSpc>
                <a:spcPct val="80000"/>
              </a:lnSpc>
            </a:pPr>
            <a:r>
              <a:rPr lang="en-US" altLang="zh-CN" sz="4400" b="1" spc="180" dirty="0" err="1">
                <a:solidFill>
                  <a:srgbClr val="4984BA"/>
                </a:solidFill>
                <a:latin typeface="Cambria" panose="02040503050406030204" pitchFamily="18" charset="0"/>
                <a:ea typeface="Cambria" panose="02040503050406030204" pitchFamily="18" charset="0"/>
              </a:rPr>
              <a:t>Tiết</a:t>
            </a:r>
            <a:r>
              <a:rPr lang="en-US" altLang="zh-CN" sz="4400" b="1" spc="180" dirty="0">
                <a:solidFill>
                  <a:srgbClr val="4984BA"/>
                </a:solidFill>
                <a:uFillTx/>
                <a:latin typeface="Cambria" panose="02040503050406030204" pitchFamily="18" charset="0"/>
                <a:ea typeface="Cambria" panose="02040503050406030204" pitchFamily="18" charset="0"/>
              </a:rPr>
              <a:t> 2: </a:t>
            </a:r>
            <a:r>
              <a:rPr lang="vi-VN" altLang="zh-CN" sz="4400" b="1" spc="180" dirty="0">
                <a:solidFill>
                  <a:srgbClr val="4984BA"/>
                </a:solidFill>
                <a:uFillTx/>
                <a:latin typeface="Cambria" panose="02040503050406030204" pitchFamily="18" charset="0"/>
                <a:ea typeface="Cambria" panose="02040503050406030204" pitchFamily="18" charset="0"/>
              </a:rPr>
              <a:t>Nhà cao tầng </a:t>
            </a:r>
            <a:endParaRPr lang="en-US" altLang="zh-CN" sz="4400" b="1" spc="180" dirty="0">
              <a:solidFill>
                <a:srgbClr val="6FA068"/>
              </a:solidFill>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l="37062" t="59299" r="-8255" b="-3283"/>
          <a:stretch>
            <a:fillRect/>
          </a:stretch>
        </p:blipFill>
        <p:spPr>
          <a:xfrm flipH="1">
            <a:off x="-758190" y="3072130"/>
            <a:ext cx="5569585" cy="4424045"/>
          </a:xfrm>
          <a:prstGeom prst="ellipse">
            <a:avLst/>
          </a:prstGeom>
        </p:spPr>
      </p:pic>
      <p:grpSp>
        <p:nvGrpSpPr>
          <p:cNvPr id="8" name="组合 7"/>
          <p:cNvGrpSpPr/>
          <p:nvPr/>
        </p:nvGrpSpPr>
        <p:grpSpPr>
          <a:xfrm>
            <a:off x="8900933" y="1"/>
            <a:ext cx="3032776" cy="2712568"/>
            <a:chOff x="13633" y="617"/>
            <a:chExt cx="3843" cy="4045"/>
          </a:xfrm>
        </p:grpSpPr>
        <p:pic>
          <p:nvPicPr>
            <p:cNvPr id="6" name="图片 5" descr="317bb1fc8d85c3cf0cc20b70fb72da9d"/>
            <p:cNvPicPr>
              <a:picLocks noChangeAspect="1"/>
            </p:cNvPicPr>
            <p:nvPr/>
          </p:nvPicPr>
          <p:blipFill>
            <a:blip r:embed="rId5"/>
            <a:stretch>
              <a:fillRect/>
            </a:stretch>
          </p:blipFill>
          <p:spPr>
            <a:xfrm>
              <a:off x="15419" y="2187"/>
              <a:ext cx="1718" cy="2475"/>
            </a:xfrm>
            <a:prstGeom prst="rect">
              <a:avLst/>
            </a:prstGeom>
          </p:spPr>
        </p:pic>
        <p:pic>
          <p:nvPicPr>
            <p:cNvPr id="4" name="图片 3" descr="dbbdf7ebe7fa68866d08b93311b00402"/>
            <p:cNvPicPr>
              <a:picLocks noChangeAspect="1"/>
            </p:cNvPicPr>
            <p:nvPr/>
          </p:nvPicPr>
          <p:blipFill>
            <a:blip r:embed="rId6"/>
            <a:stretch>
              <a:fillRect/>
            </a:stretch>
          </p:blipFill>
          <p:spPr>
            <a:xfrm>
              <a:off x="13633" y="617"/>
              <a:ext cx="3843" cy="2472"/>
            </a:xfrm>
            <a:prstGeom prst="rect">
              <a:avLst/>
            </a:prstGeom>
          </p:spPr>
        </p:pic>
        <p:sp>
          <p:nvSpPr>
            <p:cNvPr id="7" name="文本框 6"/>
            <p:cNvSpPr txBox="1"/>
            <p:nvPr/>
          </p:nvSpPr>
          <p:spPr>
            <a:xfrm>
              <a:off x="14077" y="1097"/>
              <a:ext cx="2812" cy="1291"/>
            </a:xfrm>
            <a:prstGeom prst="rect">
              <a:avLst/>
            </a:prstGeom>
            <a:noFill/>
          </p:spPr>
          <p:txBody>
            <a:bodyPr wrap="square" rtlCol="0">
              <a:spAutoFit/>
            </a:bodyPr>
            <a:lstStyle/>
            <a:p>
              <a:pPr algn="ctr">
                <a:lnSpc>
                  <a:spcPct val="50000"/>
                </a:lnSpc>
              </a:pPr>
              <a:endParaRPr lang="zh-CN" altLang="en-US" sz="2400" b="1" dirty="0">
                <a:solidFill>
                  <a:schemeClr val="accent1">
                    <a:lumMod val="75000"/>
                  </a:schemeClr>
                </a:solidFill>
                <a:latin typeface="字体管家棉花糖" panose="00020600040101010101" charset="-122"/>
                <a:ea typeface="字体管家棉花糖" panose="00020600040101010101" charset="-122"/>
              </a:endParaRPr>
            </a:p>
            <a:p>
              <a:pPr algn="ctr">
                <a:lnSpc>
                  <a:spcPct val="50000"/>
                </a:lnSpc>
              </a:pPr>
              <a:r>
                <a:rPr lang="en-US" altLang="zh-CN" sz="2400" b="1" spc="200" dirty="0">
                  <a:solidFill>
                    <a:schemeClr val="accent1">
                      <a:lumMod val="75000"/>
                    </a:schemeClr>
                  </a:solidFill>
                  <a:uFillTx/>
                  <a:ea typeface="字体管家棉花糖" panose="00020600040101010101" charset="-122"/>
                </a:rPr>
                <a:t>Y</a:t>
              </a:r>
              <a:r>
                <a:rPr lang="en-US" altLang="zh-CN" sz="2400" b="1" spc="200" dirty="0">
                  <a:solidFill>
                    <a:schemeClr val="accent1">
                      <a:lumMod val="75000"/>
                    </a:schemeClr>
                  </a:solidFill>
                  <a:ea typeface="字体管家棉花糖" panose="00020600040101010101" charset="-122"/>
                </a:rPr>
                <a:t>ÊU CẦU</a:t>
              </a:r>
            </a:p>
            <a:p>
              <a:pPr algn="ctr">
                <a:lnSpc>
                  <a:spcPct val="50000"/>
                </a:lnSpc>
              </a:pPr>
              <a:endParaRPr lang="en-US" altLang="zh-CN" sz="2400" b="1" spc="200" dirty="0">
                <a:solidFill>
                  <a:schemeClr val="accent1">
                    <a:lumMod val="75000"/>
                  </a:schemeClr>
                </a:solidFill>
                <a:ea typeface="字体管家棉花糖" panose="00020600040101010101" charset="-122"/>
              </a:endParaRPr>
            </a:p>
            <a:p>
              <a:pPr algn="ctr">
                <a:lnSpc>
                  <a:spcPct val="50000"/>
                </a:lnSpc>
              </a:pPr>
              <a:r>
                <a:rPr lang="en-US" altLang="zh-CN" sz="2400" b="1" spc="200" dirty="0">
                  <a:solidFill>
                    <a:schemeClr val="accent1">
                      <a:lumMod val="75000"/>
                    </a:schemeClr>
                  </a:solidFill>
                  <a:uFillTx/>
                  <a:ea typeface="字体管家棉花糖" panose="00020600040101010101" charset="-122"/>
                </a:rPr>
                <a:t>CẦN </a:t>
              </a:r>
              <a:r>
                <a:rPr lang="en-US" altLang="zh-CN" sz="2400" b="1" spc="200" dirty="0">
                  <a:solidFill>
                    <a:schemeClr val="accent1">
                      <a:lumMod val="75000"/>
                    </a:schemeClr>
                  </a:solidFill>
                  <a:ea typeface="字体管家棉花糖" panose="00020600040101010101" charset="-122"/>
                </a:rPr>
                <a:t>ĐẠT</a:t>
              </a:r>
              <a:endParaRPr lang="en-US" altLang="zh-CN" sz="2400" b="1" spc="200" dirty="0">
                <a:solidFill>
                  <a:schemeClr val="accent1">
                    <a:lumMod val="75000"/>
                  </a:schemeClr>
                </a:solidFill>
                <a:uFillTx/>
                <a:ea typeface="字体管家棉花糖" panose="00020600040101010101" charset="-122"/>
              </a:endParaRPr>
            </a:p>
          </p:txBody>
        </p:sp>
      </p:grpSp>
      <p:grpSp>
        <p:nvGrpSpPr>
          <p:cNvPr id="29" name="组合 28"/>
          <p:cNvGrpSpPr/>
          <p:nvPr/>
        </p:nvGrpSpPr>
        <p:grpSpPr>
          <a:xfrm>
            <a:off x="3183510" y="1167092"/>
            <a:ext cx="7954650" cy="5956680"/>
            <a:chOff x="7770" y="3574"/>
            <a:chExt cx="9397" cy="7297"/>
          </a:xfrm>
        </p:grpSpPr>
        <p:grpSp>
          <p:nvGrpSpPr>
            <p:cNvPr id="13" name="组合 12"/>
            <p:cNvGrpSpPr/>
            <p:nvPr/>
          </p:nvGrpSpPr>
          <p:grpSpPr>
            <a:xfrm>
              <a:off x="7770" y="3574"/>
              <a:ext cx="8507" cy="1603"/>
              <a:chOff x="7770" y="3574"/>
              <a:chExt cx="8507" cy="1603"/>
            </a:xfrm>
          </p:grpSpPr>
          <p:grpSp>
            <p:nvGrpSpPr>
              <p:cNvPr id="11" name="组合 10"/>
              <p:cNvGrpSpPr/>
              <p:nvPr/>
            </p:nvGrpSpPr>
            <p:grpSpPr>
              <a:xfrm>
                <a:off x="7770" y="3574"/>
                <a:ext cx="8249" cy="1603"/>
                <a:chOff x="7770" y="3574"/>
                <a:chExt cx="8249" cy="1603"/>
              </a:xfrm>
            </p:grpSpPr>
            <p:sp>
              <p:nvSpPr>
                <p:cNvPr id="9" name="云形 8"/>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325" y="4028"/>
                  <a:ext cx="6884" cy="716"/>
                </a:xfrm>
                <a:prstGeom prst="rect">
                  <a:avLst/>
                </a:prstGeom>
                <a:noFill/>
              </p:spPr>
              <p:txBody>
                <a:bodyPr wrap="square" rtlCol="0">
                  <a:spAutoFit/>
                </a:bodyPr>
                <a:lstStyle/>
                <a:p>
                  <a:pPr lvl="0" algn="ctr"/>
                  <a:r>
                    <a:rPr lang="vi-VN" sz="1600" b="1" dirty="0">
                      <a:latin typeface="Cambria" panose="02040503050406030204" pitchFamily="18" charset="0"/>
                      <a:ea typeface="Cambria" panose="02040503050406030204" pitchFamily="18" charset="0"/>
                    </a:rPr>
                    <a:t>Nhận </a:t>
                  </a:r>
                  <a:r>
                    <a:rPr lang="en-US" sz="1600" b="1" dirty="0" err="1">
                      <a:latin typeface="Cambria" panose="02040503050406030204" pitchFamily="18" charset="0"/>
                      <a:ea typeface="Cambria" panose="02040503050406030204" pitchFamily="18" charset="0"/>
                    </a:rPr>
                    <a:t>ra</a:t>
                  </a:r>
                  <a:r>
                    <a:rPr lang="en-US" sz="1600" b="1" dirty="0">
                      <a:latin typeface="Cambria" panose="02040503050406030204" pitchFamily="18" charset="0"/>
                      <a:ea typeface="Cambria" panose="02040503050406030204" pitchFamily="18" charset="0"/>
                    </a:rPr>
                    <a:t> </a:t>
                  </a:r>
                  <a:r>
                    <a:rPr lang="vi-VN" sz="1600" b="1" dirty="0">
                      <a:latin typeface="Cambria" panose="02040503050406030204" pitchFamily="18" charset="0"/>
                      <a:ea typeface="Cambria" panose="02040503050406030204" pitchFamily="18" charset="0"/>
                    </a:rPr>
                    <a:t>sự đa dạng của hình khối khi kết hợp với n</a:t>
                  </a:r>
                  <a:r>
                    <a:rPr lang="en-US" sz="1600" b="1" dirty="0" err="1">
                      <a:latin typeface="Cambria" panose="02040503050406030204" pitchFamily="18" charset="0"/>
                      <a:ea typeface="Cambria" panose="02040503050406030204" pitchFamily="18" charset="0"/>
                    </a:rPr>
                    <a:t>hau</a:t>
                  </a:r>
                  <a:r>
                    <a:rPr lang="en-US" sz="1600" b="1" dirty="0">
                      <a:latin typeface="Cambria" panose="02040503050406030204" pitchFamily="18" charset="0"/>
                      <a:ea typeface="Cambria" panose="02040503050406030204" pitchFamily="18" charset="0"/>
                    </a:rPr>
                    <a:t> </a:t>
                  </a:r>
                  <a:r>
                    <a:rPr lang="vi-VN" sz="1600" b="1" dirty="0">
                      <a:latin typeface="Cambria" panose="02040503050406030204" pitchFamily="18" charset="0"/>
                      <a:ea typeface="Cambria" panose="02040503050406030204" pitchFamily="18" charset="0"/>
                    </a:rPr>
                    <a:t>tạo thành ngôi nhà cao tầng,  các chi tiết trang trí .</a:t>
                  </a:r>
                  <a:endParaRPr lang="en-US" sz="1600" b="1" dirty="0">
                    <a:latin typeface="Cambria" panose="02040503050406030204" pitchFamily="18" charset="0"/>
                    <a:ea typeface="Cambria" panose="02040503050406030204" pitchFamily="18" charset="0"/>
                  </a:endParaRPr>
                </a:p>
              </p:txBody>
            </p:sp>
          </p:grpSp>
          <p:sp>
            <p:nvSpPr>
              <p:cNvPr id="212" name=" 212"/>
              <p:cNvSpPr/>
              <p:nvPr/>
            </p:nvSpPr>
            <p:spPr>
              <a:xfrm rot="20940000">
                <a:off x="15108" y="3660"/>
                <a:ext cx="1169" cy="1045"/>
              </a:xfrm>
              <a:prstGeom prst="hear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1</a:t>
                </a:r>
              </a:p>
            </p:txBody>
          </p:sp>
        </p:grpSp>
        <p:grpSp>
          <p:nvGrpSpPr>
            <p:cNvPr id="14" name="组合 13"/>
            <p:cNvGrpSpPr/>
            <p:nvPr/>
          </p:nvGrpSpPr>
          <p:grpSpPr>
            <a:xfrm>
              <a:off x="7900" y="5421"/>
              <a:ext cx="8906" cy="1643"/>
              <a:chOff x="7770" y="3574"/>
              <a:chExt cx="8906" cy="1643"/>
            </a:xfrm>
          </p:grpSpPr>
          <p:grpSp>
            <p:nvGrpSpPr>
              <p:cNvPr id="15" name="组合 14"/>
              <p:cNvGrpSpPr/>
              <p:nvPr/>
            </p:nvGrpSpPr>
            <p:grpSpPr>
              <a:xfrm>
                <a:off x="7770" y="3574"/>
                <a:ext cx="8249" cy="1643"/>
                <a:chOff x="7770" y="3574"/>
                <a:chExt cx="8249" cy="1643"/>
              </a:xfrm>
            </p:grpSpPr>
            <p:sp>
              <p:nvSpPr>
                <p:cNvPr id="16" name="云形 15"/>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507" y="3784"/>
                  <a:ext cx="6709" cy="1433"/>
                </a:xfrm>
                <a:prstGeom prst="rect">
                  <a:avLst/>
                </a:prstGeom>
                <a:noFill/>
              </p:spPr>
              <p:txBody>
                <a:bodyPr wrap="square" rtlCol="0">
                  <a:spAutoFit/>
                </a:bodyPr>
                <a:lstStyle/>
                <a:p>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tầng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gấp</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bìa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vi-VN" sz="1800" b="1" dirty="0">
                      <a:effectLst/>
                      <a:latin typeface="Times New Roman" panose="02020603050405020304" pitchFamily="18" charset="0"/>
                      <a:ea typeface="Times New Roman" panose="02020603050405020304" pitchFamily="18" charset="0"/>
                      <a:cs typeface="Times New Roman" panose="02020603050405020304" pitchFamily="18" charset="0"/>
                    </a:rPr>
                    <a:t>, trang trí sắp xếp được mô hình theo ý thích.</a:t>
                  </a:r>
                  <a:endParaRPr lang="vi-VN" sz="1800" b="1" dirty="0">
                    <a:effectLst/>
                    <a:latin typeface=".VnTime" panose="020B7200000000000000" pitchFamily="34" charset="0"/>
                    <a:ea typeface="Times New Roman" panose="02020603050405020304" pitchFamily="18" charset="0"/>
                    <a:cs typeface="Times New Roman" panose="02020603050405020304" pitchFamily="18" charset="0"/>
                  </a:endParaRPr>
                </a:p>
                <a:p>
                  <a:pPr lvl="0"/>
                  <a:endParaRPr lang="en-US" sz="1600" b="1" dirty="0">
                    <a:latin typeface="Cambria" panose="02040503050406030204" pitchFamily="18" charset="0"/>
                    <a:ea typeface="Cambria" panose="02040503050406030204" pitchFamily="18" charset="0"/>
                  </a:endParaRPr>
                </a:p>
              </p:txBody>
            </p:sp>
          </p:grpSp>
          <p:sp>
            <p:nvSpPr>
              <p:cNvPr id="18" name=" 212"/>
              <p:cNvSpPr/>
              <p:nvPr/>
            </p:nvSpPr>
            <p:spPr>
              <a:xfrm rot="20940000">
                <a:off x="15507" y="3757"/>
                <a:ext cx="1169" cy="982"/>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2E7E38"/>
                    </a:solidFill>
                    <a:latin typeface="字体管家棉花糖" panose="00020600040101010101" charset="-122"/>
                    <a:ea typeface="字体管家棉花糖" panose="00020600040101010101" charset="-122"/>
                  </a:rPr>
                  <a:t>2</a:t>
                </a:r>
              </a:p>
            </p:txBody>
          </p:sp>
        </p:grpSp>
        <p:grpSp>
          <p:nvGrpSpPr>
            <p:cNvPr id="19" name="组合 18"/>
            <p:cNvGrpSpPr/>
            <p:nvPr/>
          </p:nvGrpSpPr>
          <p:grpSpPr>
            <a:xfrm>
              <a:off x="7860" y="7037"/>
              <a:ext cx="8590" cy="1834"/>
              <a:chOff x="7557" y="3343"/>
              <a:chExt cx="8590" cy="1834"/>
            </a:xfrm>
          </p:grpSpPr>
          <p:grpSp>
            <p:nvGrpSpPr>
              <p:cNvPr id="20" name="组合 19"/>
              <p:cNvGrpSpPr/>
              <p:nvPr/>
            </p:nvGrpSpPr>
            <p:grpSpPr>
              <a:xfrm>
                <a:off x="7557" y="3574"/>
                <a:ext cx="8462" cy="1603"/>
                <a:chOff x="7557" y="3574"/>
                <a:chExt cx="8462" cy="1603"/>
              </a:xfrm>
            </p:grpSpPr>
            <p:sp>
              <p:nvSpPr>
                <p:cNvPr id="21" name="云形 20"/>
                <p:cNvSpPr/>
                <p:nvPr/>
              </p:nvSpPr>
              <p:spPr>
                <a:xfrm>
                  <a:off x="7770" y="3574"/>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7557" y="4098"/>
                  <a:ext cx="7846" cy="792"/>
                </a:xfrm>
                <a:prstGeom prst="rect">
                  <a:avLst/>
                </a:prstGeom>
                <a:noFill/>
              </p:spPr>
              <p:txBody>
                <a:bodyPr wrap="square" rtlCol="0">
                  <a:spAutoFit/>
                </a:bodyPr>
                <a:lstStyle/>
                <a:p>
                  <a:pPr lvl="0" algn="ctr"/>
                  <a:r>
                    <a:rPr lang="en-US" sz="1800"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Chỉ</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ra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được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sự</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tương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khối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trong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tự</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nhiên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trong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phẩm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mỹ</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thuật</a:t>
                  </a:r>
                  <a:r>
                    <a:rPr lang="en-US" sz="1800" b="1" dirty="0">
                      <a:effectLst/>
                      <a:latin typeface="Times New Roman" panose="02020603050405020304" pitchFamily="18" charset="0"/>
                      <a:ea typeface="Times New Roman" panose="02020603050405020304" pitchFamily="18" charset="0"/>
                    </a:rPr>
                    <a:t>.</a:t>
                  </a:r>
                  <a:endParaRPr lang="en-US" sz="1600" b="1" dirty="0">
                    <a:latin typeface="Cambria" panose="02040503050406030204" pitchFamily="18" charset="0"/>
                    <a:ea typeface="Cambria" panose="02040503050406030204" pitchFamily="18" charset="0"/>
                  </a:endParaRPr>
                </a:p>
              </p:txBody>
            </p:sp>
          </p:grpSp>
          <p:sp>
            <p:nvSpPr>
              <p:cNvPr id="23" name=" 212"/>
              <p:cNvSpPr/>
              <p:nvPr/>
            </p:nvSpPr>
            <p:spPr>
              <a:xfrm rot="20940000">
                <a:off x="14978" y="3343"/>
                <a:ext cx="1169" cy="1045"/>
              </a:xfrm>
              <a:prstGeom prst="heart">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a:solidFill>
                      <a:srgbClr val="2E7E38"/>
                    </a:solidFill>
                    <a:latin typeface="字体管家棉花糖" panose="00020600040101010101" charset="-122"/>
                    <a:ea typeface="字体管家棉花糖" panose="00020600040101010101" charset="-122"/>
                  </a:rPr>
                  <a:t>3</a:t>
                </a:r>
              </a:p>
            </p:txBody>
          </p:sp>
        </p:grpSp>
        <p:grpSp>
          <p:nvGrpSpPr>
            <p:cNvPr id="24" name="组合 23"/>
            <p:cNvGrpSpPr/>
            <p:nvPr/>
          </p:nvGrpSpPr>
          <p:grpSpPr>
            <a:xfrm>
              <a:off x="8010" y="8341"/>
              <a:ext cx="9157" cy="2530"/>
              <a:chOff x="7565" y="2800"/>
              <a:chExt cx="9157" cy="2530"/>
            </a:xfrm>
          </p:grpSpPr>
          <p:grpSp>
            <p:nvGrpSpPr>
              <p:cNvPr id="25" name="组合 24"/>
              <p:cNvGrpSpPr/>
              <p:nvPr/>
            </p:nvGrpSpPr>
            <p:grpSpPr>
              <a:xfrm>
                <a:off x="7565" y="3407"/>
                <a:ext cx="8249" cy="1923"/>
                <a:chOff x="7565" y="3407"/>
                <a:chExt cx="8249" cy="1923"/>
              </a:xfrm>
            </p:grpSpPr>
            <p:sp>
              <p:nvSpPr>
                <p:cNvPr id="26" name="云形 25"/>
                <p:cNvSpPr/>
                <p:nvPr/>
              </p:nvSpPr>
              <p:spPr>
                <a:xfrm>
                  <a:off x="7565" y="3407"/>
                  <a:ext cx="8249" cy="1603"/>
                </a:xfrm>
                <a:prstGeom prst="cloud">
                  <a:avLst/>
                </a:prstGeom>
                <a:solidFill>
                  <a:schemeClr val="bg1"/>
                </a:solidFill>
                <a:ln>
                  <a:noFill/>
                </a:ln>
                <a:effectLst>
                  <a:outerShdw blurRad="50800" dist="38100" dir="2700000" algn="tl" rotWithShape="0">
                    <a:srgbClr val="A0D4E1">
                      <a:alpha val="6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160" y="3897"/>
                  <a:ext cx="7620" cy="1433"/>
                </a:xfrm>
                <a:prstGeom prst="rect">
                  <a:avLst/>
                </a:prstGeom>
                <a:noFill/>
              </p:spPr>
              <p:txBody>
                <a:bodyPr wrap="square" rtlCol="0">
                  <a:spAutoFit/>
                </a:bodyPr>
                <a:lstStyle/>
                <a:p>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SP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b="1" dirty="0">
                    <a:effectLst/>
                    <a:latin typeface=".VnTime" panose="020B7200000000000000" pitchFamily="34" charset="0"/>
                    <a:ea typeface="Times New Roman" panose="02020603050405020304" pitchFamily="18" charset="0"/>
                    <a:cs typeface="Times New Roman" panose="02020603050405020304" pitchFamily="18" charset="0"/>
                  </a:endParaRPr>
                </a:p>
                <a:p>
                  <a:endParaRPr lang="vi-VN" sz="1800" dirty="0">
                    <a:effectLst/>
                    <a:latin typeface=".VnTime" panose="020B7200000000000000" pitchFamily="34" charset="0"/>
                    <a:ea typeface="Times New Roman" panose="02020603050405020304" pitchFamily="18" charset="0"/>
                    <a:cs typeface="Times New Roman" panose="02020603050405020304" pitchFamily="18" charset="0"/>
                  </a:endParaRPr>
                </a:p>
                <a:p>
                  <a:pPr lvl="0" algn="ctr"/>
                  <a:endParaRPr lang="en-US" sz="1600" b="1" dirty="0">
                    <a:latin typeface="Cambria" panose="02040503050406030204" pitchFamily="18" charset="0"/>
                    <a:ea typeface="Cambria" panose="02040503050406030204" pitchFamily="18" charset="0"/>
                  </a:endParaRPr>
                </a:p>
              </p:txBody>
            </p:sp>
          </p:grpSp>
          <p:sp>
            <p:nvSpPr>
              <p:cNvPr id="28" name=" 212"/>
              <p:cNvSpPr/>
              <p:nvPr/>
            </p:nvSpPr>
            <p:spPr>
              <a:xfrm rot="20940000">
                <a:off x="15553" y="2800"/>
                <a:ext cx="1169" cy="1560"/>
              </a:xfrm>
              <a:prstGeom prst="heart">
                <a:avLst/>
              </a:prstGeom>
              <a:solidFill>
                <a:srgbClr val="FFD05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3200" dirty="0">
                    <a:solidFill>
                      <a:srgbClr val="2E7E38"/>
                    </a:solidFill>
                    <a:latin typeface="字体管家棉花糖" panose="00020600040101010101" charset="-122"/>
                    <a:ea typeface="字体管家棉花糖" panose="00020600040101010101" charset="-122"/>
                  </a:rPr>
                  <a:t>4</a:t>
                </a:r>
              </a:p>
            </p:txBody>
          </p:sp>
        </p:grpSp>
      </p:grpSp>
      <p:pic>
        <p:nvPicPr>
          <p:cNvPr id="30" name="图片 29" descr="8b0fccb2e21d61b25266c16d7d822443"/>
          <p:cNvPicPr>
            <a:picLocks noChangeAspect="1"/>
          </p:cNvPicPr>
          <p:nvPr/>
        </p:nvPicPr>
        <p:blipFill>
          <a:blip r:embed="rId7"/>
          <a:stretch>
            <a:fillRect/>
          </a:stretch>
        </p:blipFill>
        <p:spPr>
          <a:xfrm flipH="1">
            <a:off x="635" y="364490"/>
            <a:ext cx="4719320" cy="28644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0" name="图片 29" descr="8b0fccb2e21d61b25266c16d7d822443"/>
          <p:cNvPicPr>
            <a:picLocks noChangeAspect="1"/>
          </p:cNvPicPr>
          <p:nvPr/>
        </p:nvPicPr>
        <p:blipFill>
          <a:blip r:embed="rId4"/>
          <a:srcRect r="3242"/>
          <a:stretch>
            <a:fillRect/>
          </a:stretch>
        </p:blipFill>
        <p:spPr>
          <a:xfrm>
            <a:off x="9330690" y="240030"/>
            <a:ext cx="2880360" cy="1807210"/>
          </a:xfrm>
          <a:prstGeom prst="rect">
            <a:avLst/>
          </a:prstGeom>
        </p:spPr>
      </p:pic>
      <p:sp>
        <p:nvSpPr>
          <p:cNvPr id="10" name="文本框 9"/>
          <p:cNvSpPr txBox="1"/>
          <p:nvPr/>
        </p:nvSpPr>
        <p:spPr>
          <a:xfrm>
            <a:off x="2216361" y="503618"/>
            <a:ext cx="4342483" cy="646331"/>
          </a:xfrm>
          <a:prstGeom prst="rect">
            <a:avLst/>
          </a:prstGeom>
          <a:noFill/>
        </p:spPr>
        <p:txBody>
          <a:bodyPr wrap="square" rtlCol="0">
            <a:spAutoFit/>
          </a:bodyPr>
          <a:lstStyle/>
          <a:p>
            <a:pPr algn="l"/>
            <a:r>
              <a:rPr lang="vi-VN" altLang="zh-CN" sz="3600" b="1">
                <a:solidFill>
                  <a:srgbClr val="2E7E38"/>
                </a:solidFill>
                <a:latin typeface="Cambria" panose="02040503050406030204" pitchFamily="18" charset="0"/>
                <a:ea typeface="Cambria" panose="02040503050406030204" pitchFamily="18" charset="0"/>
              </a:rPr>
              <a:t>Chuẩn bị</a:t>
            </a:r>
            <a:r>
              <a:rPr lang="en-US" altLang="zh-CN" sz="3600" b="1">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đồ</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dùng</a:t>
            </a:r>
            <a:endParaRPr lang="zh-CN" altLang="en-US" sz="3600" b="1" spc="300" dirty="0">
              <a:solidFill>
                <a:srgbClr val="2E7E38"/>
              </a:solidFill>
              <a:uFillTx/>
              <a:latin typeface="Cambria" panose="02040503050406030204" pitchFamily="18" charset="0"/>
              <a:ea typeface="字体管家天蝎座" panose="00020600040101010101" charset="-122"/>
            </a:endParaRPr>
          </a:p>
        </p:txBody>
      </p:sp>
      <p:pic>
        <p:nvPicPr>
          <p:cNvPr id="20" name="图片 19" descr="5c0707e4d83e845cf67947f493351bf1"/>
          <p:cNvPicPr>
            <a:picLocks noChangeAspect="1"/>
          </p:cNvPicPr>
          <p:nvPr/>
        </p:nvPicPr>
        <p:blipFill>
          <a:blip r:embed="rId5"/>
          <a:stretch>
            <a:fillRect/>
          </a:stretch>
        </p:blipFill>
        <p:spPr>
          <a:xfrm>
            <a:off x="7341223" y="4010746"/>
            <a:ext cx="5073661" cy="2967904"/>
          </a:xfrm>
          <a:prstGeom prst="rect">
            <a:avLst/>
          </a:prstGeom>
        </p:spPr>
      </p:pic>
      <p:grpSp>
        <p:nvGrpSpPr>
          <p:cNvPr id="33" name="组合 17">
            <a:extLst>
              <a:ext uri="{FF2B5EF4-FFF2-40B4-BE49-F238E27FC236}">
                <a16:creationId xmlns:a16="http://schemas.microsoft.com/office/drawing/2014/main" id="{431E5F51-9689-442B-865D-29E50E27E12F}"/>
              </a:ext>
            </a:extLst>
          </p:cNvPr>
          <p:cNvGrpSpPr/>
          <p:nvPr/>
        </p:nvGrpSpPr>
        <p:grpSpPr>
          <a:xfrm>
            <a:off x="179987" y="68820"/>
            <a:ext cx="1727835" cy="1549936"/>
            <a:chOff x="9622" y="3575"/>
            <a:chExt cx="2942" cy="3008"/>
          </a:xfrm>
        </p:grpSpPr>
        <p:sp>
          <p:nvSpPr>
            <p:cNvPr id="34" name="椭圆 14">
              <a:extLst>
                <a:ext uri="{FF2B5EF4-FFF2-40B4-BE49-F238E27FC236}">
                  <a16:creationId xmlns:a16="http://schemas.microsoft.com/office/drawing/2014/main" id="{05CBAD27-64BE-4776-97AD-BC222914A9AD}"/>
                </a:ext>
              </a:extLst>
            </p:cNvPr>
            <p:cNvSpPr/>
            <p:nvPr/>
          </p:nvSpPr>
          <p:spPr>
            <a:xfrm>
              <a:off x="9622" y="3575"/>
              <a:ext cx="2942" cy="29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16" descr="e689a756137afb02b5fabb1e554cfb18">
              <a:extLst>
                <a:ext uri="{FF2B5EF4-FFF2-40B4-BE49-F238E27FC236}">
                  <a16:creationId xmlns:a16="http://schemas.microsoft.com/office/drawing/2014/main" id="{8BD01FE4-0FF7-4DF1-925E-A7C62874F882}"/>
                </a:ext>
              </a:extLst>
            </p:cNvPr>
            <p:cNvPicPr>
              <a:picLocks noChangeAspect="1"/>
            </p:cNvPicPr>
            <p:nvPr/>
          </p:nvPicPr>
          <p:blipFill>
            <a:blip r:embed="rId6"/>
            <a:srcRect l="70464" t="34670" r="592" b="29569"/>
            <a:stretch>
              <a:fillRect/>
            </a:stretch>
          </p:blipFill>
          <p:spPr>
            <a:xfrm>
              <a:off x="10007" y="3641"/>
              <a:ext cx="2381" cy="2942"/>
            </a:xfrm>
            <a:prstGeom prst="rect">
              <a:avLst/>
            </a:prstGeom>
          </p:spPr>
        </p:pic>
      </p:grpSp>
      <p:pic>
        <p:nvPicPr>
          <p:cNvPr id="5" name="Picture 8" descr="Giấy Thủ Công 12 Màu Không Keo HH 3363 | Thanh Thanh">
            <a:extLst>
              <a:ext uri="{FF2B5EF4-FFF2-40B4-BE49-F238E27FC236}">
                <a16:creationId xmlns:a16="http://schemas.microsoft.com/office/drawing/2014/main" id="{83D7AB3B-CC8A-40EB-89BA-3FA5BBA4AFC3}"/>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925009">
            <a:off x="297576" y="3920063"/>
            <a:ext cx="3013762" cy="24448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ồ khô, hồ nước, keo, hồ dán giấy - Văn phòng phẩm 365">
            <a:extLst>
              <a:ext uri="{FF2B5EF4-FFF2-40B4-BE49-F238E27FC236}">
                <a16:creationId xmlns:a16="http://schemas.microsoft.com/office/drawing/2014/main" id="{EFD28540-DD7A-4110-B5A5-40E546000A2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44450" t="15899" r="18951" b="23226"/>
          <a:stretch/>
        </p:blipFill>
        <p:spPr bwMode="auto">
          <a:xfrm>
            <a:off x="3408209" y="3580616"/>
            <a:ext cx="2947791" cy="27589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Tổng hợp Cục Tẩy Campus giá rẻ, bán chạy tháng 9/2021 - BeeCost">
            <a:extLst>
              <a:ext uri="{FF2B5EF4-FFF2-40B4-BE49-F238E27FC236}">
                <a16:creationId xmlns:a16="http://schemas.microsoft.com/office/drawing/2014/main" id="{7B6B99B2-F28A-441E-9564-51A1842549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77614" y="2334656"/>
            <a:ext cx="1586577" cy="183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Dạy trẻ sử dụng kéo đúng cách">
            <a:extLst>
              <a:ext uri="{FF2B5EF4-FFF2-40B4-BE49-F238E27FC236}">
                <a16:creationId xmlns:a16="http://schemas.microsoft.com/office/drawing/2014/main" id="{6D4CDED8-0860-43E7-ACE7-369AF795E143}"/>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63623" y="4139892"/>
            <a:ext cx="3131219" cy="22450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Bộ Sáp Dầu Pentel Oil Pastels 50 màu">
            <a:extLst>
              <a:ext uri="{FF2B5EF4-FFF2-40B4-BE49-F238E27FC236}">
                <a16:creationId xmlns:a16="http://schemas.microsoft.com/office/drawing/2014/main" id="{11AB30F1-49E1-465C-ACF2-7255FD803F9B}"/>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432038">
            <a:off x="6674049" y="755026"/>
            <a:ext cx="3311759" cy="33117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Bút chì những điều bạn chưa biết ?">
            <a:extLst>
              <a:ext uri="{FF2B5EF4-FFF2-40B4-BE49-F238E27FC236}">
                <a16:creationId xmlns:a16="http://schemas.microsoft.com/office/drawing/2014/main" id="{B6BFFD20-2AAB-4647-903C-87FB6576CDDE}"/>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159732">
            <a:off x="4219382" y="1795054"/>
            <a:ext cx="3331369" cy="15106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p&#10;&#10;Description automatically generated">
            <a:extLst>
              <a:ext uri="{FF2B5EF4-FFF2-40B4-BE49-F238E27FC236}">
                <a16:creationId xmlns:a16="http://schemas.microsoft.com/office/drawing/2014/main" id="{F7F0CF8C-013D-D131-27BF-E95D3429B37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33932" y="1300333"/>
            <a:ext cx="2171922" cy="2500062"/>
          </a:xfrm>
          <a:prstGeom prst="rect">
            <a:avLst/>
          </a:prstGeom>
        </p:spPr>
      </p:pic>
    </p:spTree>
    <p:extLst>
      <p:ext uri="{BB962C8B-B14F-4D97-AF65-F5344CB8AC3E}">
        <p14:creationId xmlns:p14="http://schemas.microsoft.com/office/powerpoint/2010/main" val="205627645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2000"/>
                                        <p:tgtEl>
                                          <p:spTgt spid="33"/>
                                        </p:tgtEl>
                                      </p:cBhvr>
                                    </p:animEffect>
                                  </p:childTnLst>
                                </p:cTn>
                              </p:par>
                              <p:par>
                                <p:cTn id="11" presetID="53" presetClass="entr" presetSubtype="16"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par>
                                <p:cTn id="16" presetID="53" presetClass="entr" presetSubtype="16"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anim calcmode="lin" valueType="num">
                                      <p:cBhvr>
                                        <p:cTn id="33" dur="500" fill="hold"/>
                                        <p:tgtEl>
                                          <p:spTgt spid="1036"/>
                                        </p:tgtEl>
                                        <p:attrNameLst>
                                          <p:attrName>ppt_w</p:attrName>
                                        </p:attrNameLst>
                                      </p:cBhvr>
                                      <p:tavLst>
                                        <p:tav tm="0">
                                          <p:val>
                                            <p:fltVal val="0"/>
                                          </p:val>
                                        </p:tav>
                                        <p:tav tm="100000">
                                          <p:val>
                                            <p:strVal val="#ppt_w"/>
                                          </p:val>
                                        </p:tav>
                                      </p:tavLst>
                                    </p:anim>
                                    <p:anim calcmode="lin" valueType="num">
                                      <p:cBhvr>
                                        <p:cTn id="34" dur="500" fill="hold"/>
                                        <p:tgtEl>
                                          <p:spTgt spid="1036"/>
                                        </p:tgtEl>
                                        <p:attrNameLst>
                                          <p:attrName>ppt_h</p:attrName>
                                        </p:attrNameLst>
                                      </p:cBhvr>
                                      <p:tavLst>
                                        <p:tav tm="0">
                                          <p:val>
                                            <p:fltVal val="0"/>
                                          </p:val>
                                        </p:tav>
                                        <p:tav tm="100000">
                                          <p:val>
                                            <p:strVal val="#ppt_h"/>
                                          </p:val>
                                        </p:tav>
                                      </p:tavLst>
                                    </p:anim>
                                    <p:animEffect transition="in" filter="fade">
                                      <p:cBhvr>
                                        <p:cTn id="35" dur="500"/>
                                        <p:tgtEl>
                                          <p:spTgt spid="1036"/>
                                        </p:tgtEl>
                                      </p:cBhvr>
                                    </p:animEffect>
                                  </p:childTnLst>
                                </p:cTn>
                              </p:par>
                              <p:par>
                                <p:cTn id="36" presetID="53"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604203" y="3825881"/>
            <a:ext cx="6445814" cy="734830"/>
            <a:chOff x="8492" y="3947"/>
            <a:chExt cx="9281" cy="2325"/>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492" y="3947"/>
              <a:ext cx="9281" cy="1212"/>
            </a:xfrm>
            <a:prstGeom prst="rect">
              <a:avLst/>
            </a:prstGeom>
            <a:noFill/>
          </p:spPr>
          <p:txBody>
            <a:bodyPr wrap="square" rtlCol="0">
              <a:spAutoFit/>
              <a:scene3d>
                <a:camera prst="perspectiveBelow"/>
                <a:lightRig rig="threePt" dir="t"/>
              </a:scene3d>
            </a:bodyPr>
            <a:lstStyle/>
            <a:p>
              <a:pPr algn="ctr"/>
              <a:r>
                <a:rPr lang="en-US" altLang="zh-CN" sz="4400" b="1" dirty="0" err="1">
                  <a:solidFill>
                    <a:srgbClr val="2E7E38"/>
                  </a:solidFill>
                  <a:latin typeface="Cambria" panose="02040503050406030204" pitchFamily="18" charset="0"/>
                  <a:ea typeface="Cambria" panose="02040503050406030204" pitchFamily="18" charset="0"/>
                </a:rPr>
                <a:t>Hoạt</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động</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khám</a:t>
              </a:r>
              <a:r>
                <a:rPr lang="en-US" altLang="zh-CN" sz="4400" b="1" dirty="0">
                  <a:solidFill>
                    <a:srgbClr val="2E7E38"/>
                  </a:solidFill>
                  <a:latin typeface="Cambria" panose="02040503050406030204" pitchFamily="18" charset="0"/>
                  <a:ea typeface="Cambria" panose="02040503050406030204" pitchFamily="18" charset="0"/>
                </a:rPr>
                <a:t> </a:t>
              </a:r>
              <a:r>
                <a:rPr lang="en-US" altLang="zh-CN" sz="4400" b="1" dirty="0" err="1">
                  <a:solidFill>
                    <a:srgbClr val="2E7E38"/>
                  </a:solidFill>
                  <a:latin typeface="Cambria" panose="02040503050406030204" pitchFamily="18" charset="0"/>
                  <a:ea typeface="Cambria" panose="02040503050406030204" pitchFamily="18" charset="0"/>
                </a:rPr>
                <a:t>phá</a:t>
              </a:r>
              <a:endParaRPr lang="zh-CN" altLang="en-US" sz="44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dirty="0">
                  <a:latin typeface="锐字工房洪荒之光中黑简1.0" panose="02010600030101010101" charset="-122"/>
                  <a:ea typeface="锐字工房洪荒之光中黑简1.0" panose="02010600030101010101" charset="-122"/>
                </a:rPr>
                <a:t>1</a:t>
              </a:r>
            </a:p>
          </p:txBody>
        </p:sp>
      </p:grpSp>
      <p:pic>
        <p:nvPicPr>
          <p:cNvPr id="13" name="图片 32" descr="129e31cd37098471b19ff0d691246199">
            <a:extLst>
              <a:ext uri="{FF2B5EF4-FFF2-40B4-BE49-F238E27FC236}">
                <a16:creationId xmlns:a16="http://schemas.microsoft.com/office/drawing/2014/main" id="{214CF825-D559-4D7F-86F8-017AB42CB267}"/>
              </a:ext>
            </a:extLst>
          </p:cNvPr>
          <p:cNvPicPr>
            <a:picLocks noChangeAspect="1"/>
          </p:cNvPicPr>
          <p:nvPr/>
        </p:nvPicPr>
        <p:blipFill>
          <a:blip r:embed="rId6"/>
          <a:stretch>
            <a:fillRect/>
          </a:stretch>
        </p:blipFill>
        <p:spPr>
          <a:xfrm>
            <a:off x="2697481" y="451658"/>
            <a:ext cx="2563143" cy="2563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sp>
        <p:nvSpPr>
          <p:cNvPr id="10" name="文本框 9"/>
          <p:cNvSpPr txBox="1"/>
          <p:nvPr/>
        </p:nvSpPr>
        <p:spPr>
          <a:xfrm>
            <a:off x="1471295" y="454660"/>
            <a:ext cx="4794038" cy="584775"/>
          </a:xfrm>
          <a:prstGeom prst="rect">
            <a:avLst/>
          </a:prstGeom>
          <a:noFill/>
        </p:spPr>
        <p:txBody>
          <a:bodyPr wrap="square" rtlCol="0">
            <a:spAutoFit/>
          </a:bodyPr>
          <a:lstStyle/>
          <a:p>
            <a:pPr algn="l"/>
            <a:r>
              <a:rPr lang="vi-VN" altLang="zh-CN" sz="3200" b="1" dirty="0">
                <a:solidFill>
                  <a:srgbClr val="2E7E38"/>
                </a:solidFill>
                <a:latin typeface="Cambria" panose="02040503050406030204" pitchFamily="18" charset="0"/>
                <a:ea typeface="Cambria" panose="02040503050406030204" pitchFamily="18" charset="0"/>
              </a:rPr>
              <a:t>Khám phá</a:t>
            </a:r>
            <a:endParaRPr lang="zh-CN" altLang="en-US" sz="3200" b="1" dirty="0">
              <a:solidFill>
                <a:srgbClr val="2E7E38"/>
              </a:solidFill>
              <a:latin typeface="Cambria" panose="02040503050406030204" pitchFamily="18" charset="0"/>
              <a:ea typeface="字体管家棉花糖" panose="00020600040101010101" charset="-122"/>
            </a:endParaRPr>
          </a:p>
        </p:txBody>
      </p:sp>
      <p:pic>
        <p:nvPicPr>
          <p:cNvPr id="14" name="图片 13" descr="881ae0fcb1cb535f942aacde7e7d5f6e"/>
          <p:cNvPicPr>
            <a:picLocks noChangeAspect="1"/>
          </p:cNvPicPr>
          <p:nvPr/>
        </p:nvPicPr>
        <p:blipFill>
          <a:blip r:embed="rId6"/>
          <a:srcRect t="39169"/>
          <a:stretch>
            <a:fillRect/>
          </a:stretch>
        </p:blipFill>
        <p:spPr>
          <a:xfrm>
            <a:off x="-151130" y="4691380"/>
            <a:ext cx="4892675" cy="1995170"/>
          </a:xfrm>
          <a:prstGeom prst="rect">
            <a:avLst/>
          </a:prstGeom>
        </p:spPr>
      </p:pic>
      <p:sp>
        <p:nvSpPr>
          <p:cNvPr id="2" name="Rectangle 1">
            <a:extLst>
              <a:ext uri="{FF2B5EF4-FFF2-40B4-BE49-F238E27FC236}">
                <a16:creationId xmlns:a16="http://schemas.microsoft.com/office/drawing/2014/main" id="{A49D9918-EF66-41B9-866B-2A457BD5360E}"/>
              </a:ext>
            </a:extLst>
          </p:cNvPr>
          <p:cNvSpPr/>
          <p:nvPr/>
        </p:nvSpPr>
        <p:spPr>
          <a:xfrm>
            <a:off x="176442" y="1879429"/>
            <a:ext cx="3625766" cy="2613601"/>
          </a:xfrm>
          <a:prstGeom prst="rect">
            <a:avLst/>
          </a:prstGeom>
        </p:spPr>
        <p:txBody>
          <a:bodyPr wrap="square">
            <a:spAutoFit/>
          </a:bodyPr>
          <a:lstStyle/>
          <a:p>
            <a:pPr>
              <a:lnSpc>
                <a:spcPct val="115000"/>
              </a:lnSpc>
              <a:spcAft>
                <a:spcPts val="0"/>
              </a:spcAft>
              <a:tabLst>
                <a:tab pos="2714625" algn="l"/>
                <a:tab pos="6931025" algn="l"/>
              </a:tabLst>
            </a:pP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Các ngôi nhà được trang trí </a:t>
            </a: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thêm những chi tiết nào</a:t>
            </a:r>
            <a:r>
              <a:rPr lang="en-US" b="1" kern="800" dirty="0">
                <a:latin typeface="Cambria" panose="02040503050406030204" pitchFamily="18" charset="0"/>
                <a:ea typeface="Cambria" panose="02040503050406030204" pitchFamily="18" charset="0"/>
                <a:cs typeface="Times New Roman" panose="02020603050405020304" pitchFamily="18" charset="0"/>
              </a:rPr>
              <a:t>?</a:t>
            </a:r>
            <a:endParaRPr lang="en-US" b="1" dirty="0">
              <a:latin typeface="Cambria" panose="02040503050406030204" pitchFamily="18" charset="0"/>
              <a:ea typeface="Cambria" panose="02040503050406030204" pitchFamily="18" charset="0"/>
              <a:cs typeface="Times New Roman" panose="02020603050405020304" pitchFamily="18" charset="0"/>
            </a:endParaRPr>
          </a:p>
          <a:p>
            <a:pPr>
              <a:lnSpc>
                <a:spcPct val="115000"/>
              </a:lnSpc>
              <a:spcAft>
                <a:spcPts val="0"/>
              </a:spcAft>
              <a:tabLst>
                <a:tab pos="2714625" algn="l"/>
                <a:tab pos="6931025" algn="l"/>
              </a:tabLst>
            </a:pP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Màu sắc các ngôi nhà có đặc điểm gì </a:t>
            </a:r>
            <a:r>
              <a:rPr lang="en-US" b="1" kern="800" dirty="0">
                <a:latin typeface="Cambria" panose="02040503050406030204" pitchFamily="18" charset="0"/>
                <a:ea typeface="Cambria" panose="02040503050406030204" pitchFamily="18" charset="0"/>
                <a:cs typeface="Times New Roman" panose="02020603050405020304" pitchFamily="18" charset="0"/>
              </a:rPr>
              <a:t>?</a:t>
            </a:r>
            <a:endParaRPr lang="en-US" b="1" dirty="0">
              <a:latin typeface="Cambria" panose="02040503050406030204" pitchFamily="18" charset="0"/>
              <a:ea typeface="Cambria" panose="02040503050406030204" pitchFamily="18" charset="0"/>
              <a:cs typeface="Times New Roman" panose="02020603050405020304" pitchFamily="18" charset="0"/>
            </a:endParaRPr>
          </a:p>
          <a:p>
            <a:pPr>
              <a:lnSpc>
                <a:spcPct val="115000"/>
              </a:lnSpc>
              <a:spcAft>
                <a:spcPts val="0"/>
              </a:spcAft>
              <a:tabLst>
                <a:tab pos="2714625" algn="l"/>
                <a:tab pos="6931025" algn="l"/>
              </a:tabLst>
            </a:pP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Các sản phẩm trên có thêm chi tiết gì nữa</a:t>
            </a:r>
            <a:r>
              <a:rPr lang="en-US" b="1" kern="800" dirty="0">
                <a:latin typeface="Cambria" panose="02040503050406030204" pitchFamily="18" charset="0"/>
                <a:ea typeface="Cambria" panose="02040503050406030204" pitchFamily="18" charset="0"/>
                <a:cs typeface="Times New Roman" panose="02020603050405020304" pitchFamily="18" charset="0"/>
              </a:rPr>
              <a:t> ?</a:t>
            </a:r>
            <a:endParaRPr lang="en-US" b="1" dirty="0">
              <a:latin typeface="Cambria" panose="02040503050406030204" pitchFamily="18" charset="0"/>
              <a:ea typeface="Cambria" panose="02040503050406030204" pitchFamily="18" charset="0"/>
              <a:cs typeface="Times New Roman" panose="02020603050405020304" pitchFamily="18" charset="0"/>
            </a:endParaRPr>
          </a:p>
          <a:p>
            <a:pPr>
              <a:lnSpc>
                <a:spcPct val="115000"/>
              </a:lnSpc>
              <a:spcAft>
                <a:spcPts val="0"/>
              </a:spcAft>
              <a:tabLst>
                <a:tab pos="2714625" algn="l"/>
                <a:tab pos="6931025" algn="l"/>
              </a:tabLst>
            </a:pPr>
            <a:r>
              <a:rPr lang="en-US" b="1" kern="800" dirty="0">
                <a:latin typeface="Cambria" panose="02040503050406030204" pitchFamily="18" charset="0"/>
                <a:ea typeface="Cambria" panose="02040503050406030204" pitchFamily="18" charset="0"/>
                <a:cs typeface="Times New Roman" panose="02020603050405020304" pitchFamily="18" charset="0"/>
              </a:rPr>
              <a:t>+ </a:t>
            </a:r>
            <a:r>
              <a:rPr lang="vi-VN" b="1" kern="800" dirty="0">
                <a:latin typeface="Cambria" panose="02040503050406030204" pitchFamily="18" charset="0"/>
                <a:ea typeface="Cambria" panose="02040503050406030204" pitchFamily="18" charset="0"/>
                <a:cs typeface="Times New Roman" panose="02020603050405020304" pitchFamily="18" charset="0"/>
              </a:rPr>
              <a:t>Cách sắp xếp các ngôi nhà và các chi tiết phụ như thế nào  </a:t>
            </a:r>
            <a:r>
              <a:rPr lang="en-US" b="1" kern="800" dirty="0">
                <a:latin typeface="Cambria" panose="02040503050406030204" pitchFamily="18" charset="0"/>
                <a:ea typeface="Cambria" panose="02040503050406030204" pitchFamily="18" charset="0"/>
                <a:cs typeface="Times New Roman" panose="02020603050405020304" pitchFamily="18" charset="0"/>
              </a:rPr>
              <a:t>?</a:t>
            </a:r>
            <a:endParaRPr lang="en-US" b="1"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100E1B73-545A-2CA7-37E2-0A5747E773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5299" y="1254668"/>
            <a:ext cx="2880360" cy="242496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8E865B1-21A1-6650-E79E-680D7BCE59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5632" y="1305403"/>
            <a:ext cx="3095238" cy="2323492"/>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870C7C74-4232-6B29-FD76-1AC398B926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7450" y="4174481"/>
            <a:ext cx="4156364" cy="24249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1000"/>
                                        <p:tgtEl>
                                          <p:spTgt spid="2">
                                            <p:txEl>
                                              <p:pRg st="2" end="2"/>
                                            </p:txEl>
                                          </p:spTgt>
                                        </p:tgtEl>
                                      </p:cBhvr>
                                    </p:animEffect>
                                    <p:anim calcmode="lin" valueType="num">
                                      <p:cBhvr>
                                        <p:cTn id="3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fade">
                                      <p:cBhvr>
                                        <p:cTn id="40" dur="1000"/>
                                        <p:tgtEl>
                                          <p:spTgt spid="2">
                                            <p:txEl>
                                              <p:pRg st="3" end="3"/>
                                            </p:txEl>
                                          </p:spTgt>
                                        </p:tgtEl>
                                      </p:cBhvr>
                                    </p:animEffect>
                                    <p:anim calcmode="lin" valueType="num">
                                      <p:cBhvr>
                                        <p:cTn id="4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a:latin typeface="锐字工房洪荒之光中黑简1.0" panose="02010600030101010101" charset="-122"/>
                  <a:ea typeface="锐字工房洪荒之光中黑简1.0" panose="02010600030101010101" charset="-122"/>
                </a:rPr>
                <a:t>1</a:t>
              </a:r>
            </a:p>
          </p:txBody>
        </p:sp>
      </p:grpSp>
      <p:pic>
        <p:nvPicPr>
          <p:cNvPr id="30" name="图片 29" descr="8b0fccb2e21d61b25266c16d7d822443"/>
          <p:cNvPicPr>
            <a:picLocks noChangeAspect="1"/>
          </p:cNvPicPr>
          <p:nvPr/>
        </p:nvPicPr>
        <p:blipFill>
          <a:blip r:embed="rId5"/>
          <a:srcRect r="3242"/>
          <a:stretch>
            <a:fillRect/>
          </a:stretch>
        </p:blipFill>
        <p:spPr>
          <a:xfrm>
            <a:off x="9330690" y="240030"/>
            <a:ext cx="2880360" cy="1807210"/>
          </a:xfrm>
          <a:prstGeom prst="rect">
            <a:avLst/>
          </a:prstGeom>
        </p:spPr>
      </p:pic>
      <p:pic>
        <p:nvPicPr>
          <p:cNvPr id="28" name="图片 3" descr="5c95d9be9ffa50fc92ed5552156a00c5">
            <a:extLst>
              <a:ext uri="{FF2B5EF4-FFF2-40B4-BE49-F238E27FC236}">
                <a16:creationId xmlns:a16="http://schemas.microsoft.com/office/drawing/2014/main" id="{CE686CD7-7FD6-4D47-AED0-1283C2FB051F}"/>
              </a:ext>
            </a:extLst>
          </p:cNvPr>
          <p:cNvPicPr>
            <a:picLocks noChangeAspect="1"/>
          </p:cNvPicPr>
          <p:nvPr/>
        </p:nvPicPr>
        <p:blipFill>
          <a:blip r:embed="rId6"/>
          <a:srcRect/>
          <a:stretch>
            <a:fillRect/>
          </a:stretch>
        </p:blipFill>
        <p:spPr>
          <a:xfrm>
            <a:off x="796222" y="0"/>
            <a:ext cx="10599555" cy="4869835"/>
          </a:xfrm>
          <a:prstGeom prst="rect">
            <a:avLst/>
          </a:prstGeom>
        </p:spPr>
      </p:pic>
      <p:sp>
        <p:nvSpPr>
          <p:cNvPr id="5" name="Rectangle 4">
            <a:extLst>
              <a:ext uri="{FF2B5EF4-FFF2-40B4-BE49-F238E27FC236}">
                <a16:creationId xmlns:a16="http://schemas.microsoft.com/office/drawing/2014/main" id="{9C187F3D-0D73-4974-A27A-61FF008BA2D3}"/>
              </a:ext>
            </a:extLst>
          </p:cNvPr>
          <p:cNvSpPr/>
          <p:nvPr/>
        </p:nvSpPr>
        <p:spPr>
          <a:xfrm>
            <a:off x="3234690" y="2185223"/>
            <a:ext cx="6096000" cy="1631216"/>
          </a:xfrm>
          <a:prstGeom prst="rect">
            <a:avLst/>
          </a:prstGeom>
        </p:spPr>
        <p:txBody>
          <a:bodyPr>
            <a:spAutoFit/>
          </a:bodyPr>
          <a:lstStyle/>
          <a:p>
            <a:r>
              <a:rPr lang="en-US" dirty="0" err="1"/>
              <a:t>Để</a:t>
            </a:r>
            <a:r>
              <a:rPr lang="vi-VN" dirty="0"/>
              <a:t> giúp sản phẩm mô hình nhà cao tầng thêm đẹp hơn chúng ta trang trí thêm các chi tiết, sắp xếp bố cân đối để giúp sản phẩm sinh động đẹp hơn. </a:t>
            </a:r>
          </a:p>
          <a:p>
            <a:r>
              <a:rPr lang="en-US" dirty="0"/>
              <a:t> </a:t>
            </a:r>
            <a:endParaRPr lang="vi-VN" dirty="0"/>
          </a:p>
          <a:p>
            <a:pPr algn="ctr"/>
            <a:endParaRPr lang="en-US" sz="2800" dirty="0">
              <a:latin typeface="Cambria" panose="02040503050406030204" pitchFamily="18" charset="0"/>
              <a:ea typeface="Cambria" panose="02040503050406030204" pitchFamily="18" charset="0"/>
            </a:endParaRPr>
          </a:p>
        </p:txBody>
      </p:sp>
      <p:pic>
        <p:nvPicPr>
          <p:cNvPr id="8" name="图片 4" descr="8fd71eaf8677ef70d2293deb973682b3">
            <a:extLst>
              <a:ext uri="{FF2B5EF4-FFF2-40B4-BE49-F238E27FC236}">
                <a16:creationId xmlns:a16="http://schemas.microsoft.com/office/drawing/2014/main" id="{0FDA54A8-0391-4554-94E5-F7A00CC8C6F1}"/>
              </a:ext>
            </a:extLst>
          </p:cNvPr>
          <p:cNvPicPr>
            <a:picLocks noChangeAspect="1"/>
          </p:cNvPicPr>
          <p:nvPr/>
        </p:nvPicPr>
        <p:blipFill>
          <a:blip r:embed="rId7"/>
          <a:stretch>
            <a:fillRect/>
          </a:stretch>
        </p:blipFill>
        <p:spPr>
          <a:xfrm>
            <a:off x="5342372" y="4578468"/>
            <a:ext cx="2575560" cy="2353945"/>
          </a:xfrm>
          <a:prstGeom prst="rect">
            <a:avLst/>
          </a:prstGeom>
        </p:spPr>
      </p:pic>
      <p:pic>
        <p:nvPicPr>
          <p:cNvPr id="10" name="图片 4" descr="564ed7d2ddea4">
            <a:extLst>
              <a:ext uri="{FF2B5EF4-FFF2-40B4-BE49-F238E27FC236}">
                <a16:creationId xmlns:a16="http://schemas.microsoft.com/office/drawing/2014/main" id="{483DC0EF-44A2-4EF3-A642-2936DC8CC667}"/>
              </a:ext>
            </a:extLst>
          </p:cNvPr>
          <p:cNvPicPr>
            <a:picLocks noChangeAspect="1"/>
          </p:cNvPicPr>
          <p:nvPr/>
        </p:nvPicPr>
        <p:blipFill>
          <a:blip r:embed="rId8"/>
          <a:srcRect l="37062" t="59299" r="-8255" b="-3283"/>
          <a:stretch>
            <a:fillRect/>
          </a:stretch>
        </p:blipFill>
        <p:spPr>
          <a:xfrm flipH="1">
            <a:off x="-522752" y="3048980"/>
            <a:ext cx="5569585" cy="4424045"/>
          </a:xfrm>
          <a:prstGeom prst="ellipse">
            <a:avLst/>
          </a:prstGeom>
        </p:spPr>
      </p:pic>
      <p:pic>
        <p:nvPicPr>
          <p:cNvPr id="13" name="图片 3" descr="f5105eb846fd0a2cb2ef86e408f54a40">
            <a:extLst>
              <a:ext uri="{FF2B5EF4-FFF2-40B4-BE49-F238E27FC236}">
                <a16:creationId xmlns:a16="http://schemas.microsoft.com/office/drawing/2014/main" id="{007A666F-A3E3-4119-94EA-F4A3B1D32F2C}"/>
              </a:ext>
            </a:extLst>
          </p:cNvPr>
          <p:cNvPicPr>
            <a:picLocks noChangeAspect="1"/>
          </p:cNvPicPr>
          <p:nvPr/>
        </p:nvPicPr>
        <p:blipFill>
          <a:blip r:embed="rId9"/>
          <a:srcRect/>
          <a:stretch>
            <a:fillRect/>
          </a:stretch>
        </p:blipFill>
        <p:spPr>
          <a:xfrm>
            <a:off x="8608695" y="4716532"/>
            <a:ext cx="3583305" cy="2369185"/>
          </a:xfrm>
          <a:prstGeom prst="rect">
            <a:avLst/>
          </a:prstGeom>
        </p:spPr>
      </p:pic>
      <p:sp>
        <p:nvSpPr>
          <p:cNvPr id="2" name="TextBox 1">
            <a:extLst>
              <a:ext uri="{FF2B5EF4-FFF2-40B4-BE49-F238E27FC236}">
                <a16:creationId xmlns:a16="http://schemas.microsoft.com/office/drawing/2014/main" id="{FE56D659-E19F-4AB3-8A9C-BABA673B356A}"/>
              </a:ext>
            </a:extLst>
          </p:cNvPr>
          <p:cNvSpPr txBox="1"/>
          <p:nvPr/>
        </p:nvSpPr>
        <p:spPr>
          <a:xfrm>
            <a:off x="4536831" y="1383323"/>
            <a:ext cx="3381101" cy="646331"/>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Ghi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nhớ</a:t>
            </a:r>
            <a:endParaRPr lang="en-US" sz="36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564ed7d2ddea4"/>
          <p:cNvPicPr>
            <a:picLocks noChangeAspect="1"/>
          </p:cNvPicPr>
          <p:nvPr/>
        </p:nvPicPr>
        <p:blipFill>
          <a:blip r:embed="rId4"/>
          <a:srcRect t="61080" r="51656"/>
          <a:stretch>
            <a:fillRect/>
          </a:stretch>
        </p:blipFill>
        <p:spPr>
          <a:xfrm>
            <a:off x="-344805" y="1997075"/>
            <a:ext cx="4771390" cy="4939030"/>
          </a:xfrm>
          <a:prstGeom prst="rect">
            <a:avLst/>
          </a:prstGeom>
        </p:spPr>
      </p:pic>
      <p:grpSp>
        <p:nvGrpSpPr>
          <p:cNvPr id="8" name="组合 7"/>
          <p:cNvGrpSpPr/>
          <p:nvPr/>
        </p:nvGrpSpPr>
        <p:grpSpPr>
          <a:xfrm>
            <a:off x="5170313" y="3692620"/>
            <a:ext cx="6572536" cy="2368127"/>
            <a:chOff x="9586" y="4302"/>
            <a:chExt cx="7972" cy="2763"/>
          </a:xfrm>
        </p:grpSpPr>
        <p:cxnSp>
          <p:nvCxnSpPr>
            <p:cNvPr id="7" name="直接连接符 6"/>
            <p:cNvCxnSpPr/>
            <p:nvPr/>
          </p:nvCxnSpPr>
          <p:spPr>
            <a:xfrm>
              <a:off x="9586" y="6272"/>
              <a:ext cx="7685" cy="0"/>
            </a:xfrm>
            <a:prstGeom prst="line">
              <a:avLst/>
            </a:prstGeom>
            <a:ln>
              <a:solidFill>
                <a:srgbClr val="2E7E38"/>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938" y="4302"/>
              <a:ext cx="7620" cy="2763"/>
            </a:xfrm>
            <a:prstGeom prst="rect">
              <a:avLst/>
            </a:prstGeom>
            <a:noFill/>
          </p:spPr>
          <p:txBody>
            <a:bodyPr wrap="square" rtlCol="0">
              <a:spAutoFit/>
            </a:bodyPr>
            <a:lstStyle/>
            <a:p>
              <a:pPr algn="ctr"/>
              <a:r>
                <a:rPr lang="en-US" altLang="zh-CN" sz="3600" b="1" dirty="0" err="1">
                  <a:solidFill>
                    <a:srgbClr val="2E7E38"/>
                  </a:solidFill>
                  <a:latin typeface="Cambria" panose="02040503050406030204" pitchFamily="18" charset="0"/>
                  <a:ea typeface="Cambria" panose="02040503050406030204" pitchFamily="18" charset="0"/>
                </a:rPr>
                <a:t>Hoạt</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động</a:t>
              </a:r>
              <a:endParaRPr lang="en-US" altLang="zh-CN" sz="3600" b="1" dirty="0">
                <a:solidFill>
                  <a:srgbClr val="2E7E38"/>
                </a:solidFill>
                <a:latin typeface="Cambria" panose="02040503050406030204" pitchFamily="18" charset="0"/>
                <a:ea typeface="Cambria" panose="02040503050406030204" pitchFamily="18" charset="0"/>
              </a:endParaRPr>
            </a:p>
            <a:p>
              <a:pPr algn="ctr"/>
              <a:r>
                <a:rPr lang="en-US" altLang="zh-CN" sz="3600" b="1" dirty="0" err="1">
                  <a:solidFill>
                    <a:srgbClr val="2E7E38"/>
                  </a:solidFill>
                  <a:latin typeface="Cambria" panose="02040503050406030204" pitchFamily="18" charset="0"/>
                  <a:ea typeface="Cambria" panose="02040503050406030204" pitchFamily="18" charset="0"/>
                </a:rPr>
                <a:t>Kiến</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tạo</a:t>
              </a:r>
              <a:r>
                <a:rPr lang="en-US" altLang="zh-CN" sz="3600" b="1" dirty="0">
                  <a:solidFill>
                    <a:srgbClr val="2E7E38"/>
                  </a:solidFill>
                  <a:latin typeface="Cambria" panose="02040503050406030204" pitchFamily="18" charset="0"/>
                  <a:ea typeface="Cambria" panose="02040503050406030204" pitchFamily="18" charset="0"/>
                </a:rPr>
                <a:t> </a:t>
              </a:r>
            </a:p>
            <a:p>
              <a:pPr algn="ctr"/>
              <a:r>
                <a:rPr lang="en-US" altLang="zh-CN" sz="3600" b="1" dirty="0" err="1">
                  <a:solidFill>
                    <a:srgbClr val="2E7E38"/>
                  </a:solidFill>
                  <a:latin typeface="Cambria" panose="02040503050406030204" pitchFamily="18" charset="0"/>
                  <a:ea typeface="Cambria" panose="02040503050406030204" pitchFamily="18" charset="0"/>
                </a:rPr>
                <a:t>Kiến</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thức</a:t>
              </a:r>
              <a:r>
                <a:rPr lang="en-US" altLang="zh-CN" sz="3600" b="1" dirty="0">
                  <a:solidFill>
                    <a:srgbClr val="2E7E38"/>
                  </a:solidFill>
                  <a:latin typeface="Cambria" panose="02040503050406030204" pitchFamily="18" charset="0"/>
                  <a:ea typeface="Cambria" panose="02040503050406030204" pitchFamily="18" charset="0"/>
                </a:rPr>
                <a:t> – </a:t>
              </a:r>
              <a:r>
                <a:rPr lang="en-US" altLang="zh-CN" sz="3600" b="1" dirty="0" err="1">
                  <a:solidFill>
                    <a:srgbClr val="2E7E38"/>
                  </a:solidFill>
                  <a:latin typeface="Cambria" panose="02040503050406030204" pitchFamily="18" charset="0"/>
                  <a:ea typeface="Cambria" panose="02040503050406030204" pitchFamily="18" charset="0"/>
                </a:rPr>
                <a:t>Kĩ</a:t>
              </a:r>
              <a:r>
                <a:rPr lang="en-US" altLang="zh-CN" sz="3600" b="1" dirty="0">
                  <a:solidFill>
                    <a:srgbClr val="2E7E38"/>
                  </a:solidFill>
                  <a:latin typeface="Cambria" panose="02040503050406030204" pitchFamily="18" charset="0"/>
                  <a:ea typeface="Cambria" panose="02040503050406030204" pitchFamily="18" charset="0"/>
                </a:rPr>
                <a:t> </a:t>
              </a:r>
              <a:r>
                <a:rPr lang="en-US" altLang="zh-CN" sz="3600" b="1" dirty="0" err="1">
                  <a:solidFill>
                    <a:srgbClr val="2E7E38"/>
                  </a:solidFill>
                  <a:latin typeface="Cambria" panose="02040503050406030204" pitchFamily="18" charset="0"/>
                  <a:ea typeface="Cambria" panose="02040503050406030204" pitchFamily="18" charset="0"/>
                </a:rPr>
                <a:t>năng</a:t>
              </a:r>
              <a:endParaRPr lang="zh-CN" altLang="en-US" sz="3600" b="1" dirty="0">
                <a:solidFill>
                  <a:srgbClr val="2E7E38"/>
                </a:solidFill>
                <a:latin typeface="Cambria" panose="02040503050406030204" pitchFamily="18" charset="0"/>
                <a:ea typeface="字体管家棉花糖" panose="00020600040101010101" charset="-122"/>
              </a:endParaRPr>
            </a:p>
          </p:txBody>
        </p:sp>
      </p:grpSp>
      <p:grpSp>
        <p:nvGrpSpPr>
          <p:cNvPr id="12" name="组合 11"/>
          <p:cNvGrpSpPr/>
          <p:nvPr/>
        </p:nvGrpSpPr>
        <p:grpSpPr>
          <a:xfrm>
            <a:off x="7172325" y="708025"/>
            <a:ext cx="2858135" cy="2984500"/>
            <a:chOff x="11295" y="1307"/>
            <a:chExt cx="3874" cy="4046"/>
          </a:xfrm>
        </p:grpSpPr>
        <p:pic>
          <p:nvPicPr>
            <p:cNvPr id="9" name="图片 8" descr="f7d30ea4b628d33971365e72821aa1c5"/>
            <p:cNvPicPr>
              <a:picLocks noChangeAspect="1"/>
            </p:cNvPicPr>
            <p:nvPr/>
          </p:nvPicPr>
          <p:blipFill>
            <a:blip r:embed="rId5"/>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777"/>
            </a:xfrm>
            <a:prstGeom prst="rect">
              <a:avLst/>
            </a:prstGeom>
            <a:noFill/>
          </p:spPr>
          <p:txBody>
            <a:bodyPr wrap="square" rtlCol="0">
              <a:spAutoFit/>
            </a:bodyPr>
            <a:lstStyle/>
            <a:p>
              <a:pPr algn="ctr"/>
              <a:r>
                <a:rPr lang="en-US" altLang="zh-CN" sz="8000">
                  <a:latin typeface="锐字工房洪荒之光中黑简1.0" panose="02010600030101010101" charset="-122"/>
                  <a:ea typeface="锐字工房洪荒之光中黑简1.0" panose="02010600030101010101" charset="-122"/>
                </a:rPr>
                <a:t>2</a:t>
              </a:r>
            </a:p>
          </p:txBody>
        </p:sp>
      </p:grpSp>
      <p:pic>
        <p:nvPicPr>
          <p:cNvPr id="26" name="图片 32" descr="129e31cd37098471b19ff0d691246199">
            <a:extLst>
              <a:ext uri="{FF2B5EF4-FFF2-40B4-BE49-F238E27FC236}">
                <a16:creationId xmlns:a16="http://schemas.microsoft.com/office/drawing/2014/main" id="{8E824D3A-DBA1-4E7C-A456-F6968AEBC521}"/>
              </a:ext>
            </a:extLst>
          </p:cNvPr>
          <p:cNvPicPr>
            <a:picLocks noChangeAspect="1"/>
          </p:cNvPicPr>
          <p:nvPr/>
        </p:nvPicPr>
        <p:blipFill>
          <a:blip r:embed="rId6"/>
          <a:stretch>
            <a:fillRect/>
          </a:stretch>
        </p:blipFill>
        <p:spPr>
          <a:xfrm>
            <a:off x="2607170" y="451658"/>
            <a:ext cx="2563143" cy="2563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354965" y="240030"/>
            <a:ext cx="965200" cy="1009015"/>
            <a:chOff x="11295" y="1307"/>
            <a:chExt cx="3874" cy="4046"/>
          </a:xfrm>
        </p:grpSpPr>
        <p:pic>
          <p:nvPicPr>
            <p:cNvPr id="9" name="图片 8" descr="f7d30ea4b628d33971365e72821aa1c5"/>
            <p:cNvPicPr>
              <a:picLocks noChangeAspect="1"/>
            </p:cNvPicPr>
            <p:nvPr/>
          </p:nvPicPr>
          <p:blipFill>
            <a:blip r:embed="rId4"/>
            <a:srcRect l="16885" t="7870" r="18795" b="24954"/>
            <a:stretch>
              <a:fillRect/>
            </a:stretch>
          </p:blipFill>
          <p:spPr>
            <a:xfrm>
              <a:off x="11295" y="1307"/>
              <a:ext cx="3874" cy="4046"/>
            </a:xfrm>
            <a:prstGeom prst="rect">
              <a:avLst/>
            </a:prstGeom>
          </p:spPr>
        </p:pic>
        <p:sp>
          <p:nvSpPr>
            <p:cNvPr id="11" name="文本框 10"/>
            <p:cNvSpPr txBox="1"/>
            <p:nvPr/>
          </p:nvSpPr>
          <p:spPr>
            <a:xfrm rot="20760000">
              <a:off x="12314" y="2298"/>
              <a:ext cx="2229" cy="1833"/>
            </a:xfrm>
            <a:prstGeom prst="rect">
              <a:avLst/>
            </a:prstGeom>
            <a:noFill/>
          </p:spPr>
          <p:txBody>
            <a:bodyPr wrap="square" rtlCol="0">
              <a:spAutoFit/>
            </a:bodyPr>
            <a:lstStyle/>
            <a:p>
              <a:pPr algn="ctr"/>
              <a:r>
                <a:rPr lang="en-US" altLang="zh-CN" sz="2400" dirty="0">
                  <a:latin typeface="锐字工房洪荒之光中黑简1.0" panose="02010600030101010101" charset="-122"/>
                  <a:ea typeface="锐字工房洪荒之光中黑简1.0" panose="02010600030101010101" charset="-122"/>
                </a:rPr>
                <a:t>2</a:t>
              </a:r>
            </a:p>
          </p:txBody>
        </p:sp>
      </p:grpSp>
      <p:pic>
        <p:nvPicPr>
          <p:cNvPr id="30" name="图片 29" descr="8b0fccb2e21d61b25266c16d7d822443"/>
          <p:cNvPicPr>
            <a:picLocks noChangeAspect="1"/>
          </p:cNvPicPr>
          <p:nvPr/>
        </p:nvPicPr>
        <p:blipFill>
          <a:blip r:embed="rId5"/>
          <a:srcRect r="3242"/>
          <a:stretch>
            <a:fillRect/>
          </a:stretch>
        </p:blipFill>
        <p:spPr>
          <a:xfrm>
            <a:off x="9906635" y="58241"/>
            <a:ext cx="2285365" cy="1433895"/>
          </a:xfrm>
          <a:prstGeom prst="rect">
            <a:avLst/>
          </a:prstGeom>
        </p:spPr>
      </p:pic>
      <p:pic>
        <p:nvPicPr>
          <p:cNvPr id="22" name="图片 21" descr="cac9d45ff3c72428d18fdc5ec2632285"/>
          <p:cNvPicPr>
            <a:picLocks noChangeAspect="1"/>
          </p:cNvPicPr>
          <p:nvPr/>
        </p:nvPicPr>
        <p:blipFill>
          <a:blip r:embed="rId6"/>
          <a:srcRect/>
          <a:stretch>
            <a:fillRect/>
          </a:stretch>
        </p:blipFill>
        <p:spPr>
          <a:xfrm>
            <a:off x="10174817" y="4412941"/>
            <a:ext cx="2017183" cy="2622506"/>
          </a:xfrm>
          <a:prstGeom prst="rect">
            <a:avLst/>
          </a:prstGeom>
        </p:spPr>
      </p:pic>
      <p:sp>
        <p:nvSpPr>
          <p:cNvPr id="24" name="文本框 9">
            <a:extLst>
              <a:ext uri="{FF2B5EF4-FFF2-40B4-BE49-F238E27FC236}">
                <a16:creationId xmlns:a16="http://schemas.microsoft.com/office/drawing/2014/main" id="{1B03B1DD-7563-4705-82B2-69F7EA442E64}"/>
              </a:ext>
            </a:extLst>
          </p:cNvPr>
          <p:cNvSpPr txBox="1"/>
          <p:nvPr/>
        </p:nvSpPr>
        <p:spPr>
          <a:xfrm>
            <a:off x="1418080" y="629510"/>
            <a:ext cx="4580938" cy="523220"/>
          </a:xfrm>
          <a:prstGeom prst="rect">
            <a:avLst/>
          </a:prstGeom>
          <a:noFill/>
        </p:spPr>
        <p:txBody>
          <a:bodyPr wrap="square" rtlCol="0">
            <a:spAutoFit/>
          </a:bodyPr>
          <a:lstStyle/>
          <a:p>
            <a:pPr algn="l"/>
            <a:r>
              <a:rPr lang="en-US" altLang="zh-CN" sz="2800" b="1" dirty="0" err="1">
                <a:solidFill>
                  <a:srgbClr val="2E7E38"/>
                </a:solidFill>
                <a:latin typeface="Cambria" panose="02040503050406030204" pitchFamily="18" charset="0"/>
                <a:ea typeface="Cambria" panose="02040503050406030204" pitchFamily="18" charset="0"/>
              </a:rPr>
              <a:t>Cách</a:t>
            </a:r>
            <a:r>
              <a:rPr lang="en-US" altLang="zh-CN" sz="2800" b="1" dirty="0">
                <a:solidFill>
                  <a:srgbClr val="2E7E38"/>
                </a:solidFill>
                <a:latin typeface="Cambria" panose="02040503050406030204" pitchFamily="18" charset="0"/>
                <a:ea typeface="Cambria" panose="02040503050406030204" pitchFamily="18" charset="0"/>
              </a:rPr>
              <a:t> </a:t>
            </a:r>
            <a:r>
              <a:rPr lang="vi-VN" altLang="zh-CN" sz="2800" b="1" dirty="0">
                <a:solidFill>
                  <a:srgbClr val="2E7E38"/>
                </a:solidFill>
                <a:latin typeface="Cambria" panose="02040503050406030204" pitchFamily="18" charset="0"/>
                <a:ea typeface="Cambria" panose="02040503050406030204" pitchFamily="18" charset="0"/>
              </a:rPr>
              <a:t>tạo mô hình khu nhà </a:t>
            </a:r>
            <a:endParaRPr lang="zh-CN" altLang="en-US" sz="2800" b="1" dirty="0">
              <a:solidFill>
                <a:srgbClr val="2E7E38"/>
              </a:solidFill>
              <a:latin typeface="Cambria" panose="02040503050406030204" pitchFamily="18" charset="0"/>
              <a:ea typeface="字体管家棉花糖" panose="00020600040101010101" charset="-122"/>
            </a:endParaRPr>
          </a:p>
        </p:txBody>
      </p:sp>
      <p:pic>
        <p:nvPicPr>
          <p:cNvPr id="25" name="图片 25" descr="ea11243b2077ee3abef0a39733d4f91e">
            <a:extLst>
              <a:ext uri="{FF2B5EF4-FFF2-40B4-BE49-F238E27FC236}">
                <a16:creationId xmlns:a16="http://schemas.microsoft.com/office/drawing/2014/main" id="{F4CB69B0-2665-4275-A072-4CCA94424A83}"/>
              </a:ext>
            </a:extLst>
          </p:cNvPr>
          <p:cNvPicPr>
            <a:picLocks noChangeAspect="1"/>
          </p:cNvPicPr>
          <p:nvPr/>
        </p:nvPicPr>
        <p:blipFill>
          <a:blip r:embed="rId7"/>
          <a:stretch>
            <a:fillRect/>
          </a:stretch>
        </p:blipFill>
        <p:spPr>
          <a:xfrm>
            <a:off x="-1" y="5317067"/>
            <a:ext cx="10435391" cy="1540933"/>
          </a:xfrm>
          <a:prstGeom prst="rect">
            <a:avLst/>
          </a:prstGeom>
        </p:spPr>
      </p:pic>
      <p:sp>
        <p:nvSpPr>
          <p:cNvPr id="28" name="Rectangle 27">
            <a:extLst>
              <a:ext uri="{FF2B5EF4-FFF2-40B4-BE49-F238E27FC236}">
                <a16:creationId xmlns:a16="http://schemas.microsoft.com/office/drawing/2014/main" id="{8D3ABEBE-055A-4528-8949-210920957C5F}"/>
              </a:ext>
            </a:extLst>
          </p:cNvPr>
          <p:cNvSpPr/>
          <p:nvPr/>
        </p:nvSpPr>
        <p:spPr>
          <a:xfrm>
            <a:off x="420459" y="4897695"/>
            <a:ext cx="3522876" cy="646331"/>
          </a:xfrm>
          <a:prstGeom prst="rect">
            <a:avLst/>
          </a:prstGeom>
        </p:spPr>
        <p:txBody>
          <a:bodyPr wrap="square">
            <a:spAutoFit/>
          </a:bodyPr>
          <a:lstStyle/>
          <a:p>
            <a:r>
              <a:rPr lang="en-US" b="1" kern="800" dirty="0">
                <a:latin typeface="Times New Roman" panose="02020603050405020304" pitchFamily="18" charset="0"/>
                <a:ea typeface="Times New Roman" panose="02020603050405020304" pitchFamily="18" charset="0"/>
              </a:rPr>
              <a:t>B</a:t>
            </a:r>
            <a:r>
              <a:rPr lang="vi-VN" b="1" kern="800" dirty="0">
                <a:latin typeface="Times New Roman" panose="02020603050405020304" pitchFamily="18" charset="0"/>
                <a:ea typeface="Times New Roman" panose="02020603050405020304" pitchFamily="18" charset="0"/>
              </a:rPr>
              <a:t>ư</a:t>
            </a:r>
            <a:r>
              <a:rPr lang="en-US" b="1" kern="800" dirty="0" err="1">
                <a:latin typeface="Times New Roman" panose="02020603050405020304" pitchFamily="18" charset="0"/>
                <a:ea typeface="Times New Roman" panose="02020603050405020304" pitchFamily="18" charset="0"/>
              </a:rPr>
              <a:t>ớc</a:t>
            </a:r>
            <a:r>
              <a:rPr lang="en-US" b="1" kern="800" dirty="0">
                <a:latin typeface="Times New Roman" panose="02020603050405020304" pitchFamily="18" charset="0"/>
                <a:ea typeface="Times New Roman" panose="02020603050405020304" pitchFamily="18" charset="0"/>
              </a:rPr>
              <a:t> 1: </a:t>
            </a:r>
            <a:r>
              <a:rPr lang="en-US" b="1" kern="800" dirty="0" err="1">
                <a:latin typeface="Times New Roman" panose="02020603050405020304" pitchFamily="18" charset="0"/>
                <a:ea typeface="Times New Roman" panose="02020603050405020304" pitchFamily="18" charset="0"/>
              </a:rPr>
              <a:t>Vẽ</a:t>
            </a:r>
            <a:r>
              <a:rPr lang="en-US" b="1" kern="800" dirty="0">
                <a:latin typeface="Times New Roman" panose="02020603050405020304" pitchFamily="18" charset="0"/>
                <a:ea typeface="Times New Roman" panose="02020603050405020304" pitchFamily="18" charset="0"/>
              </a:rPr>
              <a:t> </a:t>
            </a:r>
            <a:r>
              <a:rPr lang="vi-VN" b="1" kern="800" dirty="0">
                <a:latin typeface="Times New Roman" panose="02020603050405020304" pitchFamily="18" charset="0"/>
                <a:ea typeface="Times New Roman" panose="02020603050405020304" pitchFamily="18" charset="0"/>
              </a:rPr>
              <a:t> và cắt dán thêm các chi tiết</a:t>
            </a:r>
            <a:endParaRPr lang="en-US" b="1" dirty="0"/>
          </a:p>
        </p:txBody>
      </p:sp>
      <p:sp>
        <p:nvSpPr>
          <p:cNvPr id="29" name="Rectangle 28">
            <a:extLst>
              <a:ext uri="{FF2B5EF4-FFF2-40B4-BE49-F238E27FC236}">
                <a16:creationId xmlns:a16="http://schemas.microsoft.com/office/drawing/2014/main" id="{891584B1-E773-4A95-AB4F-DFCEA42AC9CC}"/>
              </a:ext>
            </a:extLst>
          </p:cNvPr>
          <p:cNvSpPr/>
          <p:nvPr/>
        </p:nvSpPr>
        <p:spPr>
          <a:xfrm>
            <a:off x="4444542" y="4942404"/>
            <a:ext cx="2548718" cy="646331"/>
          </a:xfrm>
          <a:prstGeom prst="rect">
            <a:avLst/>
          </a:prstGeom>
        </p:spPr>
        <p:txBody>
          <a:bodyPr wrap="square">
            <a:spAutoFit/>
          </a:bodyPr>
          <a:lstStyle/>
          <a:p>
            <a:r>
              <a:rPr lang="en-US" b="1" kern="800" dirty="0">
                <a:latin typeface="Times New Roman" panose="02020603050405020304" pitchFamily="18" charset="0"/>
                <a:ea typeface="Times New Roman" panose="02020603050405020304" pitchFamily="18" charset="0"/>
              </a:rPr>
              <a:t>B</a:t>
            </a:r>
            <a:r>
              <a:rPr lang="vi-VN" b="1" kern="800" dirty="0">
                <a:latin typeface="Times New Roman" panose="02020603050405020304" pitchFamily="18" charset="0"/>
                <a:ea typeface="Times New Roman" panose="02020603050405020304" pitchFamily="18" charset="0"/>
              </a:rPr>
              <a:t>ư</a:t>
            </a:r>
            <a:r>
              <a:rPr lang="en-US" b="1" kern="800" dirty="0" err="1">
                <a:latin typeface="Times New Roman" panose="02020603050405020304" pitchFamily="18" charset="0"/>
                <a:ea typeface="Times New Roman" panose="02020603050405020304" pitchFamily="18" charset="0"/>
              </a:rPr>
              <a:t>ớc</a:t>
            </a:r>
            <a:r>
              <a:rPr lang="en-US" b="1" kern="800" dirty="0">
                <a:latin typeface="Times New Roman" panose="02020603050405020304" pitchFamily="18" charset="0"/>
                <a:ea typeface="Times New Roman" panose="02020603050405020304" pitchFamily="18" charset="0"/>
              </a:rPr>
              <a:t> 2: </a:t>
            </a:r>
            <a:r>
              <a:rPr lang="vi-VN" b="1" kern="800" dirty="0">
                <a:latin typeface="Times New Roman" panose="02020603050405020304" pitchFamily="18" charset="0"/>
                <a:ea typeface="Times New Roman" panose="02020603050405020304" pitchFamily="18" charset="0"/>
              </a:rPr>
              <a:t>Cắt tạo thêm các mô hình khác </a:t>
            </a:r>
            <a:endParaRPr lang="en-US" b="1" dirty="0"/>
          </a:p>
        </p:txBody>
      </p:sp>
      <p:sp>
        <p:nvSpPr>
          <p:cNvPr id="31" name="Rectangle 30">
            <a:extLst>
              <a:ext uri="{FF2B5EF4-FFF2-40B4-BE49-F238E27FC236}">
                <a16:creationId xmlns:a16="http://schemas.microsoft.com/office/drawing/2014/main" id="{3E4BAB73-8017-45EC-9539-CFBB485E57CC}"/>
              </a:ext>
            </a:extLst>
          </p:cNvPr>
          <p:cNvSpPr/>
          <p:nvPr/>
        </p:nvSpPr>
        <p:spPr>
          <a:xfrm>
            <a:off x="7262931" y="4877919"/>
            <a:ext cx="3522875" cy="646331"/>
          </a:xfrm>
          <a:prstGeom prst="rect">
            <a:avLst/>
          </a:prstGeom>
        </p:spPr>
        <p:txBody>
          <a:bodyPr wrap="square">
            <a:spAutoFit/>
          </a:bodyPr>
          <a:lstStyle/>
          <a:p>
            <a:r>
              <a:rPr lang="en-US" b="1" kern="800" dirty="0">
                <a:latin typeface="Times New Roman" panose="02020603050405020304" pitchFamily="18" charset="0"/>
                <a:ea typeface="Times New Roman" panose="02020603050405020304" pitchFamily="18" charset="0"/>
              </a:rPr>
              <a:t>B</a:t>
            </a:r>
            <a:r>
              <a:rPr lang="vi-VN" b="1" kern="800" dirty="0">
                <a:latin typeface="Times New Roman" panose="02020603050405020304" pitchFamily="18" charset="0"/>
                <a:ea typeface="Times New Roman" panose="02020603050405020304" pitchFamily="18" charset="0"/>
              </a:rPr>
              <a:t>ư</a:t>
            </a:r>
            <a:r>
              <a:rPr lang="en-US" b="1" kern="800" dirty="0" err="1">
                <a:latin typeface="Times New Roman" panose="02020603050405020304" pitchFamily="18" charset="0"/>
                <a:ea typeface="Times New Roman" panose="02020603050405020304" pitchFamily="18" charset="0"/>
              </a:rPr>
              <a:t>ớc</a:t>
            </a:r>
            <a:r>
              <a:rPr lang="en-US" b="1" kern="800" dirty="0">
                <a:latin typeface="Times New Roman" panose="02020603050405020304" pitchFamily="18" charset="0"/>
                <a:ea typeface="Times New Roman" panose="02020603050405020304" pitchFamily="18" charset="0"/>
              </a:rPr>
              <a:t> 3: </a:t>
            </a:r>
            <a:r>
              <a:rPr lang="vi-VN" b="1" kern="800" dirty="0">
                <a:latin typeface="Times New Roman" panose="02020603050405020304" pitchFamily="18" charset="0"/>
                <a:ea typeface="Times New Roman" panose="02020603050405020304" pitchFamily="18" charset="0"/>
              </a:rPr>
              <a:t>Sắp xếp các mô hình          thành khu nhà  </a:t>
            </a:r>
            <a:endParaRPr lang="en-US" b="1" kern="800" dirty="0">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6E09B9CA-C44A-85AB-6150-9C4797A16E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78" y="1443830"/>
            <a:ext cx="2548718" cy="3167534"/>
          </a:xfrm>
          <a:prstGeom prst="rect">
            <a:avLst/>
          </a:prstGeom>
        </p:spPr>
      </p:pic>
      <p:pic>
        <p:nvPicPr>
          <p:cNvPr id="6" name="Picture 5">
            <a:extLst>
              <a:ext uri="{FF2B5EF4-FFF2-40B4-BE49-F238E27FC236}">
                <a16:creationId xmlns:a16="http://schemas.microsoft.com/office/drawing/2014/main" id="{00DEA572-CEBD-7323-97E1-B8ABEFBC06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7118" y="1443830"/>
            <a:ext cx="2548718" cy="310588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3F407F5-9E59-B7A4-83C5-72A366AC16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7184" y="1492135"/>
            <a:ext cx="3897907" cy="2920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6E28A7D-AA35-4002-98CA-51A574429D4C"/>
  <p:tag name="ISPRING_SCORM_RATE_SLIDES" val="1"/>
  <p:tag name="ISPRING_SCORM_PASSING_SCORE" val="100.0000000000"/>
  <p:tag name="ISPRINGONLINEFOLDERID" val="0"/>
  <p:tag name="ISPRINGONLINEFOLDERPATH" val="内容列表"/>
  <p:tag name="ISPRINGCLOUDFOLDERID" val="0"/>
  <p:tag name="ISPRINGCLOUDFOLDERPATH" val="资源库"/>
  <p:tag name="ISPRING_PLAYERS_CUSTOMIZATION" val="UEsDBBQAAgAIAIwRaEl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CMEWhJCf5wTAkDAAC1CgAAJwAAAHVuaXZlcnNhbC9mbGFzaF9wdWJsaXNoaW5nX3NldHRpbmdzLnhtbNVW3VIaMRS+5yky6XgpixarZRacjsDUUYER2uqVEzYHNmM22W6yIF71afpgfZKebARhtM6qdablBnJ+vvOdnxwSHt4kkswgM0KrJt2p1igBFWku1LRJv4y62weUGMsUZ1IraFKlKTlsVcI0H0th4iFYi6aGIIwyjdQ2aWxt2giC+XxeFSbNnFbL3CK+qUY6CdIMDCgLWZBKtsAvu0jB0FalQkjoRWea5xKI4EhBCceOya5kJqaBNxuz6Hqa6VzxIy11RrLpuEnf1YrP0sZDtUUCyiVnWih0YttgnAvHh8mhuAUSg5jGSHy/TslccBs36W7doaB18BClwPY5MIdypDEZZe/gE7CMM8v80cezcGPNUuBFfKFYIqIRaojLv0nbo6vPl4PO+elx7+Rq1O+fjo4HnkThE2zihMFmoBAJ6TyLYBUnZNayKEbe6DNh0kAYrIuWZhOtNsi5MxlribUvvHAekjHwHktgrRvDa6G6aLlDyQQTkYsm/ZQJJikRlkkRrZxNPjZW2KL/3XVLglg4Z0DOhvQ+vK9OFLPMwDqtpca4mketbzqXnCx0TqS4BmI1wfzzBH/FQNabQyaZTgopjo8lRgqMOBMwB35Y1PQO8E+BLjFEkqMnTm4qwfoI33NxS8Yw0RniApvhjKNcGI9ffRZwyoy5B2VLjlvD0+N25+q41+5cbLkEGZ8xFT0THBsOSWrfAp9h7kpjCCk1VnMNAisTsdxA0R8ueGFWJs3SsWM2K5ruGlmAYrsF8vGYqIhwNIXKoSxgxBTRSi4Ii/AKGTdCM6FzgxI/LB7avIigdyVCFVSneIMwWMYhK4NW29l9X9/7sH/wsVENfv34uf2k091aGUjmovm9cvTkYlktl4d3LgzcLnh8Ndgs/zc3w+C887VMXXudi1GpbnaGpeD6Zaz6J2Wszv0qG6ytsVIUcA9N/dLDTSRFIizwvzliLxiTV/2D+Bl7mzF5w5xfczX+m5T9afUY2Xh9hMGjzyOnSYQSCRbCbcTVm6q1V6/he+ZRVaWCaJtPzVblN1BLAwQUAAIACACMEWhJIqekOpUCAABTCgAAIQAAAHVuaXZlcnNhbC9mbGFzaF9za2luX3NldHRpbmdzLnhtbJVWTY/aMBC991cgeid7qLSt5EXqslRaiXZRd7V3JxkSC8eO7AmUf187sYkDCQlESHjmPc+H3zgQvWdi+WU2I4nkUr0DIhOZthZvm7H0aR5XiFIsEikQBC6EVAXl8+XXX/WHRDVyjCUPoKZydjSBNsxD/ZlCcTFuExJZlFScNjKTi5gm+0zJSqSjqeWnEhRnYm8D/HhcrR+HkJxpfEUoOjmtv9tnGqVUoDWko5WcWZzGwKdVf8FpQ92u/oJ2YJrhhAxLmkG3yWN4YXa/m4DwD0dLKDk9gbprc1lW5T0aKZXMbEPvCuI5XNLUjJ8hvDzYZ5RgC7KBRkO49nx7sU8Acj/DuSd2XJXkW9vXiwvBHnrMYYmqAhL5VePTuTy+VWjmA5Y7yrUBhKYWtDVJb2ml/TZdW4v7C0cm0gDkDC3iU/KqgFWTbwDs2lv8avVcXxVhfmdbkKCCgzMGGbbGFvnHtPUKGRhb5DtnKbwJfrqCX3oajj/iZ+oO83b3jRcENcvU1+aX3m1Dbezk6iC2M3hMIVNYapvPByvAHhuJaluTU3SVFBH0wDKKTIrfFhef6mo0iS4cTmr9wiLIkEOf3uoczS0dHli97srRebt6bN4KbXHNeobmEn+aU0Sa5IV5K+n5zPHMlJjGzKN+hr0mDRzUq9jJiZyCqj2oDyn51ChCIoTYurIhsGxGawhOoqAFJOpvMnGb9HVfVEUMam0OjYFXTdfW4HKW5dx88ZPBEdIuYcDZMDE32wnKzqIMDE4BQFWSe8k2i8ZTVBwZhwP4yQ8MdcFDlRFtJDqktp+4gR2GenOWSYJ0F0UrlBDXdfQQPk1esnvlhI4Jmkca67qyztiP3cr+MrPaC0GNwWmps7XxX/fQGO2fyf9QSwMEFAACAAgAjBFoSXjWJgneAgAAxgkAACYAAAB1bml2ZXJzYWwvaHRtbF9wdWJsaXNoaW5nX3NldHRpbmdzLnhtbM1WwU4bMRC95yssVxzJAqWFRpugigSBoCQiaQsnNFk7WQuvvbW9CeHUr+mH9Us6XpOQCBotCKrmkux45s17M+PZxAe3mSQTbqzQqkm361uUcJVoJtS4Sb8Ojjb3KbEOFAOpFW9SpSk5aNXivBhKYdM+dw5dLUEYZRu5a9LUubwRRdPptC5sbvyploVDfFtPdBblhluuHDdRLmGGX26Wc0tbtRohcTB90ayQnAiGFJTw7EAeu0zSKHgNIbkZG10odqilNsSMh036bqv8zH0CUltkXHlttoVGb3YNYEx4OiD74o6TlItxirz3dimZCubSJt3Z9SjoHT1GKbGDBPAohxq1KHcPn3EHDByEx5DP8Vtn54ZgYjMFmUgGeEK8/CZtD66Pr3qdi7OT89PrQbd7NjjpBRJlTLSKE0eriWIkpAuT8EWeGJyDJEXeGDMCaXkcLZvmbiOtVsj5ZzLUEktfRlEyQqZy1qSfjQBJiXAgRbI4dWDG3B0JiRp87HZ9pBx9AAx6kxSM5cuJ5ifWVzFpfdeFZGSmCyLFDSdOE1RUZPgr5WS53GRkdFZaJVhHrBSMk4ngU84OyirdA/4t0RWmyAqMxFHMJXchw49C3JEhH2mDuBwmOLRoFzbg158FnIO1D6Aw57jRPztpd65Pztudyw0vENgEVPJMcGwhz3L3FviA2pXGFFJqrOYSBFYmgcLysj9MsNKtiszKuVOYlE33jSxBsd0C+QRMPEhwtIQqeFXABBTRSs4IJHgprB+hidCFRUsYlgBtX0QwhBKhSqpjXFCYzDBuqqBtbe+83/3wcW//U6Me/f75a3Nt0P2i6Enw2cKmOFy7Khbr4vGdiyN/Q5++7M4U/+qu9y4636pU6rxzOajUn06/Ely3ilf3tIrXRVhOvaXFVIkCbpZxWGO4W6TIhOPsNYfmBY1fv+XDWLxS499Qxdrx/X9FhKfFS33lLR5HT/7NqKF99b9Xq/YHUEsDBBQAAgAIAIwRaEmyb2zyhQEAADAGAAAfAAAAdW5pdmVyc2FsL2h0bWxfc2tpbl9zZXR0aW5ncy5qc42UPW/DIBCG9/wKi65VlKFS2q5NKkXKUKnZqg7YvjhWgEOA3bhR/nsN+bIJNIbFvH783h3W3X6UtItkJHlN9u7ZnT/6Z6eB1daUaXjsv2D2hVGVr3OrE83KHFYlB1YKIB5Snz+9yIcrETImwpmmzae11R0/goH8iAxYqICmA1od0H4C2i4U+LdX2amqY0Wde04rY1CMMxQGhBkLVJw6hjy8u9Ut0IOxBnUHXdMMeqYTt2Lk1fGWy5BLKpolFjhOabYtFFYij8XfNBJU+8O3J7uX6dt82gVYqc3CAPcDz5/tjpNSgdaQx7K8wIymwP4tyEN7xrcFeXRd6tLE05C0gJtbCmGi9RrKGdiZWHqS0QbUECuUlRzwA6XCwt7IEMszypDmpSiO3Gxid5CzyVrbmOG10KeZ3aTXQui10CbQkTw2OAZ0vQk2rvaiLkM9z0KiCInxWeWL9UXs5WP8QWLPXwmhxtBsw9v50M5Ge+eg22dQC7FGK3CqtqBWiKyt6Pte7n7w0eEPUEsDBBQAAgAIAJauh0k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WrodJ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lq6HSX3cB5dZAgAAPQcAACkAAAB1bml2ZXJzYWwvc2tpbl9jdXN0b21pemF0aW9uX3NldHRpbmdzLnhtbJVVXW/bIBR9369A+QGNMfhLSiPZBk+R+jBpq/ZMbJpZdcAC0rUTP36QzEmduU3i+wT3nHu5h+vLQj+3otxpI7ftH2ZaKb5zY1qx0csvACxq2Un1TXHNzX5jvAUE2/L72aMwrel4MwPaMNEw1dzPnlin+exAGUigdY71zhgp7mopDBfmTki1Zd0MvLBu50JV+282v0yUL1zdQHtiNT9PFlwkjJJMw2u57Zl4e5Abebdm9fNGyZ1orjnZr7eeq64Vz0dwlpQ0mcR2rTYrw7cTx6KptytYvbszzZsL9Rw5HVvz7hoFzhjnaT5R4Iz50urWXDxgzzZ8SumP0MJFnrqY0NsnHMNfzRGNQm/T6I69cXXDiWS/629slV7JjZf1hiwDo5Oscb/zEU4Cb59zfEk+04UcI4Uw8TbgFvN3Y2I/Sebno+QQ6GcrGvl7JZ7kP+IwQkrv1csAHGQBaZKnJHUrXOAQJJiGNAWERqXzZYhkqHQ+EsJyMT8LcYireO3GxnTUxXzk/Z+wEporsxINf12iMfq9a1zBV+WUdzi9jLE3O2S1e6kwwDBKImrDHCEUgzIikAQ2SbIkh4AGOAqQLVLfeABGEcxiC5MwQm5VZbGLgmkWA5xgHBIb0tCxQZ4XJCxtgjIIc5eNpllpq6pIggBACBEmNopRVQTAoZGLkaPUC4gIKlBs8yKHKQJVWRUVtpTQuIxAGtI4CCwuChQEJ3FP1b2X67R7dTmDnBcCTl7BpPfUbePmWtQ7pRz4B9+6BjccrJnmK9fH1ePDw6FxHcS/hANCu01X8Ycv5F9QSwMEFAACAAgAlq6HSUbB4VDjCQAAXxcAABcAAAB1bml2ZXJzYWwvdW5pdmVyc2FsLnBuZ+2Y+VdT1xbHL8aCA1NfXQ5MkdoW+roqapQhDAEniiiwrD7L7EQAIzJcQ0iABEsrjlCWtRZTE7BatCREDQTCkOiiGN8jEBBMJAnE94IJcElCDAnCzU1efG3X+7V/AD/cddbe5/M9+6y9zrlnn3MxKSHWbZXXKgAA3OK+2H0QAFB7AGAZa4Wzw7Opc228o3ECD8buBJoHfKYcxvLsmAMxAPCwZrX12HsOe2XBF8kgALj3vPucRPn3TgLA2rm43TGHSjJ0Y1uLUrO8zx875fXDdx8/+GbN9kNJg0MnV97Pydn2wCn48f6UjgeoVWs9ix2dy+3kyDIruir20RenRUawHCN7xpc8PB23F8v5iJ7YzDMvmqGmbAkjPbJ8cU4ewCxbBgCzQ6mYAXE4Zn4GMjRMLpi0xmtOAOBHr6NJO/wuZQjKNpCWA0AJC+/uMMe7yB+QHBMumWnWNpAT0+UrHAO8TJfsSmREXPR+p+sUahq63geA+t1XHNznxx3anPc3AUD05fWO7pTfHILBD/cCQMXarY7gLRfeoXuW0CV0CV1Cl9AldAldQpfQJXQJXUKX0L+G1q6OLLXMpMiL59687msKSGRYm3COG9507+V1MgaOZuPolLckOLvVANkgjtAm4iHFdYglr5PfL6Uyyy2jOB6bOqWjTGdPBAueHoCRueHE7KAA4PGmtZvW/VjZlwzW1/HQiEWRbz+FSTrARM0aNf10aFhNVV7l67PX34SsL5qO0Dz2YkpYiuNdVGRxIjqcGdJo4nNV8mDcOkyOmGc22vhxixv4VzmFZ4R8Fmjj4mEbGQA+Pj7hDHqGuTSCWJe6XOaYT1IjSkrOOorzvGXqmLCW0MBuA+pp175tlYNlZT4+eIChOBXFiCkewxPupcD9kh7K6wKp7dcBJs22waXp9YjkWSf1Kt8VUoNwf1YGTnL+Q6D+0BXl0e7+yef+ePdf51GKL7sOnqVpgsPGi7mauVDWgAg6/NOGNGnStp5eeTaLWbUhtJqzKBZKxniN1L3jZoJYZAIpw1RCqNwbiK5bzx/ERh9QFJv2W237y7e5/Ad6sUKf0aGTJp318dSo1Ue3Sm19WEmL/cAu0X1m7TzidUNPGp53AWYv9D77Vup0Ss4L9/ter4ku4Xlf0B9xCIEiH8/nf8jiXWrTsXajIFP9HDmotv2UAh2OA14l/KkUp95O0GFQQ9bNsYvpf9NLfU7rKydt4XuG5yuHENKlYq6dAo9+JTRg8m7JivSkSwPIlS6DrP2s0CNyTT9xy408Qc3TmI3sp5ATEPXdeoOyML1D18A/GXjznHaEiWWgdObV+j7j0eudW2UmVxeIV6c47hYFbsG29bmyCQXpLvfAjvNVCKgpsxw74VyLgNWV/9T/wqwlLXiZwIVMwQ2PHWv6s25CpMwQJITITCgP4h6kHRGZv2tGAYGe6lvhzfFtkdvBCr57cGJdZf+ITKGpPoPFnZGkyQhs/5w8esxJNvm9E2bE43PWuVw2wktFiVlhkSEFYh1jsUTG2arlO7PjBTfAytH0ur5glDzFVLiYfzTjfmrlGNV77O4C1tQt3qdINJOIaWD42LzOaRDPqMDK7ZNDEfz2fLroZ7Jr5DjOAM9oCgm3RMaHeWJyPw8UrZjPFdzgXylNVakpt4mbRdbwOh00FgSbQzVljRI1ZAuLRc92XDAO+MruKipEJ9x8uZrqLToMPnBM5soihW0R+77x+jBbp5AKZVN5yQT0U21pO8ffs37ofqtzJTkitNUSsD+Rbb6jpewPG2/kBETKHhsb2K0en5jedrUhD+F2PBwRJZGje/DRN1uba0BIaXzse/nPeMcYuSmE7sjZ77+Egg2hEraaCk/l1bUy9ig5dPVnPwJKRjIUXS7e0tK2Y42uJgTz2DEl1jG8lBoVC63kIId/XFAmgzihAfZntwr7bSNJLbwACNQUSU689FpV06PqoErSSfOBT8NJaTfOoPyqzNMSpZERPpkp2czeQWKB2aUKya+3Ugml2O7PRW2HxZg8MLmqbchJeTVZhHpjnu4v++n87a35YcxW52+Tte4zsqYAGGhxfqBG7FUtHGKdKivQC6KkwWhOz7FACtS+ecw5wp3Qj4qXC2byA+jEI5J7v48eb9p4auOy9nCupjDLfUDkVaxZeX9UgG6RxCCheu5AALvc8yvOZjZs3rE94g4JJb7Zh1Up0gTkZW9Gks6miZ7g3b7mWo4wis/fbquGnuc9Vj/4B0WTE6KQBeU1X7eUZmqlckaCQZEn3Ok8ODOSQvvoqG8L5xxe6rradKYKsZWYw9pVOs4y9rFTCVowe2zOYoSDCQIDka8tYnhdsvSFVScW6fPpdB3M602akzp2j1uJjxQ7fpHxyG8//q7OAClTFMNT5TddJOSKMAFl4sVHFSQMgXY3x/dtEFRfHnmuzfkb9QkZi+5I0mcBIE4wjiVZV+eh5SximDR8h0bFlRK5tm5axiPhAarUBh/q66C67VF0nPWeDWWFv/gy6D6a3bZBnCu3CQb+twzKkz18uJYnOQlalQhxah9lgS4TooYcluhndSazc+IxldY79VwkhLcT0quR64xke1ZgCm1LjmWs6on6Wsn/82T/thV58smo/eVOyi9TPHb2Mpm8jU3jDMMtmdmmV9vsGR5f5dKAATpRXxHhtgdi53Ol9VsI+hptV7VUe9W8aogVr/q0kInXqUy2t6U+jly1iwcxMknauhPdvQXpevUH9D+CeQzdyKSSzY5zKAMxitBlJ6lWo6iEXoSzZIsT3PaCVV3uVu2cgOpP1N+TyQ44NnMnz2MvvA9eVjDuc4XpnaDZSLPUwePdkhjbnPnlDjTzEW3cdWUT59y//esMUEm5WDH5C+cIGQ93uMZyJWkBJqMxTkyMglOdZWY42vm3P357u97qOw3NVNuClmAyFsLWJPtsj4exnl5lKCktomkGCtz8uJoNd/iYdClcK+swzGdIgGCSNFfBGjH0pIWIrltQwOa1m2gL000cG9EzMk+lHU7EdS++OyVb0egqhDdh67+2CkJGG6WuCVAWXCyKKWK3BAEFD9cvxGMv+IkQwYKG3o72UBnfoZ9tM22DbcUdySYDOQ7xF/S+2hW6w7N/H4wC1l2uFd6pnCxUSpLmjNjxHwBg5GKtUGzw9PW4XSM8MqED0W0IbzlQf/DKaU3Q92zU5JzsXxp2pIpmR3DuLQslPvmJADD92zPabO+6zDTkTV+QsYJepZtX0WraPgWAw3+pFumx1sSqnR2+WD3Fj2KZSVb++fjLyRRW//74C5Enp3UUm5WsdJivHt4My5Gak7ZDjjqkMNahFOE1zFab3yV8N8U8PT013Gi85qhvoooxBrHSZCcSzbi/r1lNiL/8usHhBuL2JOxu3nn06/8CUEsDBBQAAgAIAJauh0ltURk7SgAAAGoAAAAbAAAAdW5pdmVyc2FsL3VuaXZlcnNhbC5wbmcueG1ss7GvyM1RKEstKs7Mz7NVMtQzULK34+WyKShKLctMLVeoAIoZ6RlAgJJCJSq3PDOlJMNWycLQGCGWkZqZnlFiq2RmaAAX1AcaCQBQSwECAAAUAAIACACMEWhJWn+5mToEAADhDgAAHQAAAAAAAAABAAAAAAAAAAAAdW5pdmVyc2FsL2NvbW1vbl9tZXNzYWdlcy5sbmdQSwECAAAUAAIACACMEWhJCf5wTAkDAAC1CgAAJwAAAAAAAAABAAAAAAB1BAAAdW5pdmVyc2FsL2ZsYXNoX3B1Ymxpc2hpbmdfc2V0dGluZ3MueG1sUEsBAgAAFAACAAgAjBFoSSKnpDqVAgAAUwoAACEAAAAAAAAAAQAAAAAAwwcAAHVuaXZlcnNhbC9mbGFzaF9za2luX3NldHRpbmdzLnhtbFBLAQIAABQAAgAIAIwRaEl41iYJ3gIAAMYJAAAmAAAAAAAAAAEAAAAAAJcKAAB1bml2ZXJzYWwvaHRtbF9wdWJsaXNoaW5nX3NldHRpbmdzLnhtbFBLAQIAABQAAgAIAIwRaEmyb2zyhQEAADAGAAAfAAAAAAAAAAEAAAAAALkNAAB1bml2ZXJzYWwvaHRtbF9za2luX3NldHRpbmdzLmpzUEsBAgAAFAACAAgAlq6HSRra6juqAAAAHwEAABoAAAAAAAAAAQAAAAAAew8AAHVuaXZlcnNhbC9pMThuX3ByZXNldHMueG1sUEsBAgAAFAACAAgAlq6HSZQTsyJpAAAAbgAAABwAAAAAAAAAAQAAAAAAXRAAAHVuaXZlcnNhbC9sb2NhbF9zZXR0aW5ncy54bWxQSwECAAAUAAIACAB2uMNEzoIJN+wCAACICAAAFAAAAAAAAAABAAAAAAAAEQAAdW5pdmVyc2FsL3BsYXllci54bWxQSwECAAAUAAIACACWrodJfdwHl1kCAAA9BwAAKQAAAAAAAAABAAAAAAAeFAAAdW5pdmVyc2FsL3NraW5fY3VzdG9taXphdGlvbl9zZXR0aW5ncy54bWxQSwECAAAUAAIACACWrodJRsHhUOMJAABfFwAAFwAAAAAAAAAAAAAAAAC+FgAAdW5pdmVyc2FsL3VuaXZlcnNhbC5wbmdQSwECAAAUAAIACACWrodJbVEZO0oAAABqAAAAGwAAAAAAAAABAAAAAADWIAAAdW5pdmVyc2FsL3VuaXZlcnNhbC5wbmcueG1sUEsFBgAAAAALAAsASQMAAFkhAAAAAA=="/>
  <p:tag name="ISPRING_RESOURCE_PATHS_HASH_PRESENTER" val="c5788521c182d403fec4d4179d2c153b7822c8"/>
  <p:tag name="ISPRING_SCORM_ENDPOINT" val="&lt;endpoint&gt;&lt;enable&gt;0&lt;/enable&gt;&lt;lrs&gt;http://&lt;/lrs&gt;&lt;auth&gt;0&lt;/auth&gt;&lt;login&gt;&lt;/login&gt;&lt;password&gt;&lt;/password&gt;&lt;key&gt;&lt;/key&gt;&lt;name&gt;&lt;/name&gt;&lt;email&gt;&lt;/email&gt;&lt;/endpoint&gt;&#10;"/>
  <p:tag name="ISPRING_PRESENTATION_TITLE" val="卡通儿童幼儿教育说课通用动态PPT课件"/>
  <p:tag name="INKNOELEADERBOARD" val="-110710430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482</Words>
  <Application>Microsoft Office PowerPoint</Application>
  <PresentationFormat>Widescreen</PresentationFormat>
  <Paragraphs>81</Paragraphs>
  <Slides>18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Calibri Light</vt:lpstr>
      <vt:lpstr>Times New Roman</vt:lpstr>
      <vt:lpstr>Broadway</vt:lpstr>
      <vt:lpstr>.VnTime</vt:lpstr>
      <vt:lpstr>字体管家棉花糖</vt:lpstr>
      <vt:lpstr>Calibri</vt:lpstr>
      <vt:lpstr>Arial</vt:lpstr>
      <vt:lpstr>Cambria</vt:lpstr>
      <vt:lpstr>锐字工房洪荒之光中黑简1.0</vt:lpstr>
      <vt:lpstr>宋体</vt:lpstr>
      <vt:lpstr>字体管家天蝎座</vt:lpstr>
      <vt:lpstr>方正胖娃简体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卡通儿童幼儿教育说课通用动态PPT课件</dc:title>
  <dc:creator>Administrator</dc:creator>
  <cp:lastModifiedBy>Techsi.vn</cp:lastModifiedBy>
  <cp:revision>72</cp:revision>
  <dcterms:created xsi:type="dcterms:W3CDTF">2015-05-05T08:02:00Z</dcterms:created>
  <dcterms:modified xsi:type="dcterms:W3CDTF">2023-04-03T09:54:14Z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