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1"/>
  </p:notesMasterIdLst>
  <p:sldIdLst>
    <p:sldId id="290" r:id="rId3"/>
    <p:sldId id="348" r:id="rId4"/>
    <p:sldId id="281" r:id="rId5"/>
    <p:sldId id="381" r:id="rId6"/>
    <p:sldId id="389" r:id="rId7"/>
    <p:sldId id="386" r:id="rId8"/>
    <p:sldId id="283" r:id="rId9"/>
    <p:sldId id="362" r:id="rId10"/>
    <p:sldId id="372" r:id="rId11"/>
    <p:sldId id="276" r:id="rId12"/>
    <p:sldId id="374" r:id="rId13"/>
    <p:sldId id="390" r:id="rId14"/>
    <p:sldId id="387" r:id="rId15"/>
    <p:sldId id="373" r:id="rId16"/>
    <p:sldId id="391" r:id="rId17"/>
    <p:sldId id="266" r:id="rId18"/>
    <p:sldId id="269" r:id="rId19"/>
    <p:sldId id="3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FF"/>
    <a:srgbClr val="FFFFCC"/>
    <a:srgbClr val="FFCCCC"/>
    <a:srgbClr val="9900CC"/>
    <a:srgbClr val="43B883"/>
    <a:srgbClr val="06A19C"/>
    <a:srgbClr val="3D9D9B"/>
    <a:srgbClr val="357575"/>
    <a:srgbClr val="740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439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B0992-696A-432C-9933-AEF2D119C5C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7AB0C-D72C-4BD7-9148-E57813EC6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9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1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06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0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1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96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32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92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0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11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7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6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9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50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6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9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0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6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8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6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88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9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8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1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3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4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8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33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89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4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37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81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AC435E0-AD4A-4642-B1FA-8592F420686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13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839252CF-BE99-4493-AD74-3472491347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2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3" r:id="rId7"/>
    <p:sldLayoutId id="2147483678" r:id="rId8"/>
    <p:sldLayoutId id="2147483690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94" r:id="rId15"/>
    <p:sldLayoutId id="2147483692" r:id="rId16"/>
    <p:sldLayoutId id="2147483691" r:id="rId17"/>
    <p:sldLayoutId id="2147483689" r:id="rId18"/>
    <p:sldLayoutId id="2147483684" r:id="rId19"/>
    <p:sldLayoutId id="2147483685" r:id="rId20"/>
    <p:sldLayoutId id="2147483686" r:id="rId21"/>
    <p:sldLayoutId id="2147483687" r:id="rId22"/>
    <p:sldLayoutId id="2147483688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media1.wma"/><Relationship Id="rId7" Type="http://schemas.openxmlformats.org/officeDocument/2006/relationships/image" Target="../media/image38.png"/><Relationship Id="rId2" Type="http://schemas.microsoft.com/office/2007/relationships/media" Target="../media/media1.wma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media2.wma"/><Relationship Id="rId7" Type="http://schemas.openxmlformats.org/officeDocument/2006/relationships/image" Target="../media/image39.png"/><Relationship Id="rId2" Type="http://schemas.microsoft.com/office/2007/relationships/media" Target="../media/media2.wma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2031" y="5711790"/>
            <a:ext cx="7527124" cy="8912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C92CF6-CB57-4A87-B3E6-07206808879C}"/>
              </a:ext>
            </a:extLst>
          </p:cNvPr>
          <p:cNvSpPr/>
          <p:nvPr/>
        </p:nvSpPr>
        <p:spPr>
          <a:xfrm>
            <a:off x="1731955" y="1530257"/>
            <a:ext cx="8077200" cy="189874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mple" panose="02000000000000000000" pitchFamily="2" charset="0"/>
                <a:cs typeface="Times New Roman" pitchFamily="18" charset="0"/>
              </a:rPr>
              <a:t>CHỦ ĐỀ : ĐỒ CHƠI THÚ VỊ    </a:t>
            </a:r>
            <a:endParaRPr lang="vi-VN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mple" panose="02000000000000000000" pitchFamily="2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0D0AA-2FE0-4682-ACAE-B8A2852CF8C0}"/>
              </a:ext>
            </a:extLst>
          </p:cNvPr>
          <p:cNvSpPr/>
          <p:nvPr/>
        </p:nvSpPr>
        <p:spPr>
          <a:xfrm>
            <a:off x="894080" y="3759200"/>
            <a:ext cx="10027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:  KHUÔN  MẶT  NGỘ NGHĨNH   </a:t>
            </a:r>
          </a:p>
          <a:p>
            <a:pPr algn="ctr"/>
            <a:r>
              <a:rPr lang="en-US" sz="4000" b="1" i="1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sz="4000" b="1" i="1" cap="all" dirty="0" err="1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vi-VN" sz="4000" b="1" i="1" cap="all" dirty="0">
              <a:ln w="9000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4">
            <a:extLst>
              <a:ext uri="{FF2B5EF4-FFF2-40B4-BE49-F238E27FC236}">
                <a16:creationId xmlns:a16="http://schemas.microsoft.com/office/drawing/2014/main" id="{DFEA3066-4D18-4C5D-9CD9-18A88C993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9843" y="3556948"/>
            <a:ext cx="3347491" cy="24446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200073"/>
            <a:ext cx="12192000" cy="16579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754" y="-400739"/>
            <a:ext cx="1933968" cy="175686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19797C4-9A52-4DC4-845A-243F98FB13B9}"/>
              </a:ext>
            </a:extLst>
          </p:cNvPr>
          <p:cNvGrpSpPr/>
          <p:nvPr/>
        </p:nvGrpSpPr>
        <p:grpSpPr>
          <a:xfrm>
            <a:off x="77571" y="3576517"/>
            <a:ext cx="3347491" cy="2444690"/>
            <a:chOff x="-314496" y="3421170"/>
            <a:chExt cx="3347491" cy="2444690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D743D83C-7185-48A7-BEF7-F3D0B57C8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4496" y="3421170"/>
              <a:ext cx="3347491" cy="244469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A40A26-A4C0-4938-BD2B-1AB6E75B51F4}"/>
                </a:ext>
              </a:extLst>
            </p:cNvPr>
            <p:cNvSpPr txBox="1"/>
            <p:nvPr/>
          </p:nvSpPr>
          <p:spPr>
            <a:xfrm>
              <a:off x="267755" y="4930715"/>
              <a:ext cx="22967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#9Slide03 Ample" panose="02000000000000000000" pitchFamily="2" charset="0"/>
                </a:rPr>
                <a:t>B1: </a:t>
              </a:r>
              <a:r>
                <a:rPr lang="en-US" sz="2000" dirty="0" err="1">
                  <a:latin typeface="#9Slide03 Ample" panose="02000000000000000000" pitchFamily="2" charset="0"/>
                </a:rPr>
                <a:t>Vẽ</a:t>
              </a:r>
              <a:r>
                <a:rPr lang="en-US" sz="2000" dirty="0">
                  <a:latin typeface="#9Slide03 Ample" panose="02000000000000000000" pitchFamily="2" charset="0"/>
                </a:rPr>
                <a:t> </a:t>
              </a:r>
              <a:r>
                <a:rPr lang="en-US" sz="2000" dirty="0" err="1">
                  <a:latin typeface="#9Slide03 Ample" panose="02000000000000000000" pitchFamily="2" charset="0"/>
                </a:rPr>
                <a:t>hình</a:t>
              </a:r>
              <a:r>
                <a:rPr lang="en-US" sz="2000" dirty="0">
                  <a:latin typeface="#9Slide03 Ample" panose="02000000000000000000" pitchFamily="2" charset="0"/>
                </a:rPr>
                <a:t> </a:t>
              </a:r>
              <a:r>
                <a:rPr lang="en-US" sz="2000" dirty="0" err="1">
                  <a:latin typeface="#9Slide03 Ample" panose="02000000000000000000" pitchFamily="2" charset="0"/>
                </a:rPr>
                <a:t>dáng</a:t>
              </a:r>
              <a:r>
                <a:rPr lang="en-US" sz="2000" dirty="0">
                  <a:latin typeface="#9Slide03 Ample" panose="02000000000000000000" pitchFamily="2" charset="0"/>
                </a:rPr>
                <a:t> </a:t>
              </a:r>
              <a:r>
                <a:rPr lang="en-US" sz="2000" dirty="0" err="1">
                  <a:latin typeface="#9Slide03 Ample" panose="02000000000000000000" pitchFamily="2" charset="0"/>
                </a:rPr>
                <a:t>khuôn</a:t>
              </a:r>
              <a:r>
                <a:rPr lang="en-US" sz="2000" dirty="0">
                  <a:latin typeface="#9Slide03 Ample" panose="02000000000000000000" pitchFamily="2" charset="0"/>
                </a:rPr>
                <a:t> </a:t>
              </a:r>
              <a:r>
                <a:rPr lang="en-US" sz="2000" dirty="0" err="1">
                  <a:latin typeface="#9Slide03 Ample" panose="02000000000000000000" pitchFamily="2" charset="0"/>
                </a:rPr>
                <a:t>mặt</a:t>
              </a:r>
              <a:endParaRPr lang="vi-VN" sz="2000" dirty="0">
                <a:latin typeface="#9Slide03 Ample" panose="02000000000000000000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776948-CB4C-49EE-B65E-043A711255D4}"/>
              </a:ext>
            </a:extLst>
          </p:cNvPr>
          <p:cNvGrpSpPr/>
          <p:nvPr/>
        </p:nvGrpSpPr>
        <p:grpSpPr>
          <a:xfrm>
            <a:off x="2884269" y="3562272"/>
            <a:ext cx="3347491" cy="2444690"/>
            <a:chOff x="0" y="3429000"/>
            <a:chExt cx="3347491" cy="2444690"/>
          </a:xfrm>
        </p:grpSpPr>
        <p:pic>
          <p:nvPicPr>
            <p:cNvPr id="44" name="图片 4">
              <a:extLst>
                <a:ext uri="{FF2B5EF4-FFF2-40B4-BE49-F238E27FC236}">
                  <a16:creationId xmlns:a16="http://schemas.microsoft.com/office/drawing/2014/main" id="{1BA1D2F7-E908-4DEE-AB26-59E34228B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429000"/>
              <a:ext cx="3347491" cy="244469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F691DC-7971-4D20-AF0C-653CD0BA3F72}"/>
                </a:ext>
              </a:extLst>
            </p:cNvPr>
            <p:cNvSpPr txBox="1"/>
            <p:nvPr/>
          </p:nvSpPr>
          <p:spPr>
            <a:xfrm>
              <a:off x="537413" y="4921887"/>
              <a:ext cx="2319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#9Slide03 Ample" panose="02000000000000000000" pitchFamily="2" charset="0"/>
                </a:rPr>
                <a:t>B2: </a:t>
              </a:r>
              <a:r>
                <a:rPr lang="en-US" dirty="0" err="1">
                  <a:latin typeface="#9Slide03 Ample" panose="02000000000000000000" pitchFamily="2" charset="0"/>
                </a:rPr>
                <a:t>Vẽ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các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bộ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phận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trên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khuôn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mặt</a:t>
              </a:r>
              <a:endParaRPr lang="vi-VN" dirty="0">
                <a:latin typeface="#9Slide03 Ample" panose="020000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2BE7C8-8B72-4895-811A-F71312D2A5A9}"/>
              </a:ext>
            </a:extLst>
          </p:cNvPr>
          <p:cNvGrpSpPr/>
          <p:nvPr/>
        </p:nvGrpSpPr>
        <p:grpSpPr>
          <a:xfrm>
            <a:off x="5694282" y="3569169"/>
            <a:ext cx="3347491" cy="2444690"/>
            <a:chOff x="-236881" y="3465707"/>
            <a:chExt cx="3347491" cy="2444690"/>
          </a:xfrm>
        </p:grpSpPr>
        <p:pic>
          <p:nvPicPr>
            <p:cNvPr id="50" name="图片 4">
              <a:extLst>
                <a:ext uri="{FF2B5EF4-FFF2-40B4-BE49-F238E27FC236}">
                  <a16:creationId xmlns:a16="http://schemas.microsoft.com/office/drawing/2014/main" id="{BCA7CF54-9FBC-4CC6-B4AE-A5010A586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36881" y="3465707"/>
              <a:ext cx="3347491" cy="244469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38D7B9A-C7D0-483F-9C16-389CB4C07EA0}"/>
                </a:ext>
              </a:extLst>
            </p:cNvPr>
            <p:cNvSpPr txBox="1"/>
            <p:nvPr/>
          </p:nvSpPr>
          <p:spPr>
            <a:xfrm>
              <a:off x="358711" y="4982600"/>
              <a:ext cx="2235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#9Slide03 Ample" panose="02000000000000000000" pitchFamily="2" charset="0"/>
                </a:rPr>
                <a:t>B3: </a:t>
              </a:r>
              <a:r>
                <a:rPr lang="en-US" dirty="0" err="1">
                  <a:latin typeface="#9Slide03 Ample" panose="02000000000000000000" pitchFamily="2" charset="0"/>
                </a:rPr>
                <a:t>Vẽ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tóc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và</a:t>
              </a:r>
              <a:r>
                <a:rPr lang="en-US" dirty="0">
                  <a:latin typeface="#9Slide03 Ample" panose="02000000000000000000" pitchFamily="2" charset="0"/>
                </a:rPr>
                <a:t> </a:t>
              </a:r>
              <a:r>
                <a:rPr lang="en-US" dirty="0" err="1">
                  <a:latin typeface="#9Slide03 Ample" panose="02000000000000000000" pitchFamily="2" charset="0"/>
                </a:rPr>
                <a:t>thân</a:t>
              </a:r>
              <a:endParaRPr lang="vi-VN" dirty="0">
                <a:latin typeface="#9Slide03 Ample" panose="02000000000000000000" pitchFamily="2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599" y="-741120"/>
            <a:ext cx="7244733" cy="246481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500877" y="426808"/>
            <a:ext cx="4870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Các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b</a:t>
            </a:r>
            <a:r>
              <a:rPr lang="vi-V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vẽ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khuôn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mặt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ngộ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nghĩnh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8A7EA5-5128-4934-9E8A-AFFC480C0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2" y="1781573"/>
            <a:ext cx="2366148" cy="30099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6811B7-4AF8-4F38-8371-E2865FC63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12" y="1790902"/>
            <a:ext cx="2410489" cy="30079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07F3D6-20A5-4D45-BA09-5B81847025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52" y="1761144"/>
            <a:ext cx="2446225" cy="30377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94576E-E5AD-4606-92FD-693F1C1C34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92" y="1760052"/>
            <a:ext cx="2472721" cy="303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719DAE-6974-471F-B689-B70FE0036A12}"/>
              </a:ext>
            </a:extLst>
          </p:cNvPr>
          <p:cNvSpPr txBox="1"/>
          <p:nvPr/>
        </p:nvSpPr>
        <p:spPr>
          <a:xfrm>
            <a:off x="9038458" y="5076174"/>
            <a:ext cx="21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#9Slide03 Ample" panose="02000000000000000000" pitchFamily="2" charset="0"/>
              </a:rPr>
              <a:t>B3: </a:t>
            </a:r>
            <a:r>
              <a:rPr lang="en-US" dirty="0" err="1">
                <a:latin typeface="#9Slide03 Ample" panose="02000000000000000000" pitchFamily="2" charset="0"/>
              </a:rPr>
              <a:t>Vẽ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màu</a:t>
            </a:r>
            <a:endParaRPr lang="vi-VN" dirty="0">
              <a:latin typeface="#9Slide03 Ample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107"/>
    </mc:Choice>
    <mc:Fallback xmlns="">
      <p:transition advClick="0" advTm="45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AD464A-0D4B-43B8-9DD3-2F9CD3FEA648}"/>
              </a:ext>
            </a:extLst>
          </p:cNvPr>
          <p:cNvSpPr txBox="1"/>
          <p:nvPr/>
        </p:nvSpPr>
        <p:spPr>
          <a:xfrm>
            <a:off x="3603154" y="644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9FA642-9F29-4920-BD28-2D1A6257E39A}"/>
              </a:ext>
            </a:extLst>
          </p:cNvPr>
          <p:cNvSpPr/>
          <p:nvPr/>
        </p:nvSpPr>
        <p:spPr>
          <a:xfrm>
            <a:off x="2855216" y="475025"/>
            <a:ext cx="7747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AE2C961-FAAD-486A-AB2A-798B53B4707C}"/>
              </a:ext>
            </a:extLst>
          </p:cNvPr>
          <p:cNvSpPr/>
          <p:nvPr/>
        </p:nvSpPr>
        <p:spPr>
          <a:xfrm>
            <a:off x="3137644" y="1595120"/>
            <a:ext cx="6880116" cy="439505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07600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46" y="1325367"/>
            <a:ext cx="2465024" cy="3634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51" y="1325367"/>
            <a:ext cx="2516482" cy="363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3" y="1325367"/>
            <a:ext cx="2512611" cy="3632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14" y="1339502"/>
            <a:ext cx="2524019" cy="36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4FE2-97DF-4C78-900A-4E186BB8C338}"/>
              </a:ext>
            </a:extLst>
          </p:cNvPr>
          <p:cNvSpPr txBox="1">
            <a:spLocks/>
          </p:cNvSpPr>
          <p:nvPr/>
        </p:nvSpPr>
        <p:spPr>
          <a:xfrm>
            <a:off x="1676400" y="214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2738E-2139-4F41-B663-35C8360A294D}"/>
              </a:ext>
            </a:extLst>
          </p:cNvPr>
          <p:cNvSpPr/>
          <p:nvPr/>
        </p:nvSpPr>
        <p:spPr>
          <a:xfrm>
            <a:off x="3558952" y="0"/>
            <a:ext cx="53447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6B1C6-02EB-4200-9681-B8A312150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1082040"/>
            <a:ext cx="3394710" cy="4526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6D9FD-4937-461C-855A-05510A7B2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35" y="1082040"/>
            <a:ext cx="3394710" cy="4526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A2216A-1E96-4127-928B-CFB7D3916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25" y="1047858"/>
            <a:ext cx="3199130" cy="45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5874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4FE2-97DF-4C78-900A-4E186BB8C338}"/>
              </a:ext>
            </a:extLst>
          </p:cNvPr>
          <p:cNvSpPr txBox="1">
            <a:spLocks/>
          </p:cNvSpPr>
          <p:nvPr/>
        </p:nvSpPr>
        <p:spPr>
          <a:xfrm>
            <a:off x="1676400" y="214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2738E-2139-4F41-B663-35C8360A294D}"/>
              </a:ext>
            </a:extLst>
          </p:cNvPr>
          <p:cNvSpPr/>
          <p:nvPr/>
        </p:nvSpPr>
        <p:spPr>
          <a:xfrm>
            <a:off x="3558952" y="0"/>
            <a:ext cx="53447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4732D7-17FA-45EE-A6CC-E1A03DB62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9" y="879400"/>
            <a:ext cx="3429000" cy="487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933DF3-2846-4079-AC2E-DAFDD9F71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3759" r="2265" b="1052"/>
          <a:stretch/>
        </p:blipFill>
        <p:spPr>
          <a:xfrm>
            <a:off x="4146044" y="853443"/>
            <a:ext cx="3453141" cy="4898237"/>
          </a:xfrm>
          <a:prstGeom prst="rect">
            <a:avLst/>
          </a:prstGeom>
        </p:spPr>
      </p:pic>
      <p:pic>
        <p:nvPicPr>
          <p:cNvPr id="16" name="Picture 2" descr="http://sachthietbigiaoduc.vn/public/1/Books/6510/12934/HF_34240.png">
            <a:extLst>
              <a:ext uri="{FF2B5EF4-FFF2-40B4-BE49-F238E27FC236}">
                <a16:creationId xmlns:a16="http://schemas.microsoft.com/office/drawing/2014/main" id="{FF3E9231-9E5A-4679-B315-827A751D9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7926"/>
          <a:stretch/>
        </p:blipFill>
        <p:spPr bwMode="auto">
          <a:xfrm>
            <a:off x="7889307" y="868681"/>
            <a:ext cx="4033385" cy="4898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05411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AD464A-0D4B-43B8-9DD3-2F9CD3FEA648}"/>
              </a:ext>
            </a:extLst>
          </p:cNvPr>
          <p:cNvSpPr txBox="1"/>
          <p:nvPr/>
        </p:nvSpPr>
        <p:spPr>
          <a:xfrm>
            <a:off x="3603154" y="644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AE2C961-FAAD-486A-AB2A-798B53B4707C}"/>
              </a:ext>
            </a:extLst>
          </p:cNvPr>
          <p:cNvSpPr/>
          <p:nvPr/>
        </p:nvSpPr>
        <p:spPr>
          <a:xfrm>
            <a:off x="3137644" y="1595120"/>
            <a:ext cx="6880116" cy="439505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61451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49C949-E0D4-4FAE-AB09-9EC1601080FA}"/>
              </a:ext>
            </a:extLst>
          </p:cNvPr>
          <p:cNvSpPr/>
          <p:nvPr/>
        </p:nvSpPr>
        <p:spPr>
          <a:xfrm>
            <a:off x="864390" y="2344032"/>
            <a:ext cx="7121369" cy="3315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ai?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1" name="图片 21">
            <a:extLst>
              <a:ext uri="{FF2B5EF4-FFF2-40B4-BE49-F238E27FC236}">
                <a16:creationId xmlns:a16="http://schemas.microsoft.com/office/drawing/2014/main" id="{502B07E2-97DF-4B95-8C4A-2E3E7BDB8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91613">
            <a:off x="7912139" y="1941574"/>
            <a:ext cx="4508500" cy="45085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6363D0-155F-4621-B245-DEDC7D00EE51}"/>
              </a:ext>
            </a:extLst>
          </p:cNvPr>
          <p:cNvSpPr/>
          <p:nvPr/>
        </p:nvSpPr>
        <p:spPr>
          <a:xfrm>
            <a:off x="2827892" y="503293"/>
            <a:ext cx="63246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608"/>
    </mc:Choice>
    <mc:Fallback xmlns="">
      <p:transition advClick="0" advTm="14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F50E644-F66C-4E08-9972-EA1996A92FD1}"/>
              </a:ext>
            </a:extLst>
          </p:cNvPr>
          <p:cNvSpPr/>
          <p:nvPr/>
        </p:nvSpPr>
        <p:spPr>
          <a:xfrm>
            <a:off x="7559781" y="1904198"/>
            <a:ext cx="4533202" cy="288833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37" y="243157"/>
            <a:ext cx="1409205" cy="1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8B48C5-3B37-450D-9668-13A00AB2E1C6}"/>
              </a:ext>
            </a:extLst>
          </p:cNvPr>
          <p:cNvSpPr txBox="1"/>
          <p:nvPr/>
        </p:nvSpPr>
        <p:spPr>
          <a:xfrm>
            <a:off x="7851714" y="2828835"/>
            <a:ext cx="3949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phỏng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418D07-61F8-46B4-8094-F37ACBB87143}"/>
              </a:ext>
            </a:extLst>
          </p:cNvPr>
          <p:cNvSpPr/>
          <p:nvPr/>
        </p:nvSpPr>
        <p:spPr>
          <a:xfrm>
            <a:off x="2385705" y="560939"/>
            <a:ext cx="7318612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A2758-F950-4DD1-A9A1-1017866304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3" y="1453855"/>
            <a:ext cx="6918351" cy="4479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714"/>
    </mc:Choice>
    <mc:Fallback xmlns="">
      <p:transition advClick="0" advTm="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EE2683B-9448-4C16-AF4F-A963FDA8282E}"/>
              </a:ext>
            </a:extLst>
          </p:cNvPr>
          <p:cNvGrpSpPr/>
          <p:nvPr/>
        </p:nvGrpSpPr>
        <p:grpSpPr>
          <a:xfrm>
            <a:off x="-1" y="4480560"/>
            <a:ext cx="12186378" cy="2377440"/>
            <a:chOff x="-1" y="4480560"/>
            <a:chExt cx="12186378" cy="2377440"/>
          </a:xfrm>
        </p:grpSpPr>
        <p:pic>
          <p:nvPicPr>
            <p:cNvPr id="16" name="Picture 15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52661EF8-1022-46D2-8A2D-EF15EED79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030" y="4480560"/>
              <a:ext cx="7358347" cy="2377440"/>
            </a:xfrm>
            <a:prstGeom prst="rect">
              <a:avLst/>
            </a:prstGeom>
          </p:spPr>
        </p:pic>
        <p:pic>
          <p:nvPicPr>
            <p:cNvPr id="25" name="Picture 24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EDF180C0-9E01-4D3E-853A-43EEAA6B7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87"/>
            <a:stretch/>
          </p:blipFill>
          <p:spPr>
            <a:xfrm flipH="1">
              <a:off x="-1" y="4480560"/>
              <a:ext cx="4828031" cy="2377440"/>
            </a:xfrm>
            <a:prstGeom prst="rect">
              <a:avLst/>
            </a:prstGeom>
          </p:spPr>
        </p:pic>
      </p:grpSp>
      <p:pic>
        <p:nvPicPr>
          <p:cNvPr id="1036" name="Picture 12" descr="120 Animation ideas in 2021 | ملصقات, علم البيئة, تصميم مواقع الويب">
            <a:extLst>
              <a:ext uri="{FF2B5EF4-FFF2-40B4-BE49-F238E27FC236}">
                <a16:creationId xmlns:a16="http://schemas.microsoft.com/office/drawing/2014/main" id="{0BEFE153-2DE5-4675-B671-FE22B3509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334" y="0"/>
            <a:ext cx="203866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120 Animation ideas in 2021 | ملصقات, علم البيئة, تصميم مواقع الويب">
            <a:extLst>
              <a:ext uri="{FF2B5EF4-FFF2-40B4-BE49-F238E27FC236}">
                <a16:creationId xmlns:a16="http://schemas.microsoft.com/office/drawing/2014/main" id="{29BC2CE5-743B-404E-BA87-3549ED568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203866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0BAC82D-108E-41D4-9BB5-FE7FF3B63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90" y="777240"/>
            <a:ext cx="9506020" cy="7406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C6C5D4-249C-450E-817D-7A4D84662936}"/>
              </a:ext>
            </a:extLst>
          </p:cNvPr>
          <p:cNvSpPr txBox="1"/>
          <p:nvPr/>
        </p:nvSpPr>
        <p:spPr>
          <a:xfrm>
            <a:off x="3502696" y="2895868"/>
            <a:ext cx="533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spc="300" dirty="0" err="1">
                <a:solidFill>
                  <a:srgbClr val="FF2543"/>
                </a:solidFill>
                <a:latin typeface="#9Slide03 Ample" panose="02000000000000000000" pitchFamily="2" charset="0"/>
              </a:rPr>
              <a:t>Tạm</a:t>
            </a:r>
            <a:r>
              <a:rPr lang="en-US" sz="7200" b="1" spc="300" dirty="0">
                <a:solidFill>
                  <a:srgbClr val="FF2543"/>
                </a:solidFill>
                <a:latin typeface="#9Slide03 Ample" panose="02000000000000000000" pitchFamily="2" charset="0"/>
              </a:rPr>
              <a:t> </a:t>
            </a:r>
            <a:r>
              <a:rPr lang="en-US" sz="7200" b="1" spc="300" dirty="0" err="1">
                <a:solidFill>
                  <a:srgbClr val="FF2543"/>
                </a:solidFill>
                <a:latin typeface="#9Slide03 Ample" panose="02000000000000000000" pitchFamily="2" charset="0"/>
              </a:rPr>
              <a:t>biệt</a:t>
            </a:r>
            <a:r>
              <a:rPr lang="en-US" sz="7200" b="1" spc="300" dirty="0">
                <a:solidFill>
                  <a:srgbClr val="FF2543"/>
                </a:solidFill>
                <a:latin typeface="#9Slide03 Ample" panose="02000000000000000000" pitchFamily="2" charset="0"/>
              </a:rPr>
              <a:t> </a:t>
            </a:r>
            <a:r>
              <a:rPr lang="en-US" sz="7200" b="1" spc="300" dirty="0" err="1">
                <a:solidFill>
                  <a:srgbClr val="FF2543"/>
                </a:solidFill>
                <a:latin typeface="#9Slide03 Ample" panose="02000000000000000000" pitchFamily="2" charset="0"/>
              </a:rPr>
              <a:t>và</a:t>
            </a:r>
            <a:r>
              <a:rPr lang="en-US" sz="7200" b="1" spc="300" dirty="0">
                <a:solidFill>
                  <a:srgbClr val="FF2543"/>
                </a:solidFill>
                <a:latin typeface="#9Slide03 Ample" panose="02000000000000000000" pitchFamily="2" charset="0"/>
              </a:rPr>
              <a:t> </a:t>
            </a:r>
          </a:p>
          <a:p>
            <a:pPr algn="ctr"/>
            <a:r>
              <a:rPr lang="en-US" sz="7200" b="1" spc="300" dirty="0" err="1">
                <a:solidFill>
                  <a:srgbClr val="FF2543"/>
                </a:solidFill>
                <a:latin typeface="#9Slide03 Ample" panose="02000000000000000000" pitchFamily="2" charset="0"/>
              </a:rPr>
              <a:t>hẹn</a:t>
            </a:r>
            <a:r>
              <a:rPr lang="en-US" sz="7200" b="1" spc="300" dirty="0">
                <a:solidFill>
                  <a:srgbClr val="FF2543"/>
                </a:solidFill>
                <a:latin typeface="#9Slide03 Ample" panose="02000000000000000000" pitchFamily="2" charset="0"/>
              </a:rPr>
              <a:t> </a:t>
            </a:r>
            <a:r>
              <a:rPr lang="en-US" sz="7200" b="1" spc="300" dirty="0" err="1">
                <a:solidFill>
                  <a:srgbClr val="FF2543"/>
                </a:solidFill>
                <a:latin typeface="#9Slide03 Ample" panose="02000000000000000000" pitchFamily="2" charset="0"/>
              </a:rPr>
              <a:t>gặp</a:t>
            </a:r>
            <a:r>
              <a:rPr lang="en-US" sz="7200" b="1" spc="300" dirty="0">
                <a:solidFill>
                  <a:srgbClr val="FF2543"/>
                </a:solidFill>
                <a:latin typeface="#9Slide03 Ample" panose="02000000000000000000" pitchFamily="2" charset="0"/>
              </a:rPr>
              <a:t> </a:t>
            </a:r>
            <a:r>
              <a:rPr lang="en-US" sz="7200" b="1" spc="300" dirty="0" err="1">
                <a:solidFill>
                  <a:srgbClr val="FF2543"/>
                </a:solidFill>
                <a:latin typeface="#9Slide03 Ample" panose="02000000000000000000" pitchFamily="2" charset="0"/>
              </a:rPr>
              <a:t>lại</a:t>
            </a:r>
            <a:endParaRPr lang="en-US" sz="7200" b="1" spc="300" dirty="0">
              <a:solidFill>
                <a:srgbClr val="FF2543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91AA20-BF59-4886-B833-1A62473EAC22}"/>
              </a:ext>
            </a:extLst>
          </p:cNvPr>
          <p:cNvGrpSpPr/>
          <p:nvPr/>
        </p:nvGrpSpPr>
        <p:grpSpPr>
          <a:xfrm>
            <a:off x="6096000" y="2423160"/>
            <a:ext cx="5433901" cy="2011680"/>
            <a:chOff x="6732848" y="2423160"/>
            <a:chExt cx="5433901" cy="20116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30964B-9775-4AB1-85FC-C23BD20B4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5" t="69784" r="18420" b="5701"/>
            <a:stretch/>
          </p:blipFill>
          <p:spPr>
            <a:xfrm>
              <a:off x="6732848" y="2423160"/>
              <a:ext cx="4431701" cy="2011680"/>
            </a:xfrm>
            <a:prstGeom prst="rect">
              <a:avLst/>
            </a:prstGeom>
          </p:spPr>
        </p:pic>
        <p:sp>
          <p:nvSpPr>
            <p:cNvPr id="12" name="矩形 10">
              <a:extLst>
                <a:ext uri="{FF2B5EF4-FFF2-40B4-BE49-F238E27FC236}">
                  <a16:creationId xmlns:a16="http://schemas.microsoft.com/office/drawing/2014/main" id="{0AF98B56-6641-4728-B365-59BA519EDC2C}"/>
                </a:ext>
              </a:extLst>
            </p:cNvPr>
            <p:cNvSpPr/>
            <p:nvPr/>
          </p:nvSpPr>
          <p:spPr>
            <a:xfrm>
              <a:off x="7524649" y="2996521"/>
              <a:ext cx="4642100" cy="902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en-US" altLang="zh-CN" sz="4500" kern="0" dirty="0">
                  <a:solidFill>
                    <a:srgbClr val="FF2543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  <a:sym typeface="+mn-lt"/>
                </a:rPr>
                <a:t>KHỞI ĐỘNG</a:t>
              </a:r>
              <a:endParaRPr lang="zh-CN" altLang="en-US" sz="4500" kern="0" dirty="0">
                <a:solidFill>
                  <a:srgbClr val="FF2543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E2683B-9448-4C16-AF4F-A963FDA8282E}"/>
              </a:ext>
            </a:extLst>
          </p:cNvPr>
          <p:cNvGrpSpPr/>
          <p:nvPr/>
        </p:nvGrpSpPr>
        <p:grpSpPr>
          <a:xfrm>
            <a:off x="-1" y="4480560"/>
            <a:ext cx="12186378" cy="2377440"/>
            <a:chOff x="-1" y="4480560"/>
            <a:chExt cx="12186378" cy="2377440"/>
          </a:xfrm>
        </p:grpSpPr>
        <p:pic>
          <p:nvPicPr>
            <p:cNvPr id="16" name="Picture 15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52661EF8-1022-46D2-8A2D-EF15EED79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030" y="4480560"/>
              <a:ext cx="7358347" cy="2377440"/>
            </a:xfrm>
            <a:prstGeom prst="rect">
              <a:avLst/>
            </a:prstGeom>
          </p:spPr>
        </p:pic>
        <p:pic>
          <p:nvPicPr>
            <p:cNvPr id="25" name="Picture 24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EDF180C0-9E01-4D3E-853A-43EEAA6B7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87"/>
            <a:stretch/>
          </p:blipFill>
          <p:spPr>
            <a:xfrm flipH="1">
              <a:off x="-1" y="4480560"/>
              <a:ext cx="4828031" cy="2377440"/>
            </a:xfrm>
            <a:prstGeom prst="rect">
              <a:avLst/>
            </a:prstGeom>
          </p:spPr>
        </p:pic>
      </p:grpSp>
      <p:pic>
        <p:nvPicPr>
          <p:cNvPr id="32" name="Picture 2" descr="Learning PNG File | PNG All">
            <a:extLst>
              <a:ext uri="{FF2B5EF4-FFF2-40B4-BE49-F238E27FC236}">
                <a16:creationId xmlns:a16="http://schemas.microsoft.com/office/drawing/2014/main" id="{C57C0B94-A7B9-43FE-90A3-1DDB2934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40080"/>
            <a:ext cx="50938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20 Animation ideas in 2021 | ملصقات, علم البيئة, تصميم مواقع الويب">
            <a:extLst>
              <a:ext uri="{FF2B5EF4-FFF2-40B4-BE49-F238E27FC236}">
                <a16:creationId xmlns:a16="http://schemas.microsoft.com/office/drawing/2014/main" id="{0BEFE153-2DE5-4675-B671-FE22B3509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334" y="0"/>
            <a:ext cx="203866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120 Animation ideas in 2021 | ملصقات, علم البيئة, تصميم مواقع الويب">
            <a:extLst>
              <a:ext uri="{FF2B5EF4-FFF2-40B4-BE49-F238E27FC236}">
                <a16:creationId xmlns:a16="http://schemas.microsoft.com/office/drawing/2014/main" id="{7711A709-284D-4B68-8353-2F6210968D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21" y="4937760"/>
            <a:ext cx="191874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EF5757-B907-4126-86A4-01F41E72F65A}"/>
              </a:ext>
            </a:extLst>
          </p:cNvPr>
          <p:cNvSpPr txBox="1"/>
          <p:nvPr/>
        </p:nvSpPr>
        <p:spPr>
          <a:xfrm>
            <a:off x="3471972" y="636695"/>
            <a:ext cx="5116852" cy="64633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đồ dùng học tập</a:t>
            </a:r>
            <a:endParaRPr lang="vi-VN" sz="36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E0A34-DD4D-4E5D-8EC8-91C6D42D615C}"/>
              </a:ext>
            </a:extLst>
          </p:cNvPr>
          <p:cNvSpPr/>
          <p:nvPr/>
        </p:nvSpPr>
        <p:spPr>
          <a:xfrm>
            <a:off x="5209455" y="961739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E2AF90C-601D-4398-8BF3-316D33587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11779"/>
              </p:ext>
            </p:extLst>
          </p:nvPr>
        </p:nvGraphicFramePr>
        <p:xfrm>
          <a:off x="423545" y="1917065"/>
          <a:ext cx="329027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5" imgW="5570280" imgH="3703320" progId="Paint.Picture">
                  <p:embed/>
                </p:oleObj>
              </mc:Choice>
              <mc:Fallback>
                <p:oleObj name="Bitmap Image" r:id="rId5" imgW="5570280" imgH="3703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545" y="1917065"/>
                        <a:ext cx="3290270" cy="218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66B80B-236D-4C6F-9779-6532A20CE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5" y="1917065"/>
            <a:ext cx="3669030" cy="2187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72495-C791-483C-8F8F-05FCF26881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87" y="1917065"/>
            <a:ext cx="288036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F6FC-58AF-4214-A817-633774DA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F4FF-4266-4DB1-B987-E2E8D1B8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160" y="2059305"/>
            <a:ext cx="8829040" cy="4351338"/>
          </a:xfrm>
        </p:spPr>
        <p:txBody>
          <a:bodyPr/>
          <a:lstStyle/>
          <a:p>
            <a:pPr algn="just"/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Chỉ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ra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vẽ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khuôn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mặt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ngộ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nghĩnh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9986B4-FAFC-4C2C-83C3-2A235EE3E819}"/>
              </a:ext>
            </a:extLst>
          </p:cNvPr>
          <p:cNvSpPr/>
          <p:nvPr/>
        </p:nvSpPr>
        <p:spPr>
          <a:xfrm>
            <a:off x="3312159" y="121810"/>
            <a:ext cx="5899438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KHÁM PHÁ</a:t>
            </a:r>
          </a:p>
        </p:txBody>
      </p:sp>
      <p:sp>
        <p:nvSpPr>
          <p:cNvPr id="7" name="AutoShape 2" descr="CUỘC THI VẼ TRANH CHÂN DUNG CỦA CUNG THIẾU NHI HÀ NỘI – 5/2012 | Tranh chân  dung, Chân dung, Nghệ thuậ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MĨ THUẬT VÀ CUỘC SỐNG: CUỘC THI VẼ TRANH CHÂN DUNG CỦA CUNG THIẾU NHI HÀ  NỘI - 5/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02" y="1060316"/>
            <a:ext cx="2626371" cy="381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Ĩ THUẬT VÀ CUỘC SỐNG: CUỘC THI VẼ TRANH CHÂN DUNG CỦA CUNG THIẾU NHI HÀ  NỘI - 5/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39" y="1060316"/>
            <a:ext cx="2698488" cy="374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93" y="1060316"/>
            <a:ext cx="2887505" cy="392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28A6B90-3BB8-4A5E-A70A-A18673276EE4}"/>
              </a:ext>
            </a:extLst>
          </p:cNvPr>
          <p:cNvSpPr/>
          <p:nvPr/>
        </p:nvSpPr>
        <p:spPr>
          <a:xfrm>
            <a:off x="3316750" y="4533731"/>
            <a:ext cx="369162" cy="27299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</a:t>
            </a:r>
            <a:endParaRPr lang="vi-VN" sz="105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85541E-19FA-4C46-B3CF-8B4832F38CB6}"/>
              </a:ext>
            </a:extLst>
          </p:cNvPr>
          <p:cNvSpPr/>
          <p:nvPr/>
        </p:nvSpPr>
        <p:spPr>
          <a:xfrm>
            <a:off x="10851609" y="4494540"/>
            <a:ext cx="369162" cy="2911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3</a:t>
            </a:r>
            <a:endParaRPr lang="vi-VN" sz="105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F5F4AA-07F6-4DEE-8FA4-89ECF5C9F8FE}"/>
              </a:ext>
            </a:extLst>
          </p:cNvPr>
          <p:cNvSpPr/>
          <p:nvPr/>
        </p:nvSpPr>
        <p:spPr>
          <a:xfrm>
            <a:off x="7072965" y="4533731"/>
            <a:ext cx="369162" cy="27299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2</a:t>
            </a:r>
            <a:endParaRPr lang="vi-VN" sz="105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230" y="5175115"/>
            <a:ext cx="10985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Nam hay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FD80063-F9DA-473F-A972-8AF9F053BB73}"/>
              </a:ext>
            </a:extLst>
          </p:cNvPr>
          <p:cNvGrpSpPr/>
          <p:nvPr/>
        </p:nvGrpSpPr>
        <p:grpSpPr>
          <a:xfrm>
            <a:off x="8365475" y="4571603"/>
            <a:ext cx="3347491" cy="2444690"/>
            <a:chOff x="-314496" y="3421170"/>
            <a:chExt cx="3347491" cy="2444690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1BB87AF9-3748-43C1-B2FD-511942DBB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4496" y="3421170"/>
              <a:ext cx="3347491" cy="24446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423AA3-0000-4895-8969-6F993FB1DA7E}"/>
                </a:ext>
              </a:extLst>
            </p:cNvPr>
            <p:cNvSpPr txBox="1"/>
            <p:nvPr/>
          </p:nvSpPr>
          <p:spPr>
            <a:xfrm>
              <a:off x="267755" y="4930715"/>
              <a:ext cx="2296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#9Slide03 Ample" panose="02000000000000000000" pitchFamily="2" charset="0"/>
                </a:rPr>
                <a:t>Vui</a:t>
              </a:r>
              <a:r>
                <a:rPr lang="en-US" sz="2800" b="1" dirty="0">
                  <a:latin typeface="#9Slide03 Ample" panose="02000000000000000000" pitchFamily="2" charset="0"/>
                </a:rPr>
                <a:t> </a:t>
              </a:r>
              <a:r>
                <a:rPr lang="en-US" sz="2800" b="1" dirty="0" err="1">
                  <a:latin typeface="#9Slide03 Ample" panose="02000000000000000000" pitchFamily="2" charset="0"/>
                </a:rPr>
                <a:t>vẻ</a:t>
              </a:r>
              <a:endParaRPr lang="vi-VN" sz="2800" b="1" dirty="0">
                <a:latin typeface="#9Slide03 Ample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B2B3E3-5B28-4AC3-82A5-1315366405EE}"/>
              </a:ext>
            </a:extLst>
          </p:cNvPr>
          <p:cNvGrpSpPr/>
          <p:nvPr/>
        </p:nvGrpSpPr>
        <p:grpSpPr>
          <a:xfrm>
            <a:off x="4422254" y="4571603"/>
            <a:ext cx="3347491" cy="2444690"/>
            <a:chOff x="-314496" y="3421170"/>
            <a:chExt cx="3347491" cy="2444690"/>
          </a:xfrm>
        </p:grpSpPr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6621292B-C2C4-4326-9CB1-6C3B8D104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4496" y="3421170"/>
              <a:ext cx="3347491" cy="24446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0FB396-5AE1-4C90-A8A0-910B6F84DA17}"/>
                </a:ext>
              </a:extLst>
            </p:cNvPr>
            <p:cNvSpPr txBox="1"/>
            <p:nvPr/>
          </p:nvSpPr>
          <p:spPr>
            <a:xfrm>
              <a:off x="267755" y="4930715"/>
              <a:ext cx="2296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#9Slide03 Ample" panose="02000000000000000000" pitchFamily="2" charset="0"/>
                </a:rPr>
                <a:t>Buồn</a:t>
              </a:r>
              <a:endParaRPr lang="vi-VN" sz="2800" b="1" dirty="0">
                <a:latin typeface="#9Slide03 Ample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9067EE-486D-4DE2-B3E5-F5E13723320A}"/>
              </a:ext>
            </a:extLst>
          </p:cNvPr>
          <p:cNvGrpSpPr/>
          <p:nvPr/>
        </p:nvGrpSpPr>
        <p:grpSpPr>
          <a:xfrm>
            <a:off x="392531" y="4571603"/>
            <a:ext cx="3347491" cy="2444690"/>
            <a:chOff x="-314496" y="3421170"/>
            <a:chExt cx="3347491" cy="2444690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C3A4D632-316D-4A19-8C94-8ED31A2E9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4496" y="3421170"/>
              <a:ext cx="3347491" cy="24446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642383-78B2-48D2-BF2B-D462FB248972}"/>
                </a:ext>
              </a:extLst>
            </p:cNvPr>
            <p:cNvSpPr txBox="1"/>
            <p:nvPr/>
          </p:nvSpPr>
          <p:spPr>
            <a:xfrm>
              <a:off x="267755" y="4930715"/>
              <a:ext cx="2296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#9Slide03 Ample" panose="02000000000000000000" pitchFamily="2" charset="0"/>
                </a:rPr>
                <a:t>Ngạc</a:t>
              </a:r>
              <a:r>
                <a:rPr lang="en-US" sz="2800" b="1" dirty="0">
                  <a:latin typeface="#9Slide03 Ample" panose="02000000000000000000" pitchFamily="2" charset="0"/>
                </a:rPr>
                <a:t> </a:t>
              </a:r>
              <a:r>
                <a:rPr lang="en-US" sz="2800" b="1" dirty="0" err="1">
                  <a:latin typeface="#9Slide03 Ample" panose="02000000000000000000" pitchFamily="2" charset="0"/>
                </a:rPr>
                <a:t>nhiên</a:t>
              </a:r>
              <a:endParaRPr lang="vi-VN" sz="2800" b="1" dirty="0">
                <a:latin typeface="#9Slide03 Ample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CE4FE2-97DF-4C78-900A-4E186BB8C338}"/>
              </a:ext>
            </a:extLst>
          </p:cNvPr>
          <p:cNvSpPr txBox="1">
            <a:spLocks/>
          </p:cNvSpPr>
          <p:nvPr/>
        </p:nvSpPr>
        <p:spPr>
          <a:xfrm>
            <a:off x="1676400" y="214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DF7A4-A050-44D5-B4A6-867EC5FC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0" y="1957756"/>
            <a:ext cx="3915995" cy="3915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4B1541-1633-4123-85B0-0F2E192BE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39" y="1957756"/>
            <a:ext cx="3901139" cy="3904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9986B4-FAFC-4C2C-83C3-2A235EE3E819}"/>
              </a:ext>
            </a:extLst>
          </p:cNvPr>
          <p:cNvSpPr/>
          <p:nvPr/>
        </p:nvSpPr>
        <p:spPr>
          <a:xfrm>
            <a:off x="3312159" y="121810"/>
            <a:ext cx="5899438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KHÁM PHÁ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928C1-CC84-444B-92A5-6128E2D906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7556" r="6115" b="4889"/>
          <a:stretch/>
        </p:blipFill>
        <p:spPr>
          <a:xfrm>
            <a:off x="4435693" y="1571090"/>
            <a:ext cx="3172737" cy="430266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6E4FE4B-299C-4640-BF04-A32B2988BB2A}"/>
              </a:ext>
            </a:extLst>
          </p:cNvPr>
          <p:cNvSpPr/>
          <p:nvPr/>
        </p:nvSpPr>
        <p:spPr>
          <a:xfrm>
            <a:off x="183010" y="984249"/>
            <a:ext cx="4262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3761386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5-zpcloud.zdn.vn/1356258422378498608/1c8f9fe76384aedaf795.jpg">
            <a:extLst>
              <a:ext uri="{FF2B5EF4-FFF2-40B4-BE49-F238E27FC236}">
                <a16:creationId xmlns:a16="http://schemas.microsoft.com/office/drawing/2014/main" id="{82AF0535-6347-4D4A-91D2-D95814FC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18" y="792970"/>
            <a:ext cx="4378739" cy="59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BA95E6-A7E6-40BE-BDB6-45D46ACB797E}"/>
              </a:ext>
            </a:extLst>
          </p:cNvPr>
          <p:cNvSpPr/>
          <p:nvPr/>
        </p:nvSpPr>
        <p:spPr>
          <a:xfrm>
            <a:off x="3763618" y="291549"/>
            <a:ext cx="4378739" cy="675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G</a:t>
            </a:r>
            <a:r>
              <a:rPr lang="vi-VN" sz="2400" dirty="0">
                <a:solidFill>
                  <a:srgbClr val="FFFF00"/>
                </a:solidFill>
              </a:rPr>
              <a:t>Ư</a:t>
            </a:r>
            <a:r>
              <a:rPr lang="en-US" sz="2400" dirty="0">
                <a:solidFill>
                  <a:srgbClr val="FFFF00"/>
                </a:solidFill>
              </a:rPr>
              <a:t>ƠNG MẶT CÓ BỘ PHẬN GÌ?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2CDFE8-FDCF-40D0-BBA2-E4CC01CFA2F2}"/>
              </a:ext>
            </a:extLst>
          </p:cNvPr>
          <p:cNvCxnSpPr/>
          <p:nvPr/>
        </p:nvCxnSpPr>
        <p:spPr>
          <a:xfrm flipH="1">
            <a:off x="3021497" y="2464905"/>
            <a:ext cx="2213113" cy="22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136B0E-72ED-4797-9E3E-449D0F189F3F}"/>
              </a:ext>
            </a:extLst>
          </p:cNvPr>
          <p:cNvCxnSpPr>
            <a:cxnSpLocks/>
          </p:cNvCxnSpPr>
          <p:nvPr/>
        </p:nvCxnSpPr>
        <p:spPr>
          <a:xfrm flipH="1">
            <a:off x="3140766" y="3127514"/>
            <a:ext cx="2504661" cy="556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FC16FB-1F5A-485E-94BC-8A24294D50C1}"/>
              </a:ext>
            </a:extLst>
          </p:cNvPr>
          <p:cNvSpPr txBox="1"/>
          <p:nvPr/>
        </p:nvSpPr>
        <p:spPr>
          <a:xfrm>
            <a:off x="2438400" y="3547549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Mũi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FF1AB-DCEA-4BF3-BB10-B1E5CA74047E}"/>
              </a:ext>
            </a:extLst>
          </p:cNvPr>
          <p:cNvSpPr txBox="1"/>
          <p:nvPr/>
        </p:nvSpPr>
        <p:spPr>
          <a:xfrm>
            <a:off x="2438401" y="2690191"/>
            <a:ext cx="70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Mắt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A249EA-C555-43DA-B768-823F38A99B73}"/>
              </a:ext>
            </a:extLst>
          </p:cNvPr>
          <p:cNvCxnSpPr/>
          <p:nvPr/>
        </p:nvCxnSpPr>
        <p:spPr>
          <a:xfrm flipH="1">
            <a:off x="3207026" y="3429000"/>
            <a:ext cx="2146852" cy="1116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207075-917F-417C-9D4D-7DF42214BC33}"/>
              </a:ext>
            </a:extLst>
          </p:cNvPr>
          <p:cNvSpPr txBox="1"/>
          <p:nvPr/>
        </p:nvSpPr>
        <p:spPr>
          <a:xfrm>
            <a:off x="2438398" y="4426226"/>
            <a:ext cx="9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Miệng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151F39-ED6B-4949-AC70-07869D2568CC}"/>
              </a:ext>
            </a:extLst>
          </p:cNvPr>
          <p:cNvCxnSpPr/>
          <p:nvPr/>
        </p:nvCxnSpPr>
        <p:spPr>
          <a:xfrm flipV="1">
            <a:off x="7142923" y="1470991"/>
            <a:ext cx="1908313" cy="13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D19690-46B6-432B-8ACC-9CAC7D6C7B65}"/>
              </a:ext>
            </a:extLst>
          </p:cNvPr>
          <p:cNvSpPr txBox="1"/>
          <p:nvPr/>
        </p:nvSpPr>
        <p:spPr>
          <a:xfrm>
            <a:off x="9157253" y="1311965"/>
            <a:ext cx="70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Tóc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3315D0-7869-4BA9-BC41-2C8A48A875E1}"/>
              </a:ext>
            </a:extLst>
          </p:cNvPr>
          <p:cNvCxnSpPr/>
          <p:nvPr/>
        </p:nvCxnSpPr>
        <p:spPr>
          <a:xfrm>
            <a:off x="6652592" y="3059523"/>
            <a:ext cx="2623931" cy="488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5426D9-18A0-4F5C-ACED-0BD42433E86C}"/>
              </a:ext>
            </a:extLst>
          </p:cNvPr>
          <p:cNvSpPr txBox="1"/>
          <p:nvPr/>
        </p:nvSpPr>
        <p:spPr>
          <a:xfrm>
            <a:off x="9435549" y="3415028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F99E5C-50CF-4B87-8126-E12ED5AB6E09}"/>
              </a:ext>
            </a:extLst>
          </p:cNvPr>
          <p:cNvCxnSpPr/>
          <p:nvPr/>
        </p:nvCxnSpPr>
        <p:spPr>
          <a:xfrm flipV="1">
            <a:off x="6268279" y="2319130"/>
            <a:ext cx="2478157" cy="23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13EE6C1-7162-412E-9309-25693576D598}"/>
              </a:ext>
            </a:extLst>
          </p:cNvPr>
          <p:cNvSpPr txBox="1"/>
          <p:nvPr/>
        </p:nvSpPr>
        <p:spPr>
          <a:xfrm>
            <a:off x="8884478" y="2186610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mày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FCD7C8-F8C6-4C85-B5D0-6FCD42C2E3E2}"/>
              </a:ext>
            </a:extLst>
          </p:cNvPr>
          <p:cNvSpPr/>
          <p:nvPr/>
        </p:nvSpPr>
        <p:spPr>
          <a:xfrm>
            <a:off x="2355786" y="494336"/>
            <a:ext cx="8312214" cy="4829504"/>
          </a:xfrm>
          <a:custGeom>
            <a:avLst/>
            <a:gdLst>
              <a:gd name="connsiteX0" fmla="*/ 0 w 8236013"/>
              <a:gd name="connsiteY0" fmla="*/ 489120 h 2934663"/>
              <a:gd name="connsiteX1" fmla="*/ 489120 w 8236013"/>
              <a:gd name="connsiteY1" fmla="*/ 0 h 2934663"/>
              <a:gd name="connsiteX2" fmla="*/ 7746893 w 8236013"/>
              <a:gd name="connsiteY2" fmla="*/ 0 h 2934663"/>
              <a:gd name="connsiteX3" fmla="*/ 8236013 w 8236013"/>
              <a:gd name="connsiteY3" fmla="*/ 489120 h 2934663"/>
              <a:gd name="connsiteX4" fmla="*/ 8236013 w 8236013"/>
              <a:gd name="connsiteY4" fmla="*/ 2445543 h 2934663"/>
              <a:gd name="connsiteX5" fmla="*/ 7746893 w 8236013"/>
              <a:gd name="connsiteY5" fmla="*/ 2934663 h 2934663"/>
              <a:gd name="connsiteX6" fmla="*/ 489120 w 8236013"/>
              <a:gd name="connsiteY6" fmla="*/ 2934663 h 2934663"/>
              <a:gd name="connsiteX7" fmla="*/ 0 w 8236013"/>
              <a:gd name="connsiteY7" fmla="*/ 2445543 h 2934663"/>
              <a:gd name="connsiteX8" fmla="*/ 0 w 8236013"/>
              <a:gd name="connsiteY8" fmla="*/ 489120 h 293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013" h="2934663" fill="none" extrusionOk="0">
                <a:moveTo>
                  <a:pt x="0" y="489120"/>
                </a:moveTo>
                <a:cubicBezTo>
                  <a:pt x="840" y="241734"/>
                  <a:pt x="225878" y="11567"/>
                  <a:pt x="489120" y="0"/>
                </a:cubicBezTo>
                <a:cubicBezTo>
                  <a:pt x="3236464" y="72427"/>
                  <a:pt x="5728966" y="61419"/>
                  <a:pt x="7746893" y="0"/>
                </a:cubicBezTo>
                <a:cubicBezTo>
                  <a:pt x="8010928" y="-41982"/>
                  <a:pt x="8210686" y="211325"/>
                  <a:pt x="8236013" y="489120"/>
                </a:cubicBezTo>
                <a:cubicBezTo>
                  <a:pt x="8336889" y="1297094"/>
                  <a:pt x="8128700" y="1869356"/>
                  <a:pt x="8236013" y="2445543"/>
                </a:cubicBezTo>
                <a:cubicBezTo>
                  <a:pt x="8246141" y="2664275"/>
                  <a:pt x="7997163" y="2912396"/>
                  <a:pt x="7746893" y="2934663"/>
                </a:cubicBezTo>
                <a:cubicBezTo>
                  <a:pt x="4190527" y="2964490"/>
                  <a:pt x="3598752" y="2855357"/>
                  <a:pt x="489120" y="2934663"/>
                </a:cubicBezTo>
                <a:cubicBezTo>
                  <a:pt x="249728" y="2931188"/>
                  <a:pt x="-3980" y="2716464"/>
                  <a:pt x="0" y="2445543"/>
                </a:cubicBezTo>
                <a:cubicBezTo>
                  <a:pt x="50037" y="2171711"/>
                  <a:pt x="770" y="1454491"/>
                  <a:pt x="0" y="489120"/>
                </a:cubicBezTo>
                <a:close/>
              </a:path>
              <a:path w="8236013" h="2934663" stroke="0" extrusionOk="0">
                <a:moveTo>
                  <a:pt x="0" y="489120"/>
                </a:moveTo>
                <a:cubicBezTo>
                  <a:pt x="24910" y="225776"/>
                  <a:pt x="238283" y="40204"/>
                  <a:pt x="489120" y="0"/>
                </a:cubicBezTo>
                <a:cubicBezTo>
                  <a:pt x="2109290" y="123000"/>
                  <a:pt x="4547506" y="-96860"/>
                  <a:pt x="7746893" y="0"/>
                </a:cubicBezTo>
                <a:cubicBezTo>
                  <a:pt x="7984432" y="-24842"/>
                  <a:pt x="8247825" y="195172"/>
                  <a:pt x="8236013" y="489120"/>
                </a:cubicBezTo>
                <a:cubicBezTo>
                  <a:pt x="8239186" y="815895"/>
                  <a:pt x="8330280" y="1546045"/>
                  <a:pt x="8236013" y="2445543"/>
                </a:cubicBezTo>
                <a:cubicBezTo>
                  <a:pt x="8186334" y="2733675"/>
                  <a:pt x="7986411" y="2929652"/>
                  <a:pt x="7746893" y="2934663"/>
                </a:cubicBezTo>
                <a:cubicBezTo>
                  <a:pt x="5340281" y="2773956"/>
                  <a:pt x="1573022" y="2974330"/>
                  <a:pt x="489120" y="2934663"/>
                </a:cubicBezTo>
                <a:cubicBezTo>
                  <a:pt x="195635" y="2929947"/>
                  <a:pt x="-44857" y="2695355"/>
                  <a:pt x="0" y="2445543"/>
                </a:cubicBezTo>
                <a:cubicBezTo>
                  <a:pt x="32216" y="2024596"/>
                  <a:pt x="57206" y="1420439"/>
                  <a:pt x="0" y="48912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8312214"/>
                      <a:gd name="connsiteY0" fmla="*/ 804933 h 4829504"/>
                      <a:gd name="connsiteX1" fmla="*/ 804933 w 8312214"/>
                      <a:gd name="connsiteY1" fmla="*/ 0 h 4829504"/>
                      <a:gd name="connsiteX2" fmla="*/ 7507281 w 8312214"/>
                      <a:gd name="connsiteY2" fmla="*/ 0 h 4829504"/>
                      <a:gd name="connsiteX3" fmla="*/ 8312214 w 8312214"/>
                      <a:gd name="connsiteY3" fmla="*/ 804933 h 4829504"/>
                      <a:gd name="connsiteX4" fmla="*/ 8312214 w 8312214"/>
                      <a:gd name="connsiteY4" fmla="*/ 4024571 h 4829504"/>
                      <a:gd name="connsiteX5" fmla="*/ 7507281 w 8312214"/>
                      <a:gd name="connsiteY5" fmla="*/ 4829504 h 4829504"/>
                      <a:gd name="connsiteX6" fmla="*/ 804933 w 8312214"/>
                      <a:gd name="connsiteY6" fmla="*/ 4829504 h 4829504"/>
                      <a:gd name="connsiteX7" fmla="*/ 0 w 8312214"/>
                      <a:gd name="connsiteY7" fmla="*/ 4024571 h 4829504"/>
                      <a:gd name="connsiteX8" fmla="*/ 0 w 8312214"/>
                      <a:gd name="connsiteY8" fmla="*/ 804933 h 4829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12214" h="4829504" fill="none" extrusionOk="0">
                        <a:moveTo>
                          <a:pt x="0" y="804933"/>
                        </a:moveTo>
                        <a:cubicBezTo>
                          <a:pt x="337" y="369497"/>
                          <a:pt x="370524" y="17024"/>
                          <a:pt x="804933" y="0"/>
                        </a:cubicBezTo>
                        <a:cubicBezTo>
                          <a:pt x="3540102" y="72427"/>
                          <a:pt x="5763067" y="61419"/>
                          <a:pt x="7507281" y="0"/>
                        </a:cubicBezTo>
                        <a:cubicBezTo>
                          <a:pt x="7948831" y="-20665"/>
                          <a:pt x="8244932" y="340030"/>
                          <a:pt x="8312214" y="804933"/>
                        </a:cubicBezTo>
                        <a:cubicBezTo>
                          <a:pt x="8413090" y="1851970"/>
                          <a:pt x="8204901" y="3590005"/>
                          <a:pt x="8312214" y="4024571"/>
                        </a:cubicBezTo>
                        <a:cubicBezTo>
                          <a:pt x="8324754" y="4405480"/>
                          <a:pt x="7932933" y="4808317"/>
                          <a:pt x="7507281" y="4829504"/>
                        </a:cubicBezTo>
                        <a:cubicBezTo>
                          <a:pt x="6104719" y="4859331"/>
                          <a:pt x="3772288" y="4750198"/>
                          <a:pt x="804933" y="4829504"/>
                        </a:cubicBezTo>
                        <a:cubicBezTo>
                          <a:pt x="414081" y="4823433"/>
                          <a:pt x="-14489" y="4471988"/>
                          <a:pt x="0" y="4024571"/>
                        </a:cubicBezTo>
                        <a:cubicBezTo>
                          <a:pt x="50037" y="2791981"/>
                          <a:pt x="770" y="1966854"/>
                          <a:pt x="0" y="804933"/>
                        </a:cubicBezTo>
                        <a:close/>
                      </a:path>
                      <a:path w="8312214" h="4829504" stroke="0" extrusionOk="0">
                        <a:moveTo>
                          <a:pt x="0" y="804933"/>
                        </a:moveTo>
                        <a:cubicBezTo>
                          <a:pt x="73181" y="380329"/>
                          <a:pt x="378494" y="37737"/>
                          <a:pt x="804933" y="0"/>
                        </a:cubicBezTo>
                        <a:cubicBezTo>
                          <a:pt x="2354660" y="123000"/>
                          <a:pt x="5139817" y="-96860"/>
                          <a:pt x="7507281" y="0"/>
                        </a:cubicBezTo>
                        <a:cubicBezTo>
                          <a:pt x="7932914" y="-14419"/>
                          <a:pt x="8345938" y="292393"/>
                          <a:pt x="8312214" y="804933"/>
                        </a:cubicBezTo>
                        <a:cubicBezTo>
                          <a:pt x="8315387" y="2053646"/>
                          <a:pt x="8406481" y="2865921"/>
                          <a:pt x="8312214" y="4024571"/>
                        </a:cubicBezTo>
                        <a:cubicBezTo>
                          <a:pt x="8236063" y="4496711"/>
                          <a:pt x="7869595" y="4816045"/>
                          <a:pt x="7507281" y="4829504"/>
                        </a:cubicBezTo>
                        <a:cubicBezTo>
                          <a:pt x="4286430" y="4668797"/>
                          <a:pt x="1863093" y="4869171"/>
                          <a:pt x="804933" y="4829504"/>
                        </a:cubicBezTo>
                        <a:cubicBezTo>
                          <a:pt x="348821" y="4827169"/>
                          <a:pt x="-27395" y="4456712"/>
                          <a:pt x="0" y="4024571"/>
                        </a:cubicBezTo>
                        <a:cubicBezTo>
                          <a:pt x="32216" y="3668484"/>
                          <a:pt x="57206" y="1950081"/>
                          <a:pt x="0" y="80493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16" name="图片 10">
            <a:extLst>
              <a:ext uri="{FF2B5EF4-FFF2-40B4-BE49-F238E27FC236}">
                <a16:creationId xmlns:a16="http://schemas.microsoft.com/office/drawing/2014/main" id="{EA7C9314-E8C8-43B5-941B-A46C2B79D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2" y="3121148"/>
            <a:ext cx="3736852" cy="3736852"/>
          </a:xfrm>
          <a:prstGeom prst="rect">
            <a:avLst/>
          </a:prstGeom>
        </p:spPr>
      </p:pic>
      <p:pic>
        <p:nvPicPr>
          <p:cNvPr id="3080" name="Picture 8" descr="Beginning Sounds | Baamboozle">
            <a:extLst>
              <a:ext uri="{FF2B5EF4-FFF2-40B4-BE49-F238E27FC236}">
                <a16:creationId xmlns:a16="http://schemas.microsoft.com/office/drawing/2014/main" id="{B1BAD29F-B1D3-456A-9BD6-64C5B76173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5" y="343586"/>
            <a:ext cx="778426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EC94212-F756-49B3-8D2A-C96CE8688192}"/>
              </a:ext>
            </a:extLst>
          </p:cNvPr>
          <p:cNvSpPr txBox="1"/>
          <p:nvPr/>
        </p:nvSpPr>
        <p:spPr>
          <a:xfrm>
            <a:off x="2733578" y="709346"/>
            <a:ext cx="748042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GHI NHỚ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Khuôn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dáng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khuôn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phận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mũi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miệng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, tai,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tóc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Khi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vẽ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khuôn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mặt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cần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vẽ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đầy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đủ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các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bộ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phận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và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thể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hiện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cảm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xúc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trên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khuôn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mặt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DA4776-7CE5-48AE-B1AC-8C139E46B0E7}"/>
              </a:ext>
            </a:extLst>
          </p:cNvPr>
          <p:cNvSpPr/>
          <p:nvPr/>
        </p:nvSpPr>
        <p:spPr>
          <a:xfrm>
            <a:off x="2915652" y="200503"/>
            <a:ext cx="8534668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8094DA91-D10E-4D69-9690-FB4C710E788A}"/>
              </a:ext>
            </a:extLst>
          </p:cNvPr>
          <p:cNvSpPr/>
          <p:nvPr/>
        </p:nvSpPr>
        <p:spPr>
          <a:xfrm>
            <a:off x="2296160" y="1361440"/>
            <a:ext cx="8636000" cy="4572000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7292843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91496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7.4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415zmpa0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wtnur4h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1331</TotalTime>
  <Words>414</Words>
  <Application>Microsoft Office PowerPoint</Application>
  <PresentationFormat>Widescreen</PresentationFormat>
  <Paragraphs>59</Paragraphs>
  <Slides>18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宋体</vt:lpstr>
      <vt:lpstr>#9Slide03 Ample</vt:lpstr>
      <vt:lpstr>#9Slide03 Arima Madurai</vt:lpstr>
      <vt:lpstr>Arial</vt:lpstr>
      <vt:lpstr>Calibri</vt:lpstr>
      <vt:lpstr>等线</vt:lpstr>
      <vt:lpstr>Times New Roman</vt:lpstr>
      <vt:lpstr>字魂59号-创粗黑</vt:lpstr>
      <vt:lpstr>更多模版请关注:尚佳素材公社shop64427429.taobao.com</vt:lpstr>
      <vt:lpstr>Office 主题​​</vt:lpstr>
      <vt:lpstr>Bitmap Image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Techsi.vn</cp:lastModifiedBy>
  <cp:revision>20</cp:revision>
  <dcterms:created xsi:type="dcterms:W3CDTF">2021-11-15T08:36:54Z</dcterms:created>
  <dcterms:modified xsi:type="dcterms:W3CDTF">2023-04-03T09:53:44Z</dcterms:modified>
</cp:coreProperties>
</file>