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2"/>
  </p:notesMasterIdLst>
  <p:sldIdLst>
    <p:sldId id="305" r:id="rId2"/>
    <p:sldId id="261" r:id="rId3"/>
    <p:sldId id="284" r:id="rId4"/>
    <p:sldId id="306" r:id="rId5"/>
    <p:sldId id="307" r:id="rId6"/>
    <p:sldId id="256" r:id="rId7"/>
    <p:sldId id="257" r:id="rId8"/>
    <p:sldId id="259" r:id="rId9"/>
    <p:sldId id="268" r:id="rId10"/>
    <p:sldId id="263" r:id="rId11"/>
    <p:sldId id="274" r:id="rId12"/>
    <p:sldId id="262" r:id="rId13"/>
    <p:sldId id="264" r:id="rId14"/>
    <p:sldId id="276" r:id="rId15"/>
    <p:sldId id="260" r:id="rId16"/>
    <p:sldId id="265" r:id="rId17"/>
    <p:sldId id="266" r:id="rId18"/>
    <p:sldId id="273" r:id="rId19"/>
    <p:sldId id="267" r:id="rId20"/>
    <p:sldId id="285" r:id="rId21"/>
  </p:sldIdLst>
  <p:sldSz cx="9144000" cy="5143500" type="screen16x9"/>
  <p:notesSz cx="6858000" cy="9144000"/>
  <p:embeddedFontLst>
    <p:embeddedFont>
      <p:font typeface="Book Antiqua" panose="02040602050305030304" pitchFamily="18" charset="0"/>
      <p:regular r:id="rId23"/>
      <p:bold r:id="rId24"/>
      <p:italic r:id="rId25"/>
      <p:boldItalic r:id="rId26"/>
    </p:embeddedFont>
    <p:embeddedFont>
      <p:font typeface="Browallia New" panose="020B0604020202020204" charset="-34"/>
      <p:regular r:id="rId27"/>
      <p:bold r:id="rId28"/>
      <p:italic r:id="rId29"/>
      <p:boldItalic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  <p:embeddedFont>
      <p:font typeface="Chewy" panose="020B0604020202020204" charset="0"/>
      <p:regular r:id="rId35"/>
    </p:embeddedFont>
    <p:embeddedFont>
      <p:font typeface="Nunito SemiBold" panose="020B0604020202020204" charset="0"/>
      <p:regular r:id="rId36"/>
      <p:italic r:id="rId37"/>
      <p:boldItalic r:id="rId38"/>
    </p:embeddedFont>
    <p:embeddedFont>
      <p:font typeface="Nunito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F57D"/>
    <a:srgbClr val="09DCE7"/>
    <a:srgbClr val="065058"/>
    <a:srgbClr val="11474D"/>
    <a:srgbClr val="0E455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63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2" name="Google Shape;8162;g5403dfd5a5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3" name="Google Shape;8163;g5403dfd5a5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6" name="Google Shape;9396;g9fe1004dc8_0_4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7" name="Google Shape;9397;g9fe1004dc8_0_4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9fe1004dc8_0_1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9fe1004dc8_0_1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6" name="Google Shape;8566;g9fe1004dc8_0_1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7" name="Google Shape;8567;g9fe1004dc8_0_1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8" name="Google Shape;9078;g9fe1004dc8_0_4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79" name="Google Shape;9079;g9fe1004dc8_0_4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4" name="Google Shape;8884;g5403dfd5a5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5" name="Google Shape;8885;g5403dfd5a5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" name="Google Shape;9687;ga0fe23abdf_0_29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8" name="Google Shape;9688;ga0fe23abdf_0_29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4" name="Google Shape;9674;g5403dfd5a5_0_1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75" name="Google Shape;9675;g5403dfd5a5_0_1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1" name="Google Shape;8901;g9fe1004dc8_0_27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2" name="Google Shape;8902;g9fe1004dc8_0_27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2" name="Google Shape;9322;g9fe1004dc8_0_24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3" name="Google Shape;9323;g9fe1004dc8_0_24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7" name="Google Shape;8167;g99bc3d0d5b_0_27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68" name="Google Shape;8168;g99bc3d0d5b_0_27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614300" y="1275288"/>
            <a:ext cx="5915400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023950" y="3332023"/>
            <a:ext cx="5096100" cy="47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927991" y="816641"/>
            <a:ext cx="161913" cy="145916"/>
            <a:chOff x="7737341" y="1046941"/>
            <a:chExt cx="161913" cy="145916"/>
          </a:xfrm>
        </p:grpSpPr>
        <p:sp>
          <p:nvSpPr>
            <p:cNvPr id="12" name="Google Shape;12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21236" y="680018"/>
            <a:ext cx="134340" cy="121912"/>
            <a:chOff x="737385" y="1492952"/>
            <a:chExt cx="161913" cy="146935"/>
          </a:xfrm>
        </p:grpSpPr>
        <p:sp>
          <p:nvSpPr>
            <p:cNvPr id="16" name="Google Shape;16;p2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-171525" y="4556624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4571525" y="-47200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" name="Google Shape;21;p2"/>
          <p:cNvGrpSpPr/>
          <p:nvPr/>
        </p:nvGrpSpPr>
        <p:grpSpPr>
          <a:xfrm>
            <a:off x="1416117" y="-251591"/>
            <a:ext cx="359392" cy="931707"/>
            <a:chOff x="1823086" y="-208516"/>
            <a:chExt cx="433159" cy="1122944"/>
          </a:xfrm>
        </p:grpSpPr>
        <p:sp>
          <p:nvSpPr>
            <p:cNvPr id="22" name="Google Shape;22;p2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-267638" y="216535"/>
            <a:ext cx="1166826" cy="746025"/>
            <a:chOff x="-206267" y="355694"/>
            <a:chExt cx="1406323" cy="899150"/>
          </a:xfrm>
        </p:grpSpPr>
        <p:sp>
          <p:nvSpPr>
            <p:cNvPr id="31" name="Google Shape;31;p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-139161" y="-170594"/>
            <a:ext cx="747610" cy="722927"/>
            <a:chOff x="-168381" y="-168706"/>
            <a:chExt cx="901061" cy="871312"/>
          </a:xfrm>
        </p:grpSpPr>
        <p:sp>
          <p:nvSpPr>
            <p:cNvPr id="40" name="Google Shape;40;p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53946" y="-280695"/>
            <a:ext cx="363800" cy="984632"/>
            <a:chOff x="904476" y="-243594"/>
            <a:chExt cx="438472" cy="1186732"/>
          </a:xfrm>
        </p:grpSpPr>
        <p:sp>
          <p:nvSpPr>
            <p:cNvPr id="60" name="Google Shape;60;p2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" name="Google Shape;87;p2"/>
          <p:cNvGrpSpPr/>
          <p:nvPr/>
        </p:nvGrpSpPr>
        <p:grpSpPr>
          <a:xfrm>
            <a:off x="1111408" y="-436182"/>
            <a:ext cx="548163" cy="942251"/>
            <a:chOff x="1455834" y="-430995"/>
            <a:chExt cx="660677" cy="1135653"/>
          </a:xfrm>
        </p:grpSpPr>
        <p:sp>
          <p:nvSpPr>
            <p:cNvPr id="88" name="Google Shape;88;p2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1477854" y="-461408"/>
            <a:ext cx="676573" cy="945704"/>
            <a:chOff x="1897495" y="-461400"/>
            <a:chExt cx="815443" cy="1139815"/>
          </a:xfrm>
        </p:grpSpPr>
        <p:sp>
          <p:nvSpPr>
            <p:cNvPr id="109" name="Google Shape;109;p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2"/>
          <p:cNvGrpSpPr/>
          <p:nvPr/>
        </p:nvGrpSpPr>
        <p:grpSpPr>
          <a:xfrm rot="10800000" flipH="1">
            <a:off x="439672" y="1377176"/>
            <a:ext cx="362172" cy="472552"/>
            <a:chOff x="1304140" y="978228"/>
            <a:chExt cx="436509" cy="569545"/>
          </a:xfrm>
        </p:grpSpPr>
        <p:sp>
          <p:nvSpPr>
            <p:cNvPr id="132" name="Google Shape;132;p2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154;p2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155" name="Google Shape;155;p2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2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164" name="Google Shape;164;p2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191;p2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192" name="Google Shape;192;p2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2"/>
          <p:cNvGrpSpPr/>
          <p:nvPr/>
        </p:nvGrpSpPr>
        <p:grpSpPr>
          <a:xfrm rot="-5400000" flipH="1">
            <a:off x="7396851" y="4455227"/>
            <a:ext cx="364299" cy="944465"/>
            <a:chOff x="7916001" y="4222802"/>
            <a:chExt cx="364299" cy="944465"/>
          </a:xfrm>
        </p:grpSpPr>
        <p:sp>
          <p:nvSpPr>
            <p:cNvPr id="217" name="Google Shape;217;p2"/>
            <p:cNvSpPr/>
            <p:nvPr/>
          </p:nvSpPr>
          <p:spPr>
            <a:xfrm>
              <a:off x="7954650" y="4270825"/>
              <a:ext cx="325649" cy="896443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159489" y="4463672"/>
              <a:ext cx="54905" cy="89148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8053845" y="4468005"/>
              <a:ext cx="86578" cy="46917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8092495" y="4353366"/>
              <a:ext cx="52133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010231" y="4260999"/>
              <a:ext cx="36914" cy="74130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937845" y="4303554"/>
              <a:ext cx="68965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7916001" y="4222802"/>
              <a:ext cx="62237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2"/>
          <p:cNvSpPr/>
          <p:nvPr/>
        </p:nvSpPr>
        <p:spPr>
          <a:xfrm>
            <a:off x="8040390" y="4399826"/>
            <a:ext cx="548040" cy="880090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"/>
          <p:cNvSpPr/>
          <p:nvPr/>
        </p:nvSpPr>
        <p:spPr>
          <a:xfrm>
            <a:off x="8033285" y="4463142"/>
            <a:ext cx="486030" cy="891554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"/>
          <p:cNvSpPr/>
          <p:nvPr/>
        </p:nvSpPr>
        <p:spPr>
          <a:xfrm>
            <a:off x="8361733" y="4537746"/>
            <a:ext cx="170031" cy="140575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"/>
          <p:cNvSpPr/>
          <p:nvPr/>
        </p:nvSpPr>
        <p:spPr>
          <a:xfrm>
            <a:off x="8296729" y="4616986"/>
            <a:ext cx="236123" cy="182680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"/>
          <p:cNvSpPr/>
          <p:nvPr/>
        </p:nvSpPr>
        <p:spPr>
          <a:xfrm>
            <a:off x="8214365" y="4704389"/>
            <a:ext cx="326204" cy="223500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"/>
          <p:cNvSpPr/>
          <p:nvPr/>
        </p:nvSpPr>
        <p:spPr>
          <a:xfrm>
            <a:off x="8148302" y="4871637"/>
            <a:ext cx="376296" cy="209666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"/>
          <p:cNvSpPr/>
          <p:nvPr/>
        </p:nvSpPr>
        <p:spPr>
          <a:xfrm>
            <a:off x="8131598" y="5055187"/>
            <a:ext cx="235216" cy="149420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2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2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2"/>
          <p:cNvSpPr/>
          <p:nvPr/>
        </p:nvSpPr>
        <p:spPr>
          <a:xfrm>
            <a:off x="7531922" y="4421091"/>
            <a:ext cx="686121" cy="861015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"/>
          <p:cNvSpPr/>
          <p:nvPr/>
        </p:nvSpPr>
        <p:spPr>
          <a:xfrm>
            <a:off x="7594759" y="4498038"/>
            <a:ext cx="483359" cy="881979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2"/>
          <p:cNvSpPr/>
          <p:nvPr/>
        </p:nvSpPr>
        <p:spPr>
          <a:xfrm>
            <a:off x="7896449" y="5115051"/>
            <a:ext cx="139769" cy="133369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"/>
          <p:cNvSpPr/>
          <p:nvPr/>
        </p:nvSpPr>
        <p:spPr>
          <a:xfrm>
            <a:off x="7788033" y="4912504"/>
            <a:ext cx="192734" cy="191827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"/>
          <p:cNvSpPr/>
          <p:nvPr/>
        </p:nvSpPr>
        <p:spPr>
          <a:xfrm>
            <a:off x="7708164" y="4730139"/>
            <a:ext cx="216293" cy="274020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"/>
          <p:cNvSpPr/>
          <p:nvPr/>
        </p:nvSpPr>
        <p:spPr>
          <a:xfrm>
            <a:off x="7722248" y="4724244"/>
            <a:ext cx="111422" cy="14453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"/>
          <p:cNvSpPr/>
          <p:nvPr/>
        </p:nvSpPr>
        <p:spPr>
          <a:xfrm>
            <a:off x="7612673" y="4568762"/>
            <a:ext cx="142843" cy="171089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"/>
          <p:cNvSpPr/>
          <p:nvPr/>
        </p:nvSpPr>
        <p:spPr>
          <a:xfrm>
            <a:off x="7590476" y="4515826"/>
            <a:ext cx="101998" cy="118528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"/>
          <p:cNvSpPr/>
          <p:nvPr/>
        </p:nvSpPr>
        <p:spPr>
          <a:xfrm>
            <a:off x="7993325" y="4750296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"/>
          <p:cNvSpPr/>
          <p:nvPr/>
        </p:nvSpPr>
        <p:spPr>
          <a:xfrm>
            <a:off x="7688234" y="4462865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2"/>
          <p:cNvSpPr/>
          <p:nvPr/>
        </p:nvSpPr>
        <p:spPr>
          <a:xfrm>
            <a:off x="8005092" y="5011674"/>
            <a:ext cx="28599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2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7" name="Google Shape;267;p2"/>
          <p:cNvGrpSpPr/>
          <p:nvPr/>
        </p:nvGrpSpPr>
        <p:grpSpPr>
          <a:xfrm>
            <a:off x="7221362" y="247799"/>
            <a:ext cx="436502" cy="569243"/>
            <a:chOff x="3289399" y="3455662"/>
            <a:chExt cx="436502" cy="569243"/>
          </a:xfrm>
        </p:grpSpPr>
        <p:sp>
          <p:nvSpPr>
            <p:cNvPr id="268" name="Google Shape;268;p2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2"/>
          <p:cNvGrpSpPr/>
          <p:nvPr/>
        </p:nvGrpSpPr>
        <p:grpSpPr>
          <a:xfrm>
            <a:off x="-181020" y="4253777"/>
            <a:ext cx="1117161" cy="1087511"/>
            <a:chOff x="-181020" y="4253777"/>
            <a:chExt cx="1117161" cy="1087511"/>
          </a:xfrm>
        </p:grpSpPr>
        <p:sp>
          <p:nvSpPr>
            <p:cNvPr id="291" name="Google Shape;291;p2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305;p2"/>
          <p:cNvGrpSpPr/>
          <p:nvPr/>
        </p:nvGrpSpPr>
        <p:grpSpPr>
          <a:xfrm>
            <a:off x="-207387" y="3879385"/>
            <a:ext cx="884073" cy="1185979"/>
            <a:chOff x="-168050" y="4195214"/>
            <a:chExt cx="719519" cy="965231"/>
          </a:xfrm>
        </p:grpSpPr>
        <p:sp>
          <p:nvSpPr>
            <p:cNvPr id="306" name="Google Shape;306;p2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3" name="Google Shape;353;p2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354" name="Google Shape;354;p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2"/>
          <p:cNvGrpSpPr/>
          <p:nvPr/>
        </p:nvGrpSpPr>
        <p:grpSpPr>
          <a:xfrm rot="-5400000" flipH="1">
            <a:off x="5611844" y="-217762"/>
            <a:ext cx="1007000" cy="841746"/>
            <a:chOff x="3579657" y="4246288"/>
            <a:chExt cx="1007000" cy="841746"/>
          </a:xfrm>
        </p:grpSpPr>
        <p:sp>
          <p:nvSpPr>
            <p:cNvPr id="416" name="Google Shape;416;p2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2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448" name="Google Shape;448;p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3609750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5658675" y="2811282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1560825" y="2811287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1581825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3630750" y="3143576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5679675" y="31435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1636359" y="4918050"/>
            <a:ext cx="161913" cy="146905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15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59161" y="4541170"/>
            <a:ext cx="876802" cy="561032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576115" y="4684808"/>
            <a:ext cx="273016" cy="739520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261200" y="1926575"/>
            <a:ext cx="6621600" cy="8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3014200" y="2718625"/>
            <a:ext cx="3242700" cy="4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8878679" y="4192408"/>
            <a:ext cx="161913" cy="145916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33081" y="4154335"/>
            <a:ext cx="155469" cy="141087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20837" y="-39388"/>
            <a:ext cx="4086310" cy="63773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4522213" y="4474941"/>
            <a:ext cx="4656952" cy="7272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1631641" y="4295292"/>
            <a:ext cx="415920" cy="1078251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316944" y="3968424"/>
            <a:ext cx="1350351" cy="863364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168257" y="4443171"/>
            <a:ext cx="865199" cy="836633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749592" y="4267724"/>
            <a:ext cx="421021" cy="1139500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279005" y="4496713"/>
            <a:ext cx="634382" cy="1090454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1703088" y="4521912"/>
            <a:ext cx="782989" cy="1094450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501598" y="2941622"/>
            <a:ext cx="419136" cy="546878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8269968" y="793500"/>
            <a:ext cx="1190020" cy="757074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8545800" y="194516"/>
            <a:ext cx="1042259" cy="1047013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8484435" y="-270371"/>
            <a:ext cx="368416" cy="997931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7231418" y="-258355"/>
            <a:ext cx="364310" cy="944495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7991078" y="-124958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7983973" y="-199739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8312420" y="476643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8247416" y="355298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8165052" y="227075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8098990" y="73660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8082285" y="-49642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8123026" y="34495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8093623" y="317240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8081857" y="366825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8402897" y="218902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8370118" y="194513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8235650" y="386150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8216325" y="435735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8455001" y="47355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8413832" y="44329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8364247" y="621476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8391962" y="665190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7355265" y="-106134"/>
            <a:ext cx="686110" cy="861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7428715" y="-207988"/>
            <a:ext cx="483351" cy="881965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7758212" y="-59328"/>
            <a:ext cx="139767" cy="13336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7629869" y="73853"/>
            <a:ext cx="192731" cy="191824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7533765" y="164979"/>
            <a:ext cx="216290" cy="274016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7539764" y="295330"/>
            <a:ext cx="111420" cy="144529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7414026" y="412152"/>
            <a:ext cx="142841" cy="171087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7382758" y="512051"/>
            <a:ext cx="101997" cy="118526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7985182" y="397085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7810876" y="469486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7805059" y="418832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7433296" y="16465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7436085" y="212384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7486995" y="182900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7501521" y="657773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7468110" y="668131"/>
            <a:ext cx="27767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7366618" y="475810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7370099" y="446588"/>
            <a:ext cx="28598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7847662" y="160681"/>
            <a:ext cx="28598" cy="218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7567352" y="254259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7783578" y="300344"/>
            <a:ext cx="28598" cy="22702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7172049" y="4337924"/>
            <a:ext cx="436502" cy="569243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21282" y="-186589"/>
            <a:ext cx="1500235" cy="1460527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256703" y="184140"/>
            <a:ext cx="1187279" cy="1592727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7923837" y="4210795"/>
            <a:ext cx="1116750" cy="1145263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5562532" y="4530983"/>
            <a:ext cx="1007000" cy="841746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Slide_1_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6581919" y="1869192"/>
            <a:ext cx="1828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5186819" y="2496004"/>
            <a:ext cx="3287400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8" name="Google Shape;5628;p20"/>
          <p:cNvSpPr/>
          <p:nvPr/>
        </p:nvSpPr>
        <p:spPr>
          <a:xfrm flipH="1">
            <a:off x="-64403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8021717" y="-112597"/>
            <a:ext cx="1074149" cy="686771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197888" y="4686469"/>
            <a:ext cx="872880" cy="391702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35964" y="-144577"/>
            <a:ext cx="809979" cy="830659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460642" y="69155"/>
            <a:ext cx="117436" cy="105833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309338" y="-112607"/>
            <a:ext cx="687043" cy="689217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752783" y="-139208"/>
            <a:ext cx="499188" cy="482707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1680118" y="-121094"/>
            <a:ext cx="397610" cy="555774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8607871" y="-11082"/>
            <a:ext cx="519193" cy="813144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8398282" y="907609"/>
            <a:ext cx="880479" cy="667378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7507421" y="-93710"/>
            <a:ext cx="872869" cy="391714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Slide_1_1_1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p21"/>
          <p:cNvSpPr/>
          <p:nvPr/>
        </p:nvSpPr>
        <p:spPr>
          <a:xfrm rot="5400000">
            <a:off x="-1276700" y="3409374"/>
            <a:ext cx="3000054" cy="46819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5" name="Google Shape;5895;p21"/>
          <p:cNvSpPr/>
          <p:nvPr/>
        </p:nvSpPr>
        <p:spPr>
          <a:xfrm>
            <a:off x="5828166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96" name="Google Shape;5896;p21"/>
          <p:cNvGrpSpPr/>
          <p:nvPr/>
        </p:nvGrpSpPr>
        <p:grpSpPr>
          <a:xfrm rot="10800000">
            <a:off x="7993544" y="4536581"/>
            <a:ext cx="1074149" cy="686771"/>
            <a:chOff x="-206267" y="355694"/>
            <a:chExt cx="1406323" cy="899150"/>
          </a:xfrm>
        </p:grpSpPr>
        <p:sp>
          <p:nvSpPr>
            <p:cNvPr id="5897" name="Google Shape;5897;p2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2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2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2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2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2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2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2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5" name="Google Shape;5905;p21"/>
          <p:cNvGrpSpPr/>
          <p:nvPr/>
        </p:nvGrpSpPr>
        <p:grpSpPr>
          <a:xfrm rot="5400000">
            <a:off x="-35047" y="4117023"/>
            <a:ext cx="979636" cy="1073014"/>
            <a:chOff x="2318158" y="4088320"/>
            <a:chExt cx="1256104" cy="1375835"/>
          </a:xfrm>
        </p:grpSpPr>
        <p:sp>
          <p:nvSpPr>
            <p:cNvPr id="5906" name="Google Shape;5906;p21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21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21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21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21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21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21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21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21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21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21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21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21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21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21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21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21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21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21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21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21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21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21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21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21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21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21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21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21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21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21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21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21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21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21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21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21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21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21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21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21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21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21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21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21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21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21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21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21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21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56" name="Google Shape;5956;p21"/>
          <p:cNvGrpSpPr/>
          <p:nvPr/>
        </p:nvGrpSpPr>
        <p:grpSpPr>
          <a:xfrm rot="2699802" flipH="1">
            <a:off x="45765" y="-39055"/>
            <a:ext cx="872863" cy="391688"/>
            <a:chOff x="8502760" y="3542528"/>
            <a:chExt cx="711519" cy="319269"/>
          </a:xfrm>
        </p:grpSpPr>
        <p:sp>
          <p:nvSpPr>
            <p:cNvPr id="5957" name="Google Shape;5957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6" name="Google Shape;5966;p21"/>
          <p:cNvGrpSpPr/>
          <p:nvPr/>
        </p:nvGrpSpPr>
        <p:grpSpPr>
          <a:xfrm>
            <a:off x="8405369" y="-112602"/>
            <a:ext cx="809979" cy="830659"/>
            <a:chOff x="7973149" y="-201092"/>
            <a:chExt cx="1116750" cy="1145263"/>
          </a:xfrm>
        </p:grpSpPr>
        <p:sp>
          <p:nvSpPr>
            <p:cNvPr id="5967" name="Google Shape;5967;p2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2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2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2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2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2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2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2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2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2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2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2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2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2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2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2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2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2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2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2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2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2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2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2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2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2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2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2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2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2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2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2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2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2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2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2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2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2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2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2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2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2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2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2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2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2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2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2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2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2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2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2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2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2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2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2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2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2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2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2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2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28" name="Google Shape;6028;p21"/>
          <p:cNvGrpSpPr/>
          <p:nvPr/>
        </p:nvGrpSpPr>
        <p:grpSpPr>
          <a:xfrm rot="-5400000">
            <a:off x="7563322" y="69155"/>
            <a:ext cx="117436" cy="105833"/>
            <a:chOff x="7737341" y="1046941"/>
            <a:chExt cx="161913" cy="145916"/>
          </a:xfrm>
        </p:grpSpPr>
        <p:sp>
          <p:nvSpPr>
            <p:cNvPr id="6029" name="Google Shape;6029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32" name="Google Shape;6032;p21"/>
          <p:cNvGrpSpPr/>
          <p:nvPr/>
        </p:nvGrpSpPr>
        <p:grpSpPr>
          <a:xfrm flipH="1">
            <a:off x="8145018" y="-112607"/>
            <a:ext cx="687043" cy="689217"/>
            <a:chOff x="-566600" y="186057"/>
            <a:chExt cx="1240151" cy="1244074"/>
          </a:xfrm>
        </p:grpSpPr>
        <p:sp>
          <p:nvSpPr>
            <p:cNvPr id="6033" name="Google Shape;6033;p21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21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21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21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21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21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1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1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1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1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1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1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1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1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1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1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1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1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1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1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1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1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1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1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1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1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1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0" name="Google Shape;6060;p21"/>
          <p:cNvGrpSpPr/>
          <p:nvPr/>
        </p:nvGrpSpPr>
        <p:grpSpPr>
          <a:xfrm flipH="1">
            <a:off x="7889429" y="-139208"/>
            <a:ext cx="499188" cy="482707"/>
            <a:chOff x="-168381" y="-168706"/>
            <a:chExt cx="901061" cy="871312"/>
          </a:xfrm>
        </p:grpSpPr>
        <p:sp>
          <p:nvSpPr>
            <p:cNvPr id="6061" name="Google Shape;6061;p2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0" name="Google Shape;6080;p21"/>
          <p:cNvGrpSpPr/>
          <p:nvPr/>
        </p:nvGrpSpPr>
        <p:grpSpPr>
          <a:xfrm>
            <a:off x="7063672" y="-121094"/>
            <a:ext cx="397610" cy="555774"/>
            <a:chOff x="1897495" y="-461400"/>
            <a:chExt cx="815443" cy="1139815"/>
          </a:xfrm>
        </p:grpSpPr>
        <p:sp>
          <p:nvSpPr>
            <p:cNvPr id="6081" name="Google Shape;6081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3" name="Google Shape;6103;p21"/>
          <p:cNvGrpSpPr/>
          <p:nvPr/>
        </p:nvGrpSpPr>
        <p:grpSpPr>
          <a:xfrm rot="10800000">
            <a:off x="8579697" y="4308693"/>
            <a:ext cx="519193" cy="813144"/>
            <a:chOff x="1897495" y="-461400"/>
            <a:chExt cx="815443" cy="1139815"/>
          </a:xfrm>
        </p:grpSpPr>
        <p:sp>
          <p:nvSpPr>
            <p:cNvPr id="6104" name="Google Shape;6104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26" name="Google Shape;6126;p21"/>
          <p:cNvGrpSpPr/>
          <p:nvPr/>
        </p:nvGrpSpPr>
        <p:grpSpPr>
          <a:xfrm rot="10800000">
            <a:off x="8370109" y="3535768"/>
            <a:ext cx="880479" cy="667378"/>
            <a:chOff x="-320607" y="2105391"/>
            <a:chExt cx="1152762" cy="873760"/>
          </a:xfrm>
        </p:grpSpPr>
        <p:sp>
          <p:nvSpPr>
            <p:cNvPr id="6127" name="Google Shape;6127;p21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1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1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1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1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1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1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1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1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1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1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1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1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1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1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1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1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1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1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6" name="Google Shape;6146;p21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6147" name="Google Shape;6147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0" name="Google Shape;6150;p21"/>
          <p:cNvGrpSpPr/>
          <p:nvPr/>
        </p:nvGrpSpPr>
        <p:grpSpPr>
          <a:xfrm rot="-8257188" flipH="1">
            <a:off x="7479248" y="4812751"/>
            <a:ext cx="872869" cy="391714"/>
            <a:chOff x="8502760" y="3542528"/>
            <a:chExt cx="711519" cy="319269"/>
          </a:xfrm>
        </p:grpSpPr>
        <p:sp>
          <p:nvSpPr>
            <p:cNvPr id="6151" name="Google Shape;6151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733947" y="1877714"/>
            <a:ext cx="1828500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623539" y="2504551"/>
            <a:ext cx="3287400" cy="133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Slide_1_1_1_1">
    <p:spTree>
      <p:nvGrpSpPr>
        <p:cNvPr id="1" name="Shape 6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Google Shape;6163;p22"/>
          <p:cNvSpPr/>
          <p:nvPr/>
        </p:nvSpPr>
        <p:spPr>
          <a:xfrm rot="5400000">
            <a:off x="-1265925" y="1609424"/>
            <a:ext cx="3000054" cy="46819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4" name="Google Shape;6164;p22"/>
          <p:cNvSpPr/>
          <p:nvPr/>
        </p:nvSpPr>
        <p:spPr>
          <a:xfrm>
            <a:off x="5828166" y="-32958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65" name="Google Shape;6165;p22"/>
          <p:cNvGrpSpPr/>
          <p:nvPr/>
        </p:nvGrpSpPr>
        <p:grpSpPr>
          <a:xfrm rot="-8282980">
            <a:off x="8484486" y="3972857"/>
            <a:ext cx="1039249" cy="790773"/>
            <a:chOff x="-206267" y="355694"/>
            <a:chExt cx="1406323" cy="899150"/>
          </a:xfrm>
        </p:grpSpPr>
        <p:sp>
          <p:nvSpPr>
            <p:cNvPr id="6166" name="Google Shape;6166;p2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74" name="Google Shape;6174;p22"/>
          <p:cNvGrpSpPr/>
          <p:nvPr/>
        </p:nvGrpSpPr>
        <p:grpSpPr>
          <a:xfrm rot="7845114">
            <a:off x="-74811" y="-242520"/>
            <a:ext cx="979622" cy="1072999"/>
            <a:chOff x="2318158" y="4088320"/>
            <a:chExt cx="1256104" cy="1375835"/>
          </a:xfrm>
        </p:grpSpPr>
        <p:sp>
          <p:nvSpPr>
            <p:cNvPr id="6175" name="Google Shape;6175;p22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2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2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2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2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2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2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2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2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2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2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2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2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2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2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2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2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2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2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2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2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2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2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2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2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2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2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2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2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2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2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2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2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2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2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2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2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2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2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2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2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2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2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2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2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2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5" name="Google Shape;6225;p22"/>
          <p:cNvGrpSpPr/>
          <p:nvPr/>
        </p:nvGrpSpPr>
        <p:grpSpPr>
          <a:xfrm>
            <a:off x="8388632" y="-184564"/>
            <a:ext cx="809979" cy="830659"/>
            <a:chOff x="7973149" y="-201092"/>
            <a:chExt cx="1116750" cy="1145263"/>
          </a:xfrm>
        </p:grpSpPr>
        <p:sp>
          <p:nvSpPr>
            <p:cNvPr id="6226" name="Google Shape;6226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7" name="Google Shape;6287;p22"/>
          <p:cNvGrpSpPr/>
          <p:nvPr/>
        </p:nvGrpSpPr>
        <p:grpSpPr>
          <a:xfrm rot="-5400000">
            <a:off x="7563322" y="69155"/>
            <a:ext cx="117436" cy="105833"/>
            <a:chOff x="7737341" y="1046941"/>
            <a:chExt cx="161913" cy="145916"/>
          </a:xfrm>
        </p:grpSpPr>
        <p:sp>
          <p:nvSpPr>
            <p:cNvPr id="6288" name="Google Shape;6288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91" name="Google Shape;6291;p22"/>
          <p:cNvGrpSpPr/>
          <p:nvPr/>
        </p:nvGrpSpPr>
        <p:grpSpPr>
          <a:xfrm flipH="1">
            <a:off x="8145018" y="-112607"/>
            <a:ext cx="687043" cy="689217"/>
            <a:chOff x="-566600" y="186057"/>
            <a:chExt cx="1240151" cy="1244074"/>
          </a:xfrm>
        </p:grpSpPr>
        <p:sp>
          <p:nvSpPr>
            <p:cNvPr id="6292" name="Google Shape;6292;p22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2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2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2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2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2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2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2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2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2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2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2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2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2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2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2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2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2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2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2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2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2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2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2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2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2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2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9" name="Google Shape;6319;p22"/>
          <p:cNvGrpSpPr/>
          <p:nvPr/>
        </p:nvGrpSpPr>
        <p:grpSpPr>
          <a:xfrm flipH="1">
            <a:off x="7889429" y="-139208"/>
            <a:ext cx="499188" cy="482707"/>
            <a:chOff x="-168381" y="-168706"/>
            <a:chExt cx="901061" cy="871312"/>
          </a:xfrm>
        </p:grpSpPr>
        <p:sp>
          <p:nvSpPr>
            <p:cNvPr id="6320" name="Google Shape;6320;p2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39" name="Google Shape;6339;p22"/>
          <p:cNvGrpSpPr/>
          <p:nvPr/>
        </p:nvGrpSpPr>
        <p:grpSpPr>
          <a:xfrm>
            <a:off x="7063672" y="-121094"/>
            <a:ext cx="397610" cy="555774"/>
            <a:chOff x="1897495" y="-461400"/>
            <a:chExt cx="815443" cy="1139815"/>
          </a:xfrm>
        </p:grpSpPr>
        <p:sp>
          <p:nvSpPr>
            <p:cNvPr id="6340" name="Google Shape;6340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2" name="Google Shape;6362;p22"/>
          <p:cNvGrpSpPr/>
          <p:nvPr/>
        </p:nvGrpSpPr>
        <p:grpSpPr>
          <a:xfrm rot="10387032">
            <a:off x="8696939" y="4046788"/>
            <a:ext cx="519183" cy="813092"/>
            <a:chOff x="1897495" y="-461400"/>
            <a:chExt cx="815443" cy="1139815"/>
          </a:xfrm>
        </p:grpSpPr>
        <p:sp>
          <p:nvSpPr>
            <p:cNvPr id="6363" name="Google Shape;6363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85" name="Google Shape;6385;p22"/>
          <p:cNvGrpSpPr/>
          <p:nvPr/>
        </p:nvGrpSpPr>
        <p:grpSpPr>
          <a:xfrm rot="-479532">
            <a:off x="-206148" y="4381560"/>
            <a:ext cx="880501" cy="667395"/>
            <a:chOff x="-320607" y="2105391"/>
            <a:chExt cx="1152762" cy="873760"/>
          </a:xfrm>
        </p:grpSpPr>
        <p:sp>
          <p:nvSpPr>
            <p:cNvPr id="6386" name="Google Shape;6386;p22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2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2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2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2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2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2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2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2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2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2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2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2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2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2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2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2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2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2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5" name="Google Shape;6405;p22"/>
          <p:cNvGrpSpPr/>
          <p:nvPr/>
        </p:nvGrpSpPr>
        <p:grpSpPr>
          <a:xfrm rot="5400000" flipH="1">
            <a:off x="8808755" y="903605"/>
            <a:ext cx="117436" cy="105833"/>
            <a:chOff x="7737341" y="1046941"/>
            <a:chExt cx="161913" cy="145916"/>
          </a:xfrm>
        </p:grpSpPr>
        <p:sp>
          <p:nvSpPr>
            <p:cNvPr id="6406" name="Google Shape;6406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09" name="Google Shape;6409;p22"/>
          <p:cNvGrpSpPr/>
          <p:nvPr/>
        </p:nvGrpSpPr>
        <p:grpSpPr>
          <a:xfrm rot="1609643">
            <a:off x="8710447" y="4899899"/>
            <a:ext cx="757549" cy="271844"/>
            <a:chOff x="8502760" y="3542528"/>
            <a:chExt cx="711519" cy="319269"/>
          </a:xfrm>
        </p:grpSpPr>
        <p:sp>
          <p:nvSpPr>
            <p:cNvPr id="6410" name="Google Shape;6410;p22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2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2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2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2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2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2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2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2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19" name="Google Shape;6419;p22"/>
          <p:cNvSpPr txBox="1">
            <a:spLocks noGrp="1"/>
          </p:cNvSpPr>
          <p:nvPr>
            <p:ph type="subTitle" idx="1"/>
          </p:nvPr>
        </p:nvSpPr>
        <p:spPr>
          <a:xfrm>
            <a:off x="5030901" y="1686750"/>
            <a:ext cx="3121200" cy="28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420" name="Google Shape;6420;p22"/>
          <p:cNvGrpSpPr/>
          <p:nvPr/>
        </p:nvGrpSpPr>
        <p:grpSpPr>
          <a:xfrm rot="6386609">
            <a:off x="8109562" y="4330288"/>
            <a:ext cx="809938" cy="830618"/>
            <a:chOff x="7973149" y="-201092"/>
            <a:chExt cx="1116750" cy="1145263"/>
          </a:xfrm>
        </p:grpSpPr>
        <p:sp>
          <p:nvSpPr>
            <p:cNvPr id="6421" name="Google Shape;6421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2" name="Google Shape;6482;p22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Slide_1_1_1_1_1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6887830" y="2861832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6" name="Google Shape;6486;p23"/>
          <p:cNvSpPr/>
          <p:nvPr/>
        </p:nvSpPr>
        <p:spPr>
          <a:xfrm flipH="1">
            <a:off x="-202396" y="-91834"/>
            <a:ext cx="3306387" cy="51632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66838" y="4529716"/>
            <a:ext cx="1074149" cy="686771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7912723" y="3793042"/>
            <a:ext cx="1289014" cy="1411882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8425005" y="99074"/>
            <a:ext cx="872928" cy="391695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04068" y="-201098"/>
            <a:ext cx="792893" cy="813137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163406" y="-169808"/>
            <a:ext cx="672534" cy="674661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597496" y="-195841"/>
            <a:ext cx="488645" cy="472512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1505356" y="-178102"/>
            <a:ext cx="389211" cy="544034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98034" y="4301828"/>
            <a:ext cx="519193" cy="813144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245431" y="3617896"/>
            <a:ext cx="880467" cy="667369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503064" y="4446077"/>
            <a:ext cx="117436" cy="105833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5410744" y="1236425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5400537" y="1624313"/>
            <a:ext cx="2113800" cy="70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5407687" y="2503551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5385987" y="2891469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5410738" y="3772676"/>
            <a:ext cx="12192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5400517" y="4154124"/>
            <a:ext cx="21138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10_1_1">
    <p:spTree>
      <p:nvGrpSpPr>
        <p:cNvPr id="1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Google Shape;7040;p25"/>
          <p:cNvSpPr txBox="1">
            <a:spLocks noGrp="1"/>
          </p:cNvSpPr>
          <p:nvPr>
            <p:ph type="title"/>
          </p:nvPr>
        </p:nvSpPr>
        <p:spPr>
          <a:xfrm>
            <a:off x="5876126" y="1895875"/>
            <a:ext cx="1409700" cy="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400"/>
              <a:buNone/>
              <a:defRPr sz="2400" i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2400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7041" name="Google Shape;7041;p25"/>
          <p:cNvSpPr txBox="1">
            <a:spLocks noGrp="1"/>
          </p:cNvSpPr>
          <p:nvPr>
            <p:ph type="subTitle" idx="1"/>
          </p:nvPr>
        </p:nvSpPr>
        <p:spPr>
          <a:xfrm>
            <a:off x="5177019" y="2611300"/>
            <a:ext cx="2219400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7042" name="Google Shape;7042;p25"/>
          <p:cNvGrpSpPr/>
          <p:nvPr/>
        </p:nvGrpSpPr>
        <p:grpSpPr>
          <a:xfrm rot="-5400000" flipH="1">
            <a:off x="-138590" y="4065820"/>
            <a:ext cx="585438" cy="262694"/>
            <a:chOff x="8502760" y="3542528"/>
            <a:chExt cx="711519" cy="319269"/>
          </a:xfrm>
        </p:grpSpPr>
        <p:sp>
          <p:nvSpPr>
            <p:cNvPr id="7043" name="Google Shape;7043;p2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52" name="Google Shape;7052;p25"/>
          <p:cNvSpPr/>
          <p:nvPr/>
        </p:nvSpPr>
        <p:spPr>
          <a:xfrm flipH="1">
            <a:off x="-41550" y="4684525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3" name="Google Shape;7053;p25"/>
          <p:cNvSpPr/>
          <p:nvPr/>
        </p:nvSpPr>
        <p:spPr>
          <a:xfrm flipH="1">
            <a:off x="6629974" y="-15076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54" name="Google Shape;7054;p25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7055" name="Google Shape;7055;p2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63" name="Google Shape;7063;p25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7064" name="Google Shape;7064;p2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91" name="Google Shape;7091;p25"/>
          <p:cNvGrpSpPr/>
          <p:nvPr/>
        </p:nvGrpSpPr>
        <p:grpSpPr>
          <a:xfrm flipH="1">
            <a:off x="-40364" y="4461357"/>
            <a:ext cx="876802" cy="561032"/>
            <a:chOff x="7750342" y="3926048"/>
            <a:chExt cx="1406709" cy="900099"/>
          </a:xfrm>
        </p:grpSpPr>
        <p:sp>
          <p:nvSpPr>
            <p:cNvPr id="7092" name="Google Shape;7092;p2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00" name="Google Shape;7100;p25"/>
          <p:cNvGrpSpPr/>
          <p:nvPr/>
        </p:nvGrpSpPr>
        <p:grpSpPr>
          <a:xfrm flipH="1">
            <a:off x="-316741" y="4163655"/>
            <a:ext cx="772370" cy="775893"/>
            <a:chOff x="8276926" y="3750868"/>
            <a:chExt cx="1239162" cy="1244814"/>
          </a:xfrm>
        </p:grpSpPr>
        <p:sp>
          <p:nvSpPr>
            <p:cNvPr id="7101" name="Google Shape;7101;p2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8" name="Google Shape;7128;p25"/>
          <p:cNvGrpSpPr/>
          <p:nvPr/>
        </p:nvGrpSpPr>
        <p:grpSpPr>
          <a:xfrm flipH="1">
            <a:off x="-59844" y="4617104"/>
            <a:ext cx="561571" cy="543421"/>
            <a:chOff x="8202967" y="4478366"/>
            <a:chExt cx="900965" cy="871845"/>
          </a:xfrm>
        </p:grpSpPr>
        <p:sp>
          <p:nvSpPr>
            <p:cNvPr id="7129" name="Google Shape;7129;p2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8" name="Google Shape;7148;p25"/>
          <p:cNvGrpSpPr/>
          <p:nvPr/>
        </p:nvGrpSpPr>
        <p:grpSpPr>
          <a:xfrm rot="5400000" flipH="1">
            <a:off x="524490" y="4539683"/>
            <a:ext cx="273016" cy="739520"/>
            <a:chOff x="7607455" y="4238363"/>
            <a:chExt cx="438017" cy="1186459"/>
          </a:xfrm>
        </p:grpSpPr>
        <p:sp>
          <p:nvSpPr>
            <p:cNvPr id="7149" name="Google Shape;714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3" name="Google Shape;7173;p25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7174" name="Google Shape;7174;p2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1" name="Google Shape;7181;p25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7182" name="Google Shape;7182;p2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03" name="Google Shape;7203;p25"/>
          <p:cNvGrpSpPr/>
          <p:nvPr/>
        </p:nvGrpSpPr>
        <p:grpSpPr>
          <a:xfrm flipH="1">
            <a:off x="8149501" y="3972291"/>
            <a:ext cx="1146207" cy="1063803"/>
            <a:chOff x="-181020" y="4253777"/>
            <a:chExt cx="1117161" cy="1087511"/>
          </a:xfrm>
        </p:grpSpPr>
        <p:sp>
          <p:nvSpPr>
            <p:cNvPr id="7204" name="Google Shape;7204;p2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8" name="Google Shape;7218;p25"/>
          <p:cNvGrpSpPr/>
          <p:nvPr/>
        </p:nvGrpSpPr>
        <p:grpSpPr>
          <a:xfrm flipH="1">
            <a:off x="8375426" y="3699426"/>
            <a:ext cx="906954" cy="1160207"/>
            <a:chOff x="-168050" y="4195214"/>
            <a:chExt cx="719519" cy="965231"/>
          </a:xfrm>
        </p:grpSpPr>
        <p:sp>
          <p:nvSpPr>
            <p:cNvPr id="7219" name="Google Shape;7219;p2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66" name="Google Shape;7266;p25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7267" name="Google Shape;7267;p2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28" name="Google Shape;7328;p25"/>
          <p:cNvGrpSpPr/>
          <p:nvPr/>
        </p:nvGrpSpPr>
        <p:grpSpPr>
          <a:xfrm rot="-5400000" flipH="1">
            <a:off x="8358974" y="4213030"/>
            <a:ext cx="428468" cy="1217307"/>
            <a:chOff x="7607455" y="4238363"/>
            <a:chExt cx="438017" cy="1186459"/>
          </a:xfrm>
        </p:grpSpPr>
        <p:sp>
          <p:nvSpPr>
            <p:cNvPr id="7329" name="Google Shape;732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4812300" y="1009975"/>
            <a:ext cx="3177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7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33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4590300" y="2433775"/>
            <a:ext cx="3621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4590300" y="3991075"/>
            <a:ext cx="36210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4799700" y="3419975"/>
            <a:ext cx="32022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-GB" sz="9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r>
              <a:rPr lang="en-GB" sz="9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8351357" y="-164267"/>
            <a:ext cx="255434" cy="662200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8401975" y="-176001"/>
            <a:ext cx="471978" cy="659725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8484039" y="629728"/>
            <a:ext cx="123669" cy="11222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152398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8741055" y="-201096"/>
            <a:ext cx="334905" cy="906426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26303" y="4248248"/>
            <a:ext cx="380417" cy="103044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8311012" y="4452607"/>
            <a:ext cx="671388" cy="735384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2777812" y="483730"/>
            <a:ext cx="427467" cy="557061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25912" y="-250829"/>
            <a:ext cx="1529325" cy="156837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317857" y="93879"/>
            <a:ext cx="161913" cy="145916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18307" y="963704"/>
            <a:ext cx="161913" cy="145916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065507" y="1125629"/>
            <a:ext cx="161913" cy="145916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4677036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24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6529833" y="4777398"/>
            <a:ext cx="149592" cy="135726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5045130" y="4574461"/>
            <a:ext cx="4302661" cy="671891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36982" y="3909079"/>
            <a:ext cx="305120" cy="398169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7709956" y="4669021"/>
            <a:ext cx="312963" cy="847725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8150120" y="4315687"/>
            <a:ext cx="897486" cy="983034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7861294" y="-67332"/>
            <a:ext cx="344269" cy="448962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8702358" y="4163752"/>
            <a:ext cx="508380" cy="228117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8241496" y="67305"/>
            <a:ext cx="1125920" cy="841327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28467" y="4581438"/>
            <a:ext cx="780895" cy="760279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19406" y="4385961"/>
            <a:ext cx="617995" cy="829037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8267905" y="-201102"/>
            <a:ext cx="880781" cy="90326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8598076" y="819274"/>
            <a:ext cx="736229" cy="431627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7560641" y="73929"/>
            <a:ext cx="161913" cy="145916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469170" y="-164267"/>
            <a:ext cx="255434" cy="662200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939150" y="1142825"/>
            <a:ext cx="7455900" cy="363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200"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 panose="020B0604020202020204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4939899" y="-4720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8" name="Google Shape;788;p4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8569241" y="4248248"/>
            <a:ext cx="380417" cy="103044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93561" y="4452607"/>
            <a:ext cx="671388" cy="735384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8027249" y="-284967"/>
            <a:ext cx="1116750" cy="1145263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6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0" name="Google Shape;1300;p6"/>
          <p:cNvGrpSpPr/>
          <p:nvPr/>
        </p:nvGrpSpPr>
        <p:grpSpPr>
          <a:xfrm rot="-5400000" flipH="1">
            <a:off x="-176341" y="4297983"/>
            <a:ext cx="461349" cy="207014"/>
            <a:chOff x="8502760" y="3542528"/>
            <a:chExt cx="711519" cy="319269"/>
          </a:xfrm>
        </p:grpSpPr>
        <p:sp>
          <p:nvSpPr>
            <p:cNvPr id="1301" name="Google Shape;1301;p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6"/>
          <p:cNvSpPr/>
          <p:nvPr/>
        </p:nvSpPr>
        <p:spPr>
          <a:xfrm flipH="1">
            <a:off x="-99978" y="4785421"/>
            <a:ext cx="2772180" cy="375100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6"/>
          <p:cNvSpPr/>
          <p:nvPr/>
        </p:nvSpPr>
        <p:spPr>
          <a:xfrm flipH="1">
            <a:off x="5395945" y="-15075"/>
            <a:ext cx="3942005" cy="428256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2" name="Google Shape;1312;p6"/>
          <p:cNvGrpSpPr/>
          <p:nvPr/>
        </p:nvGrpSpPr>
        <p:grpSpPr>
          <a:xfrm rot="5400000" flipH="1">
            <a:off x="8611250" y="-289703"/>
            <a:ext cx="439050" cy="1138216"/>
            <a:chOff x="1823086" y="-208516"/>
            <a:chExt cx="433159" cy="1122944"/>
          </a:xfrm>
        </p:grpSpPr>
        <p:sp>
          <p:nvSpPr>
            <p:cNvPr id="1313" name="Google Shape;1313;p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6"/>
          <p:cNvGrpSpPr/>
          <p:nvPr/>
        </p:nvGrpSpPr>
        <p:grpSpPr>
          <a:xfrm rot="5400000" flipH="1">
            <a:off x="8446719" y="-121413"/>
            <a:ext cx="444435" cy="1202872"/>
            <a:chOff x="904476" y="-243594"/>
            <a:chExt cx="438472" cy="1186732"/>
          </a:xfrm>
        </p:grpSpPr>
        <p:sp>
          <p:nvSpPr>
            <p:cNvPr id="1322" name="Google Shape;1322;p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6"/>
          <p:cNvGrpSpPr/>
          <p:nvPr/>
        </p:nvGrpSpPr>
        <p:grpSpPr>
          <a:xfrm flipH="1">
            <a:off x="-96294" y="4514105"/>
            <a:ext cx="690975" cy="442129"/>
            <a:chOff x="7750342" y="3926048"/>
            <a:chExt cx="1406709" cy="900099"/>
          </a:xfrm>
        </p:grpSpPr>
        <p:sp>
          <p:nvSpPr>
            <p:cNvPr id="1350" name="Google Shape;1350;p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8" name="Google Shape;1358;p6"/>
          <p:cNvGrpSpPr/>
          <p:nvPr/>
        </p:nvGrpSpPr>
        <p:grpSpPr>
          <a:xfrm flipH="1">
            <a:off x="-316921" y="4375054"/>
            <a:ext cx="608676" cy="611453"/>
            <a:chOff x="8276926" y="3750868"/>
            <a:chExt cx="1239162" cy="1244814"/>
          </a:xfrm>
        </p:grpSpPr>
        <p:sp>
          <p:nvSpPr>
            <p:cNvPr id="1359" name="Google Shape;1359;p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6"/>
          <p:cNvGrpSpPr/>
          <p:nvPr/>
        </p:nvGrpSpPr>
        <p:grpSpPr>
          <a:xfrm flipH="1">
            <a:off x="-114469" y="4732401"/>
            <a:ext cx="442554" cy="428250"/>
            <a:chOff x="8202967" y="4478366"/>
            <a:chExt cx="900965" cy="871845"/>
          </a:xfrm>
        </p:grpSpPr>
        <p:sp>
          <p:nvSpPr>
            <p:cNvPr id="1387" name="Google Shape;1387;p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6" name="Google Shape;1406;p6"/>
          <p:cNvGrpSpPr/>
          <p:nvPr/>
        </p:nvGrpSpPr>
        <p:grpSpPr>
          <a:xfrm rot="5400000" flipH="1">
            <a:off x="413630" y="4744528"/>
            <a:ext cx="215154" cy="582789"/>
            <a:chOff x="7607455" y="4238363"/>
            <a:chExt cx="438017" cy="1186459"/>
          </a:xfrm>
        </p:grpSpPr>
        <p:sp>
          <p:nvSpPr>
            <p:cNvPr id="1407" name="Google Shape;140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1" name="Google Shape;1431;p6"/>
          <p:cNvGrpSpPr/>
          <p:nvPr/>
        </p:nvGrpSpPr>
        <p:grpSpPr>
          <a:xfrm rot="5400000" flipH="1">
            <a:off x="-67436" y="1312833"/>
            <a:ext cx="633267" cy="380075"/>
            <a:chOff x="8365864" y="2993835"/>
            <a:chExt cx="933472" cy="547264"/>
          </a:xfrm>
        </p:grpSpPr>
        <p:sp>
          <p:nvSpPr>
            <p:cNvPr id="1432" name="Google Shape;1432;p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9" name="Google Shape;1439;p6"/>
          <p:cNvGrpSpPr/>
          <p:nvPr/>
        </p:nvGrpSpPr>
        <p:grpSpPr>
          <a:xfrm flipH="1">
            <a:off x="-185562" y="501899"/>
            <a:ext cx="800029" cy="592349"/>
            <a:chOff x="8118223" y="2202382"/>
            <a:chExt cx="1151949" cy="873156"/>
          </a:xfrm>
        </p:grpSpPr>
        <p:sp>
          <p:nvSpPr>
            <p:cNvPr id="1440" name="Google Shape;1440;p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1" name="Google Shape;1461;p6"/>
          <p:cNvGrpSpPr/>
          <p:nvPr/>
        </p:nvGrpSpPr>
        <p:grpSpPr>
          <a:xfrm rot="970126" flipH="1">
            <a:off x="8414239" y="3772767"/>
            <a:ext cx="980086" cy="909573"/>
            <a:chOff x="-181020" y="4253777"/>
            <a:chExt cx="1117161" cy="1087511"/>
          </a:xfrm>
        </p:grpSpPr>
        <p:sp>
          <p:nvSpPr>
            <p:cNvPr id="1462" name="Google Shape;1462;p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6"/>
          <p:cNvGrpSpPr/>
          <p:nvPr/>
        </p:nvGrpSpPr>
        <p:grpSpPr>
          <a:xfrm rot="475448" flipH="1">
            <a:off x="8399227" y="4239117"/>
            <a:ext cx="775564" cy="992078"/>
            <a:chOff x="-168050" y="4195214"/>
            <a:chExt cx="719519" cy="965231"/>
          </a:xfrm>
        </p:grpSpPr>
        <p:sp>
          <p:nvSpPr>
            <p:cNvPr id="1477" name="Google Shape;1477;p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6"/>
          <p:cNvGrpSpPr/>
          <p:nvPr/>
        </p:nvGrpSpPr>
        <p:grpSpPr>
          <a:xfrm flipH="1">
            <a:off x="-138601" y="-156827"/>
            <a:ext cx="775583" cy="776946"/>
            <a:chOff x="7973149" y="-201092"/>
            <a:chExt cx="1116750" cy="1145263"/>
          </a:xfrm>
        </p:grpSpPr>
        <p:sp>
          <p:nvSpPr>
            <p:cNvPr id="1525" name="Google Shape;1525;p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6"/>
          <p:cNvGrpSpPr/>
          <p:nvPr/>
        </p:nvGrpSpPr>
        <p:grpSpPr>
          <a:xfrm rot="-958644" flipH="1">
            <a:off x="8838391" y="3315009"/>
            <a:ext cx="366316" cy="1040956"/>
            <a:chOff x="7607455" y="4238363"/>
            <a:chExt cx="438017" cy="1186459"/>
          </a:xfrm>
        </p:grpSpPr>
        <p:sp>
          <p:nvSpPr>
            <p:cNvPr id="1587" name="Google Shape;158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5254450" y="4574300"/>
            <a:ext cx="3947285" cy="616031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4909626" y="1715425"/>
            <a:ext cx="2808000" cy="5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4733526" y="2260825"/>
            <a:ext cx="2984100" cy="12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02478" y="-89483"/>
            <a:ext cx="3377637" cy="527437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8020142" y="-169147"/>
            <a:ext cx="1074149" cy="686771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7912721" y="3872132"/>
            <a:ext cx="1289014" cy="1411882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02417" y="4635447"/>
            <a:ext cx="872891" cy="39171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39511" y="-76389"/>
            <a:ext cx="809979" cy="830659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322567" y="12630"/>
            <a:ext cx="117436" cy="105833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1842859" y="3507624"/>
            <a:ext cx="20271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171263" y="-169132"/>
            <a:ext cx="687043" cy="689217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614708" y="-195733"/>
            <a:ext cx="499188" cy="482707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1542043" y="-177619"/>
            <a:ext cx="397610" cy="555774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8606296" y="-67632"/>
            <a:ext cx="519193" cy="813144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8349457" y="883609"/>
            <a:ext cx="880479" cy="667378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8807180" y="847055"/>
            <a:ext cx="117436" cy="105833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361726" y="4505013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937800" y="1528800"/>
            <a:ext cx="7268400" cy="20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1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671645" y="-78992"/>
            <a:ext cx="255434" cy="662200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02008" y="-176001"/>
            <a:ext cx="471978" cy="659725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468253" y="629728"/>
            <a:ext cx="123669" cy="11222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4950649" y="-82750"/>
            <a:ext cx="4288460" cy="669714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2" y="-201096"/>
            <a:ext cx="334905" cy="906426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5949062" y="113836"/>
            <a:ext cx="395340" cy="515393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7973149" y="-201092"/>
            <a:ext cx="1116750" cy="1145263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6963891" y="93879"/>
            <a:ext cx="161913" cy="145916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8319280" y="3604392"/>
            <a:ext cx="1190020" cy="757074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8595113" y="3913437"/>
            <a:ext cx="1042259" cy="1047013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8533748" y="4427406"/>
            <a:ext cx="368416" cy="997931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7396853" y="4455225"/>
            <a:ext cx="364302" cy="944474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8040390" y="4399826"/>
            <a:ext cx="548046" cy="880098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0" name="Google Shape;2100;p8"/>
          <p:cNvSpPr/>
          <p:nvPr/>
        </p:nvSpPr>
        <p:spPr>
          <a:xfrm>
            <a:off x="8033285" y="4463142"/>
            <a:ext cx="486035" cy="891563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1" name="Google Shape;2101;p8"/>
          <p:cNvSpPr/>
          <p:nvPr/>
        </p:nvSpPr>
        <p:spPr>
          <a:xfrm>
            <a:off x="8361733" y="4537746"/>
            <a:ext cx="170033" cy="140577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2" name="Google Shape;2102;p8"/>
          <p:cNvSpPr/>
          <p:nvPr/>
        </p:nvSpPr>
        <p:spPr>
          <a:xfrm>
            <a:off x="8296729" y="4616986"/>
            <a:ext cx="236126" cy="182682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3" name="Google Shape;2103;p8"/>
          <p:cNvSpPr/>
          <p:nvPr/>
        </p:nvSpPr>
        <p:spPr>
          <a:xfrm>
            <a:off x="8214365" y="4704389"/>
            <a:ext cx="326207" cy="223502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4" name="Google Shape;2104;p8"/>
          <p:cNvSpPr/>
          <p:nvPr/>
        </p:nvSpPr>
        <p:spPr>
          <a:xfrm>
            <a:off x="8148302" y="4871637"/>
            <a:ext cx="376299" cy="209668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5" name="Google Shape;2105;p8"/>
          <p:cNvSpPr/>
          <p:nvPr/>
        </p:nvSpPr>
        <p:spPr>
          <a:xfrm>
            <a:off x="8131598" y="5055187"/>
            <a:ext cx="235219" cy="149421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6" name="Google Shape;2106;p8"/>
          <p:cNvSpPr/>
          <p:nvPr/>
        </p:nvSpPr>
        <p:spPr>
          <a:xfrm>
            <a:off x="8172339" y="478897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7" name="Google Shape;2107;p8"/>
          <p:cNvSpPr/>
          <p:nvPr/>
        </p:nvSpPr>
        <p:spPr>
          <a:xfrm>
            <a:off x="8142936" y="481668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8" name="Google Shape;2108;p8"/>
          <p:cNvSpPr/>
          <p:nvPr/>
        </p:nvSpPr>
        <p:spPr>
          <a:xfrm>
            <a:off x="8131170" y="4767101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9" name="Google Shape;2109;p8"/>
          <p:cNvSpPr/>
          <p:nvPr/>
        </p:nvSpPr>
        <p:spPr>
          <a:xfrm>
            <a:off x="8452210" y="4915024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0" name="Google Shape;2110;p8"/>
          <p:cNvSpPr/>
          <p:nvPr/>
        </p:nvSpPr>
        <p:spPr>
          <a:xfrm>
            <a:off x="8419430" y="4940245"/>
            <a:ext cx="26079" cy="20208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1" name="Google Shape;2111;p8"/>
          <p:cNvSpPr/>
          <p:nvPr/>
        </p:nvSpPr>
        <p:spPr>
          <a:xfrm>
            <a:off x="8326132" y="5156246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2" name="Google Shape;2112;p8"/>
          <p:cNvSpPr/>
          <p:nvPr/>
        </p:nvSpPr>
        <p:spPr>
          <a:xfrm>
            <a:off x="8290833" y="5183986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3" name="Google Shape;2113;p8"/>
          <p:cNvSpPr/>
          <p:nvPr/>
        </p:nvSpPr>
        <p:spPr>
          <a:xfrm>
            <a:off x="8284962" y="4748633"/>
            <a:ext cx="26079" cy="20183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4" name="Google Shape;2114;p8"/>
          <p:cNvSpPr/>
          <p:nvPr/>
        </p:nvSpPr>
        <p:spPr>
          <a:xfrm>
            <a:off x="8265638" y="4699023"/>
            <a:ext cx="26911" cy="20208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5" name="Google Shape;2115;p8"/>
          <p:cNvSpPr/>
          <p:nvPr/>
        </p:nvSpPr>
        <p:spPr>
          <a:xfrm>
            <a:off x="8504314" y="466037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6" name="Google Shape;2116;p8"/>
          <p:cNvSpPr/>
          <p:nvPr/>
        </p:nvSpPr>
        <p:spPr>
          <a:xfrm>
            <a:off x="8463144" y="4690633"/>
            <a:ext cx="26079" cy="21040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7" name="Google Shape;2117;p8"/>
          <p:cNvSpPr/>
          <p:nvPr/>
        </p:nvSpPr>
        <p:spPr>
          <a:xfrm>
            <a:off x="8413560" y="4512450"/>
            <a:ext cx="26911" cy="21040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8" name="Google Shape;2118;p8"/>
          <p:cNvSpPr/>
          <p:nvPr/>
        </p:nvSpPr>
        <p:spPr>
          <a:xfrm>
            <a:off x="8441275" y="4468761"/>
            <a:ext cx="26079" cy="21015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9" name="Google Shape;2119;p8"/>
          <p:cNvSpPr/>
          <p:nvPr/>
        </p:nvSpPr>
        <p:spPr>
          <a:xfrm>
            <a:off x="7531922" y="4421091"/>
            <a:ext cx="686128" cy="861024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0" name="Google Shape;2120;p8"/>
          <p:cNvSpPr/>
          <p:nvPr/>
        </p:nvSpPr>
        <p:spPr>
          <a:xfrm>
            <a:off x="7594759" y="4498038"/>
            <a:ext cx="483364" cy="881988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1" name="Google Shape;2121;p8"/>
          <p:cNvSpPr/>
          <p:nvPr/>
        </p:nvSpPr>
        <p:spPr>
          <a:xfrm>
            <a:off x="7896449" y="5115051"/>
            <a:ext cx="139771" cy="133370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2" name="Google Shape;2122;p8"/>
          <p:cNvSpPr/>
          <p:nvPr/>
        </p:nvSpPr>
        <p:spPr>
          <a:xfrm>
            <a:off x="7788033" y="4912504"/>
            <a:ext cx="192736" cy="191829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3" name="Google Shape;2123;p8"/>
          <p:cNvSpPr/>
          <p:nvPr/>
        </p:nvSpPr>
        <p:spPr>
          <a:xfrm>
            <a:off x="7708164" y="4730139"/>
            <a:ext cx="216295" cy="274023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4" name="Google Shape;2124;p8"/>
          <p:cNvSpPr/>
          <p:nvPr/>
        </p:nvSpPr>
        <p:spPr>
          <a:xfrm>
            <a:off x="7722248" y="4724244"/>
            <a:ext cx="111423" cy="144533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8"/>
          <p:cNvSpPr/>
          <p:nvPr/>
        </p:nvSpPr>
        <p:spPr>
          <a:xfrm>
            <a:off x="7612673" y="4568762"/>
            <a:ext cx="142845" cy="17109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6" name="Google Shape;2126;p8"/>
          <p:cNvSpPr/>
          <p:nvPr/>
        </p:nvSpPr>
        <p:spPr>
          <a:xfrm>
            <a:off x="7590476" y="4515826"/>
            <a:ext cx="101999" cy="11852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7" name="Google Shape;2127;p8"/>
          <p:cNvSpPr/>
          <p:nvPr/>
        </p:nvSpPr>
        <p:spPr>
          <a:xfrm>
            <a:off x="8034495" y="4736010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8"/>
          <p:cNvSpPr/>
          <p:nvPr/>
        </p:nvSpPr>
        <p:spPr>
          <a:xfrm>
            <a:off x="8005092" y="470071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8"/>
          <p:cNvSpPr/>
          <p:nvPr/>
        </p:nvSpPr>
        <p:spPr>
          <a:xfrm>
            <a:off x="7993325" y="4750296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8"/>
          <p:cNvSpPr/>
          <p:nvPr/>
        </p:nvSpPr>
        <p:spPr>
          <a:xfrm>
            <a:off x="7594104" y="495873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8"/>
          <p:cNvSpPr/>
          <p:nvPr/>
        </p:nvSpPr>
        <p:spPr>
          <a:xfrm>
            <a:off x="7602519" y="4911673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8"/>
          <p:cNvSpPr/>
          <p:nvPr/>
        </p:nvSpPr>
        <p:spPr>
          <a:xfrm>
            <a:off x="7649584" y="4946972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8"/>
          <p:cNvSpPr/>
          <p:nvPr/>
        </p:nvSpPr>
        <p:spPr>
          <a:xfrm>
            <a:off x="7720182" y="4477151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8"/>
          <p:cNvSpPr/>
          <p:nvPr/>
        </p:nvSpPr>
        <p:spPr>
          <a:xfrm>
            <a:off x="7688234" y="4462865"/>
            <a:ext cx="27768" cy="2187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5" name="Google Shape;2135;p8"/>
          <p:cNvSpPr/>
          <p:nvPr/>
        </p:nvSpPr>
        <p:spPr>
          <a:xfrm>
            <a:off x="7564701" y="4641879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6" name="Google Shape;2136;p8"/>
          <p:cNvSpPr/>
          <p:nvPr/>
        </p:nvSpPr>
        <p:spPr>
          <a:xfrm>
            <a:off x="7564701" y="4671308"/>
            <a:ext cx="28599" cy="2187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7" name="Google Shape;2137;p8"/>
          <p:cNvSpPr/>
          <p:nvPr/>
        </p:nvSpPr>
        <p:spPr>
          <a:xfrm>
            <a:off x="8005092" y="5011674"/>
            <a:ext cx="28599" cy="21897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8" name="Google Shape;2138;p8"/>
          <p:cNvSpPr/>
          <p:nvPr/>
        </p:nvSpPr>
        <p:spPr>
          <a:xfrm>
            <a:off x="7834468" y="5143623"/>
            <a:ext cx="28624" cy="22728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9" name="Google Shape;2139;p8"/>
          <p:cNvSpPr/>
          <p:nvPr/>
        </p:nvSpPr>
        <p:spPr>
          <a:xfrm>
            <a:off x="7737819" y="4885621"/>
            <a:ext cx="28624" cy="2187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0" name="Google Shape;2140;p8"/>
          <p:cNvSpPr/>
          <p:nvPr/>
        </p:nvSpPr>
        <p:spPr>
          <a:xfrm>
            <a:off x="7958027" y="4864608"/>
            <a:ext cx="28599" cy="22703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321857" y="3947644"/>
            <a:ext cx="1642206" cy="1598621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56935" y="3543753"/>
            <a:ext cx="989843" cy="1327868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519765" y="2824159"/>
            <a:ext cx="1127241" cy="1109424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83121" y="4373088"/>
            <a:ext cx="1042216" cy="104697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778875" y="1903675"/>
            <a:ext cx="404520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778875" y="2496780"/>
            <a:ext cx="36630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8671068" y="4133682"/>
            <a:ext cx="585438" cy="262694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5641740" y="4752388"/>
            <a:ext cx="3517727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146619" y="981999"/>
            <a:ext cx="2707986" cy="61220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287897" y="356283"/>
            <a:ext cx="439072" cy="1138273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35410" y="287396"/>
            <a:ext cx="444458" cy="1202932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8267204" y="4381245"/>
            <a:ext cx="876802" cy="561032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8662288" y="4231517"/>
            <a:ext cx="772370" cy="775893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8320410" y="4607546"/>
            <a:ext cx="273016" cy="739520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7297766" y="197739"/>
            <a:ext cx="633267" cy="380075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7908954" y="39658"/>
            <a:ext cx="800077" cy="592343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12567" y="3972291"/>
            <a:ext cx="1146207" cy="1063803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199238" y="3699426"/>
            <a:ext cx="906954" cy="1160207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8497833" y="-690"/>
            <a:ext cx="775583" cy="776946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295700" y="4213030"/>
            <a:ext cx="428468" cy="1217307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8616189" y="4684966"/>
            <a:ext cx="561571" cy="54342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730188" y="4685853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22967" y="586966"/>
            <a:ext cx="161913" cy="145916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254044" y="4684525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7" name="Google Shape;3607;p14"/>
          <p:cNvSpPr/>
          <p:nvPr/>
        </p:nvSpPr>
        <p:spPr>
          <a:xfrm>
            <a:off x="6870409" y="-31000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181607" y="-532401"/>
            <a:ext cx="433156" cy="1122937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186666" y="-310142"/>
            <a:ext cx="438469" cy="118672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434499" y="4085222"/>
            <a:ext cx="1157436" cy="740599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430889" y="4458291"/>
            <a:ext cx="360400" cy="976219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06276" y="4544135"/>
            <a:ext cx="933472" cy="547264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8354557" y="450816"/>
            <a:ext cx="875251" cy="663424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8309641" y="4285622"/>
            <a:ext cx="849824" cy="827269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8163198" y="-30991"/>
            <a:ext cx="848507" cy="870171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8456956" y="4495133"/>
            <a:ext cx="333199" cy="902539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8009287" y="319096"/>
            <a:ext cx="161913" cy="145916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8711217" y="4427216"/>
            <a:ext cx="161913" cy="145916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8147742" y="4496916"/>
            <a:ext cx="161913" cy="145916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40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0250" y="528000"/>
            <a:ext cx="6983400" cy="9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 panose="02000000000000000000"/>
              <a:buNone/>
              <a:defRPr sz="3000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66325" y="2615525"/>
            <a:ext cx="6897300" cy="20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G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87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15463" y="1570005"/>
            <a:ext cx="627111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Chào mừng các con học sinh lớp 2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loud 42"/>
          <p:cNvSpPr/>
          <p:nvPr/>
        </p:nvSpPr>
        <p:spPr>
          <a:xfrm>
            <a:off x="652829" y="66067"/>
            <a:ext cx="3964924" cy="986849"/>
          </a:xfrm>
          <a:prstGeom prst="cloud">
            <a:avLst/>
          </a:prstGeom>
          <a:solidFill>
            <a:srgbClr val="09DCE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oogle Shape;8151;p36"/>
          <p:cNvGrpSpPr/>
          <p:nvPr/>
        </p:nvGrpSpPr>
        <p:grpSpPr>
          <a:xfrm rot="20606658">
            <a:off x="439494" y="3681902"/>
            <a:ext cx="6478839" cy="2439692"/>
            <a:chOff x="1121526" y="1341074"/>
            <a:chExt cx="3065806" cy="2648383"/>
          </a:xfrm>
          <a:solidFill>
            <a:srgbClr val="92D050"/>
          </a:solidFill>
        </p:grpSpPr>
        <p:sp>
          <p:nvSpPr>
            <p:cNvPr id="70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grpFill/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95" name="Google Shape;8195;p39"/>
          <p:cNvSpPr txBox="1">
            <a:spLocks noGrp="1"/>
          </p:cNvSpPr>
          <p:nvPr>
            <p:ph type="title"/>
          </p:nvPr>
        </p:nvSpPr>
        <p:spPr>
          <a:xfrm>
            <a:off x="836860" y="222184"/>
            <a:ext cx="4396380" cy="6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Georgia" panose="02040502050405020303" pitchFamily="18" charset="0"/>
              </a:rPr>
              <a:t>Bộ phận chính của chú hổ</a:t>
            </a:r>
            <a:endParaRPr sz="2400" dirty="0">
              <a:latin typeface="Georgia" panose="02040502050405020303" pitchFamily="18" charset="0"/>
            </a:endParaRPr>
          </a:p>
        </p:txBody>
      </p:sp>
      <p:sp>
        <p:nvSpPr>
          <p:cNvPr id="8197" name="Google Shape;8197;p39"/>
          <p:cNvSpPr/>
          <p:nvPr/>
        </p:nvSpPr>
        <p:spPr>
          <a:xfrm>
            <a:off x="5193601" y="2833584"/>
            <a:ext cx="994123" cy="832474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8" name="Google Shape;8198;p39"/>
          <p:cNvSpPr/>
          <p:nvPr/>
        </p:nvSpPr>
        <p:spPr>
          <a:xfrm>
            <a:off x="6241598" y="2670042"/>
            <a:ext cx="994123" cy="830636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9" name="Google Shape;8199;p39"/>
          <p:cNvSpPr/>
          <p:nvPr/>
        </p:nvSpPr>
        <p:spPr>
          <a:xfrm>
            <a:off x="6704268" y="3726272"/>
            <a:ext cx="2333768" cy="1474557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0" name="Google Shape;8200;p39"/>
          <p:cNvSpPr/>
          <p:nvPr/>
        </p:nvSpPr>
        <p:spPr>
          <a:xfrm>
            <a:off x="7152956" y="3871321"/>
            <a:ext cx="564378" cy="450633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1" name="Google Shape;8201;p39"/>
          <p:cNvSpPr/>
          <p:nvPr/>
        </p:nvSpPr>
        <p:spPr>
          <a:xfrm>
            <a:off x="5697157" y="4894185"/>
            <a:ext cx="1213368" cy="304804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2" name="Google Shape;8202;p39"/>
          <p:cNvSpPr/>
          <p:nvPr/>
        </p:nvSpPr>
        <p:spPr>
          <a:xfrm>
            <a:off x="5186192" y="2530730"/>
            <a:ext cx="1404761" cy="1046149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3" name="Google Shape;8203;p39"/>
          <p:cNvSpPr/>
          <p:nvPr/>
        </p:nvSpPr>
        <p:spPr>
          <a:xfrm>
            <a:off x="5230810" y="2586433"/>
            <a:ext cx="1360144" cy="877092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4" name="Google Shape;8204;p39"/>
          <p:cNvSpPr/>
          <p:nvPr/>
        </p:nvSpPr>
        <p:spPr>
          <a:xfrm>
            <a:off x="5825385" y="2183258"/>
            <a:ext cx="1402867" cy="1046149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5" name="Google Shape;8205;p39"/>
          <p:cNvSpPr/>
          <p:nvPr/>
        </p:nvSpPr>
        <p:spPr>
          <a:xfrm>
            <a:off x="6689395" y="2670042"/>
            <a:ext cx="538866" cy="544492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6" name="Google Shape;8206;p39"/>
          <p:cNvSpPr/>
          <p:nvPr/>
        </p:nvSpPr>
        <p:spPr>
          <a:xfrm>
            <a:off x="5604244" y="4141422"/>
            <a:ext cx="585378" cy="441999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7" name="Google Shape;8207;p39"/>
          <p:cNvSpPr/>
          <p:nvPr/>
        </p:nvSpPr>
        <p:spPr>
          <a:xfrm>
            <a:off x="5604244" y="4147215"/>
            <a:ext cx="520317" cy="392146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8" name="Google Shape;8208;p39"/>
          <p:cNvSpPr/>
          <p:nvPr/>
        </p:nvSpPr>
        <p:spPr>
          <a:xfrm>
            <a:off x="5782661" y="4223416"/>
            <a:ext cx="637348" cy="572343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09" name="Google Shape;8209;p39"/>
          <p:cNvSpPr/>
          <p:nvPr/>
        </p:nvSpPr>
        <p:spPr>
          <a:xfrm>
            <a:off x="5795640" y="4223416"/>
            <a:ext cx="353098" cy="211892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0" name="Google Shape;8210;p39"/>
          <p:cNvSpPr/>
          <p:nvPr/>
        </p:nvSpPr>
        <p:spPr>
          <a:xfrm>
            <a:off x="5303224" y="3851937"/>
            <a:ext cx="864113" cy="651942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1" name="Google Shape;8211;p39"/>
          <p:cNvSpPr/>
          <p:nvPr/>
        </p:nvSpPr>
        <p:spPr>
          <a:xfrm>
            <a:off x="5723170" y="3955877"/>
            <a:ext cx="455312" cy="546330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2" name="Google Shape;8212;p39"/>
          <p:cNvSpPr/>
          <p:nvPr/>
        </p:nvSpPr>
        <p:spPr>
          <a:xfrm>
            <a:off x="5305118" y="3864804"/>
            <a:ext cx="384681" cy="587216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3" name="Google Shape;8213;p39"/>
          <p:cNvSpPr/>
          <p:nvPr/>
        </p:nvSpPr>
        <p:spPr>
          <a:xfrm>
            <a:off x="5507655" y="3911260"/>
            <a:ext cx="243476" cy="187717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4" name="Google Shape;8214;p39"/>
          <p:cNvSpPr/>
          <p:nvPr/>
        </p:nvSpPr>
        <p:spPr>
          <a:xfrm>
            <a:off x="5988873" y="3073272"/>
            <a:ext cx="1447485" cy="2125719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5" name="Google Shape;8215;p39"/>
          <p:cNvSpPr/>
          <p:nvPr/>
        </p:nvSpPr>
        <p:spPr>
          <a:xfrm>
            <a:off x="6529583" y="3134600"/>
            <a:ext cx="904943" cy="206439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6" name="Google Shape;8216;p39"/>
          <p:cNvSpPr/>
          <p:nvPr/>
        </p:nvSpPr>
        <p:spPr>
          <a:xfrm>
            <a:off x="5988873" y="3073272"/>
            <a:ext cx="752596" cy="464559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7" name="Google Shape;8217;p39"/>
          <p:cNvSpPr/>
          <p:nvPr/>
        </p:nvSpPr>
        <p:spPr>
          <a:xfrm>
            <a:off x="5095118" y="1784596"/>
            <a:ext cx="2050799" cy="1610192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8" name="Google Shape;8218;p39"/>
          <p:cNvSpPr/>
          <p:nvPr/>
        </p:nvSpPr>
        <p:spPr>
          <a:xfrm>
            <a:off x="6817624" y="2493521"/>
            <a:ext cx="102214" cy="371703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9" name="Google Shape;8219;p39"/>
          <p:cNvSpPr/>
          <p:nvPr/>
        </p:nvSpPr>
        <p:spPr>
          <a:xfrm>
            <a:off x="5810512" y="2503436"/>
            <a:ext cx="1335412" cy="889458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0" name="Google Shape;8220;p39"/>
          <p:cNvSpPr/>
          <p:nvPr/>
        </p:nvSpPr>
        <p:spPr>
          <a:xfrm>
            <a:off x="5095118" y="1785598"/>
            <a:ext cx="1064753" cy="1555270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1" name="Google Shape;8221;p39"/>
          <p:cNvSpPr/>
          <p:nvPr/>
        </p:nvSpPr>
        <p:spPr>
          <a:xfrm>
            <a:off x="6925353" y="3322262"/>
            <a:ext cx="793482" cy="631778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2" name="Google Shape;8222;p39"/>
          <p:cNvSpPr/>
          <p:nvPr/>
        </p:nvSpPr>
        <p:spPr>
          <a:xfrm>
            <a:off x="6981112" y="3457897"/>
            <a:ext cx="709817" cy="447848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3" name="Google Shape;8223;p39"/>
          <p:cNvSpPr/>
          <p:nvPr/>
        </p:nvSpPr>
        <p:spPr>
          <a:xfrm>
            <a:off x="7038709" y="3658538"/>
            <a:ext cx="213730" cy="600250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4" name="Google Shape;8224;p39"/>
          <p:cNvSpPr/>
          <p:nvPr/>
        </p:nvSpPr>
        <p:spPr>
          <a:xfrm>
            <a:off x="6897502" y="3234920"/>
            <a:ext cx="793426" cy="631778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5" name="Google Shape;8225;p39"/>
          <p:cNvSpPr/>
          <p:nvPr/>
        </p:nvSpPr>
        <p:spPr>
          <a:xfrm>
            <a:off x="6923515" y="3338973"/>
            <a:ext cx="767413" cy="527725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6" name="Google Shape;8226;p39"/>
          <p:cNvSpPr/>
          <p:nvPr/>
        </p:nvSpPr>
        <p:spPr>
          <a:xfrm>
            <a:off x="6200712" y="3727330"/>
            <a:ext cx="252722" cy="1471660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7" name="Google Shape;8227;p39"/>
          <p:cNvSpPr/>
          <p:nvPr/>
        </p:nvSpPr>
        <p:spPr>
          <a:xfrm>
            <a:off x="5927544" y="1531038"/>
            <a:ext cx="1778247" cy="1061021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8" name="Google Shape;8228;p39"/>
          <p:cNvSpPr/>
          <p:nvPr/>
        </p:nvSpPr>
        <p:spPr>
          <a:xfrm>
            <a:off x="6241598" y="1670406"/>
            <a:ext cx="1421472" cy="795320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9" name="Google Shape;8229;p39"/>
          <p:cNvSpPr/>
          <p:nvPr/>
        </p:nvSpPr>
        <p:spPr>
          <a:xfrm>
            <a:off x="6689395" y="1885974"/>
            <a:ext cx="1464196" cy="845453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0" name="Google Shape;8230;p39"/>
          <p:cNvSpPr/>
          <p:nvPr/>
        </p:nvSpPr>
        <p:spPr>
          <a:xfrm>
            <a:off x="7335996" y="2283578"/>
            <a:ext cx="628101" cy="447848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1" name="Google Shape;8231;p39"/>
          <p:cNvSpPr/>
          <p:nvPr/>
        </p:nvSpPr>
        <p:spPr>
          <a:xfrm>
            <a:off x="7111179" y="2036482"/>
            <a:ext cx="533296" cy="364239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2" name="Google Shape;8232;p39"/>
          <p:cNvSpPr/>
          <p:nvPr/>
        </p:nvSpPr>
        <p:spPr>
          <a:xfrm>
            <a:off x="5119293" y="22281"/>
            <a:ext cx="4024673" cy="2045674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3" name="Google Shape;8233;p39"/>
          <p:cNvSpPr/>
          <p:nvPr/>
        </p:nvSpPr>
        <p:spPr>
          <a:xfrm>
            <a:off x="5435185" y="280574"/>
            <a:ext cx="3708784" cy="1506975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4" name="Google Shape;8234;p39"/>
          <p:cNvSpPr/>
          <p:nvPr/>
        </p:nvSpPr>
        <p:spPr>
          <a:xfrm>
            <a:off x="8573496" y="785962"/>
            <a:ext cx="570505" cy="1205959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5" name="Google Shape;8235;p39"/>
          <p:cNvSpPr/>
          <p:nvPr/>
        </p:nvSpPr>
        <p:spPr>
          <a:xfrm>
            <a:off x="8573496" y="830580"/>
            <a:ext cx="570505" cy="1040578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6" name="Google Shape;8236;p39"/>
          <p:cNvSpPr/>
          <p:nvPr/>
        </p:nvSpPr>
        <p:spPr>
          <a:xfrm>
            <a:off x="7512519" y="748809"/>
            <a:ext cx="1631471" cy="445519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7" name="Google Shape;8237;p39"/>
          <p:cNvSpPr/>
          <p:nvPr/>
        </p:nvSpPr>
        <p:spPr>
          <a:xfrm>
            <a:off x="7650050" y="1571924"/>
            <a:ext cx="661523" cy="3628906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8" name="Google Shape;8238;p39"/>
          <p:cNvSpPr/>
          <p:nvPr/>
        </p:nvSpPr>
        <p:spPr>
          <a:xfrm>
            <a:off x="7512519" y="748809"/>
            <a:ext cx="1631471" cy="1995653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9" name="Google Shape;8239;p39"/>
          <p:cNvSpPr/>
          <p:nvPr/>
        </p:nvSpPr>
        <p:spPr>
          <a:xfrm>
            <a:off x="7765244" y="0"/>
            <a:ext cx="1378748" cy="665255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0" name="Google Shape;8240;p39"/>
          <p:cNvSpPr/>
          <p:nvPr/>
        </p:nvSpPr>
        <p:spPr>
          <a:xfrm>
            <a:off x="4812703" y="0"/>
            <a:ext cx="4039545" cy="1271075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1" name="Google Shape;8241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2" name="Google Shape;8242;p39"/>
          <p:cNvSpPr/>
          <p:nvPr/>
        </p:nvSpPr>
        <p:spPr>
          <a:xfrm>
            <a:off x="5817921" y="1386156"/>
            <a:ext cx="1787549" cy="102013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3" name="Google Shape;8243;p39"/>
          <p:cNvSpPr/>
          <p:nvPr/>
        </p:nvSpPr>
        <p:spPr>
          <a:xfrm>
            <a:off x="7414036" y="3610244"/>
            <a:ext cx="1549699" cy="852917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4" name="Google Shape;8244;p39"/>
          <p:cNvSpPr/>
          <p:nvPr/>
        </p:nvSpPr>
        <p:spPr>
          <a:xfrm>
            <a:off x="8458302" y="3864804"/>
            <a:ext cx="503606" cy="564935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5" name="Google Shape;8245;p39"/>
          <p:cNvSpPr/>
          <p:nvPr/>
        </p:nvSpPr>
        <p:spPr>
          <a:xfrm>
            <a:off x="7783793" y="2909730"/>
            <a:ext cx="1360199" cy="1633309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6" name="Google Shape;8246;p39"/>
          <p:cNvSpPr/>
          <p:nvPr/>
        </p:nvSpPr>
        <p:spPr>
          <a:xfrm>
            <a:off x="8632987" y="3229350"/>
            <a:ext cx="511015" cy="988552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7" name="Google Shape;8247;p39"/>
          <p:cNvSpPr/>
          <p:nvPr/>
        </p:nvSpPr>
        <p:spPr>
          <a:xfrm>
            <a:off x="6377235" y="3968912"/>
            <a:ext cx="2766743" cy="1230078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8" name="Google Shape;8248;p39"/>
          <p:cNvSpPr/>
          <p:nvPr/>
        </p:nvSpPr>
        <p:spPr>
          <a:xfrm>
            <a:off x="4812703" y="0"/>
            <a:ext cx="3760810" cy="1271075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49" name="Google Shape;8249;p39"/>
          <p:cNvSpPr/>
          <p:nvPr/>
        </p:nvSpPr>
        <p:spPr>
          <a:xfrm>
            <a:off x="8854072" y="564879"/>
            <a:ext cx="289932" cy="700515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0" name="Google Shape;8250;p39"/>
          <p:cNvSpPr/>
          <p:nvPr/>
        </p:nvSpPr>
        <p:spPr>
          <a:xfrm>
            <a:off x="5476350" y="215513"/>
            <a:ext cx="674223" cy="335218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1" name="Google Shape;8251;p39"/>
          <p:cNvSpPr/>
          <p:nvPr/>
        </p:nvSpPr>
        <p:spPr>
          <a:xfrm>
            <a:off x="8720273" y="0"/>
            <a:ext cx="132015" cy="432976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2" name="Google Shape;8252;p39"/>
          <p:cNvSpPr/>
          <p:nvPr/>
        </p:nvSpPr>
        <p:spPr>
          <a:xfrm>
            <a:off x="5817921" y="1386156"/>
            <a:ext cx="1337918" cy="94950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3" name="Google Shape;8253;p39"/>
          <p:cNvSpPr/>
          <p:nvPr/>
        </p:nvSpPr>
        <p:spPr>
          <a:xfrm>
            <a:off x="5240057" y="2530730"/>
            <a:ext cx="371703" cy="542598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4" name="Google Shape;8254;p39"/>
          <p:cNvSpPr/>
          <p:nvPr/>
        </p:nvSpPr>
        <p:spPr>
          <a:xfrm>
            <a:off x="6665220" y="1746607"/>
            <a:ext cx="940258" cy="628101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5" name="Google Shape;8255;p39"/>
          <p:cNvSpPr/>
          <p:nvPr/>
        </p:nvSpPr>
        <p:spPr>
          <a:xfrm>
            <a:off x="6901234" y="3234920"/>
            <a:ext cx="444116" cy="284361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6" name="Google Shape;8256;p39"/>
          <p:cNvSpPr/>
          <p:nvPr/>
        </p:nvSpPr>
        <p:spPr>
          <a:xfrm>
            <a:off x="7508787" y="4583867"/>
            <a:ext cx="1635203" cy="615123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7" name="Google Shape;8257;p39"/>
          <p:cNvSpPr/>
          <p:nvPr/>
        </p:nvSpPr>
        <p:spPr>
          <a:xfrm>
            <a:off x="7726196" y="3969469"/>
            <a:ext cx="1417796" cy="785405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58" name="Google Shape;8258;p39"/>
          <p:cNvSpPr/>
          <p:nvPr/>
        </p:nvSpPr>
        <p:spPr>
          <a:xfrm>
            <a:off x="6379073" y="4765958"/>
            <a:ext cx="1131652" cy="433031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168" l="5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0510" y="2319525"/>
            <a:ext cx="2832061" cy="290003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2720622" y="1784596"/>
            <a:ext cx="11289" cy="6811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3492709" y="2334262"/>
            <a:ext cx="8543" cy="12970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4314488" y="1615142"/>
            <a:ext cx="11289" cy="68113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/>
          <p:nvPr/>
        </p:nvCxnSpPr>
        <p:spPr>
          <a:xfrm rot="16200000" flipV="1">
            <a:off x="861576" y="3572135"/>
            <a:ext cx="1038683" cy="895770"/>
          </a:xfrm>
          <a:prstGeom prst="bent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16200000" flipV="1">
            <a:off x="1411592" y="2768773"/>
            <a:ext cx="1308573" cy="943893"/>
          </a:xfrm>
          <a:prstGeom prst="bentConnector3">
            <a:avLst>
              <a:gd name="adj1" fmla="val 20669"/>
            </a:avLst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2190045" y="1357413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2950929" y="1849261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3766161" y="1152822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794024" y="2097247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229140" y="3000942"/>
            <a:ext cx="1083734" cy="42718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377372" y="1387439"/>
            <a:ext cx="725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Đầu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80885" y="1823790"/>
            <a:ext cx="8291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Thân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955226" y="1185354"/>
            <a:ext cx="852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Đuôi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82132" y="3008865"/>
            <a:ext cx="858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Chân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1027364" y="2094620"/>
            <a:ext cx="8784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Vằn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99" grpId="0" animBg="1"/>
      <p:bldP spid="101" grpId="0" animBg="1"/>
      <p:bldP spid="102" grpId="0" animBg="1"/>
      <p:bldP spid="103" grpId="0" animBg="1"/>
      <p:bldP spid="38" grpId="0"/>
      <p:bldP spid="39" grpId="0"/>
      <p:bldP spid="40" grpId="0"/>
      <p:bldP spid="41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5" name="Google Shape;9325;p50"/>
          <p:cNvPicPr preferRelativeResize="0"/>
          <p:nvPr/>
        </p:nvPicPr>
        <p:blipFill rotWithShape="1">
          <a:blip r:embed="rId3"/>
          <a:srcRect l="15659" r="15659"/>
          <a:stretch>
            <a:fillRect/>
          </a:stretch>
        </p:blipFill>
        <p:spPr>
          <a:xfrm>
            <a:off x="551574" y="845252"/>
            <a:ext cx="3464999" cy="3361101"/>
          </a:xfrm>
          <a:prstGeom prst="rect">
            <a:avLst/>
          </a:prstGeom>
          <a:noFill/>
          <a:ln>
            <a:noFill/>
          </a:ln>
        </p:spPr>
      </p:pic>
      <p:sp>
        <p:nvSpPr>
          <p:cNvPr id="9328" name="Google Shape;9328;p50"/>
          <p:cNvSpPr txBox="1">
            <a:spLocks noGrp="1"/>
          </p:cNvSpPr>
          <p:nvPr>
            <p:ph type="subTitle" idx="1"/>
          </p:nvPr>
        </p:nvSpPr>
        <p:spPr>
          <a:xfrm>
            <a:off x="3936744" y="2035182"/>
            <a:ext cx="4935516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 smtClean="0">
                <a:solidFill>
                  <a:srgbClr val="FF0000"/>
                </a:solidFill>
              </a:rPr>
              <a:t>                   02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 smtClean="0"/>
              <a:t>Kiến</a:t>
            </a:r>
            <a:r>
              <a:rPr lang="en-US" sz="3200" b="1" dirty="0" smtClean="0"/>
              <a:t> tạo kiến thức kĩ năng </a:t>
            </a:r>
            <a:endParaRPr sz="3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0" name="Google Shape;8170;p38"/>
          <p:cNvSpPr txBox="1">
            <a:spLocks noGrp="1"/>
          </p:cNvSpPr>
          <p:nvPr>
            <p:ph type="subTitle" idx="1"/>
          </p:nvPr>
        </p:nvSpPr>
        <p:spPr>
          <a:xfrm>
            <a:off x="3429290" y="3716275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/>
              <a:t>Bước 2</a:t>
            </a:r>
            <a:endParaRPr b="1" dirty="0"/>
          </a:p>
        </p:txBody>
      </p:sp>
      <p:sp>
        <p:nvSpPr>
          <p:cNvPr id="8171" name="Google Shape;8171;p38"/>
          <p:cNvSpPr txBox="1">
            <a:spLocks noGrp="1"/>
          </p:cNvSpPr>
          <p:nvPr>
            <p:ph type="subTitle" idx="2"/>
          </p:nvPr>
        </p:nvSpPr>
        <p:spPr>
          <a:xfrm>
            <a:off x="5944958" y="3667183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Bước 3</a:t>
            </a:r>
            <a:endParaRPr b="1" dirty="0"/>
          </a:p>
        </p:txBody>
      </p:sp>
      <p:sp>
        <p:nvSpPr>
          <p:cNvPr id="8172" name="Google Shape;8172;p38"/>
          <p:cNvSpPr txBox="1">
            <a:spLocks noGrp="1"/>
          </p:cNvSpPr>
          <p:nvPr>
            <p:ph type="subTitle" idx="3"/>
          </p:nvPr>
        </p:nvSpPr>
        <p:spPr>
          <a:xfrm>
            <a:off x="733500" y="3765858"/>
            <a:ext cx="1924500" cy="3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Bước 1</a:t>
            </a:r>
            <a:endParaRPr b="1" dirty="0"/>
          </a:p>
        </p:txBody>
      </p:sp>
      <p:sp>
        <p:nvSpPr>
          <p:cNvPr id="8173" name="Google Shape;8173;p38"/>
          <p:cNvSpPr txBox="1">
            <a:spLocks noGrp="1"/>
          </p:cNvSpPr>
          <p:nvPr>
            <p:ph type="subTitle" idx="4"/>
          </p:nvPr>
        </p:nvSpPr>
        <p:spPr>
          <a:xfrm>
            <a:off x="873929" y="4112358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Cắt tạo hình các bộ phận của chú hổ </a:t>
            </a:r>
            <a:endParaRPr dirty="0"/>
          </a:p>
        </p:txBody>
      </p:sp>
      <p:sp>
        <p:nvSpPr>
          <p:cNvPr id="8174" name="Google Shape;8174;p38"/>
          <p:cNvSpPr txBox="1">
            <a:spLocks noGrp="1"/>
          </p:cNvSpPr>
          <p:nvPr>
            <p:ph type="subTitle" idx="5"/>
          </p:nvPr>
        </p:nvSpPr>
        <p:spPr>
          <a:xfrm>
            <a:off x="3405867" y="4075609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Dán các bộ phận lại để tạo hình chú hổ </a:t>
            </a:r>
            <a:endParaRPr dirty="0"/>
          </a:p>
        </p:txBody>
      </p:sp>
      <p:sp>
        <p:nvSpPr>
          <p:cNvPr id="8175" name="Google Shape;8175;p38"/>
          <p:cNvSpPr txBox="1">
            <a:spLocks noGrp="1"/>
          </p:cNvSpPr>
          <p:nvPr>
            <p:ph type="subTitle" idx="6"/>
          </p:nvPr>
        </p:nvSpPr>
        <p:spPr>
          <a:xfrm>
            <a:off x="5937805" y="4062775"/>
            <a:ext cx="1882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Dán các vệt đen và lên đầu, thân và đuôi. </a:t>
            </a:r>
            <a:r>
              <a:rPr lang="en-US" smtClean="0"/>
              <a:t>Vẽ thêm các chi tiết trên mặt </a:t>
            </a:r>
            <a:endParaRPr dirty="0"/>
          </a:p>
        </p:txBody>
      </p:sp>
      <p:sp>
        <p:nvSpPr>
          <p:cNvPr id="8176" name="Google Shape;8176;p38"/>
          <p:cNvSpPr txBox="1">
            <a:spLocks noGrp="1"/>
          </p:cNvSpPr>
          <p:nvPr>
            <p:ph type="title"/>
          </p:nvPr>
        </p:nvSpPr>
        <p:spPr>
          <a:xfrm>
            <a:off x="927974" y="521625"/>
            <a:ext cx="8114425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latin typeface="Georgia" panose="02040502050405020303" pitchFamily="18" charset="0"/>
              </a:rPr>
              <a:t>C</a:t>
            </a:r>
            <a:r>
              <a:rPr lang="en-GB" sz="2400" dirty="0" smtClean="0">
                <a:latin typeface="Georgia" panose="02040502050405020303" pitchFamily="18" charset="0"/>
              </a:rPr>
              <a:t>ác bước tạo hình chú hổ bằng hình thức cắt dán </a:t>
            </a:r>
            <a:endParaRPr sz="2400" dirty="0">
              <a:latin typeface="Georgia" panose="02040502050405020303" pitchFamily="18" charset="0"/>
            </a:endParaRPr>
          </a:p>
        </p:txBody>
      </p:sp>
      <p:grpSp>
        <p:nvGrpSpPr>
          <p:cNvPr id="8177" name="Google Shape;8177;p38"/>
          <p:cNvGrpSpPr/>
          <p:nvPr/>
        </p:nvGrpSpPr>
        <p:grpSpPr>
          <a:xfrm>
            <a:off x="474134" y="1082025"/>
            <a:ext cx="3127022" cy="2722331"/>
            <a:chOff x="1121526" y="1341074"/>
            <a:chExt cx="3065806" cy="2648383"/>
          </a:xfrm>
        </p:grpSpPr>
        <p:sp>
          <p:nvSpPr>
            <p:cNvPr id="8178" name="Google Shape;8178;p38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9" name="Google Shape;8179;p38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0" name="Google Shape;8180;p38"/>
          <p:cNvGrpSpPr/>
          <p:nvPr/>
        </p:nvGrpSpPr>
        <p:grpSpPr>
          <a:xfrm>
            <a:off x="3076786" y="1192502"/>
            <a:ext cx="3025344" cy="2621416"/>
            <a:chOff x="1121526" y="1341074"/>
            <a:chExt cx="3065806" cy="2648383"/>
          </a:xfrm>
        </p:grpSpPr>
        <p:sp>
          <p:nvSpPr>
            <p:cNvPr id="8181" name="Google Shape;8181;p38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2" name="Google Shape;8182;p38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83" name="Google Shape;8183;p38"/>
          <p:cNvGrpSpPr/>
          <p:nvPr/>
        </p:nvGrpSpPr>
        <p:grpSpPr>
          <a:xfrm>
            <a:off x="5589961" y="1198633"/>
            <a:ext cx="3263928" cy="2609154"/>
            <a:chOff x="1121526" y="1341074"/>
            <a:chExt cx="3065806" cy="2648383"/>
          </a:xfrm>
        </p:grpSpPr>
        <p:sp>
          <p:nvSpPr>
            <p:cNvPr id="8184" name="Google Shape;8184;p38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5" name="Google Shape;8185;p38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572"/>
          <a:stretch>
            <a:fillRect/>
          </a:stretch>
        </p:blipFill>
        <p:spPr>
          <a:xfrm>
            <a:off x="1104051" y="1792374"/>
            <a:ext cx="1553949" cy="1343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4167" t="7659" r="4044" b="15322"/>
          <a:stretch>
            <a:fillRect/>
          </a:stretch>
        </p:blipFill>
        <p:spPr>
          <a:xfrm>
            <a:off x="3598477" y="1792374"/>
            <a:ext cx="1742373" cy="1388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31605"/>
          <a:stretch>
            <a:fillRect/>
          </a:stretch>
        </p:blipFill>
        <p:spPr>
          <a:xfrm>
            <a:off x="6268643" y="1791148"/>
            <a:ext cx="1847345" cy="1382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ổ sử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192" y="167762"/>
            <a:ext cx="8609678" cy="4839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9" name="Google Shape;9399;p52"/>
          <p:cNvSpPr txBox="1">
            <a:spLocks noGrp="1"/>
          </p:cNvSpPr>
          <p:nvPr>
            <p:ph type="title"/>
          </p:nvPr>
        </p:nvSpPr>
        <p:spPr>
          <a:xfrm>
            <a:off x="1770878" y="-63108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Georgia" panose="02040502050405020303" pitchFamily="18" charset="0"/>
              </a:rPr>
              <a:t>Cách thực hiện </a:t>
            </a:r>
            <a:endParaRPr dirty="0">
              <a:latin typeface="Georgia" panose="02040502050405020303" pitchFamily="18" charset="0"/>
            </a:endParaRPr>
          </a:p>
        </p:txBody>
      </p:sp>
      <p:sp>
        <p:nvSpPr>
          <p:cNvPr id="9410" name="Google Shape;9410;p52"/>
          <p:cNvSpPr/>
          <p:nvPr/>
        </p:nvSpPr>
        <p:spPr>
          <a:xfrm>
            <a:off x="5963517" y="559006"/>
            <a:ext cx="2744249" cy="2935079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1" name="Google Shape;9411;p52"/>
          <p:cNvSpPr/>
          <p:nvPr/>
        </p:nvSpPr>
        <p:spPr>
          <a:xfrm>
            <a:off x="6135959" y="783155"/>
            <a:ext cx="2361752" cy="2525982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2" name="Google Shape;9412;p52"/>
          <p:cNvSpPr/>
          <p:nvPr/>
        </p:nvSpPr>
        <p:spPr>
          <a:xfrm>
            <a:off x="7207005" y="3718343"/>
            <a:ext cx="218100" cy="2181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13" name="Google Shape;9413;p52"/>
          <p:cNvGrpSpPr/>
          <p:nvPr/>
        </p:nvGrpSpPr>
        <p:grpSpPr>
          <a:xfrm>
            <a:off x="7233555" y="3325143"/>
            <a:ext cx="165000" cy="576245"/>
            <a:chOff x="7408975" y="2583338"/>
            <a:chExt cx="165000" cy="576245"/>
          </a:xfrm>
        </p:grpSpPr>
        <p:sp>
          <p:nvSpPr>
            <p:cNvPr id="9414" name="Google Shape;9414;p52"/>
            <p:cNvSpPr/>
            <p:nvPr/>
          </p:nvSpPr>
          <p:spPr>
            <a:xfrm>
              <a:off x="7408975" y="2583338"/>
              <a:ext cx="165000" cy="1650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endParaRPr>
            </a:p>
          </p:txBody>
        </p:sp>
        <p:sp>
          <p:nvSpPr>
            <p:cNvPr id="9415" name="Google Shape;9415;p52"/>
            <p:cNvSpPr/>
            <p:nvPr/>
          </p:nvSpPr>
          <p:spPr>
            <a:xfrm>
              <a:off x="7443025" y="2813988"/>
              <a:ext cx="96900" cy="96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endParaRPr>
            </a:p>
          </p:txBody>
        </p:sp>
        <p:sp>
          <p:nvSpPr>
            <p:cNvPr id="9416" name="Google Shape;9416;p52"/>
            <p:cNvSpPr/>
            <p:nvPr/>
          </p:nvSpPr>
          <p:spPr>
            <a:xfrm>
              <a:off x="7417375" y="3011383"/>
              <a:ext cx="148200" cy="1482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endParaRPr>
            </a:p>
          </p:txBody>
        </p:sp>
      </p:grpSp>
      <p:sp>
        <p:nvSpPr>
          <p:cNvPr id="9417" name="Google Shape;9417;p52"/>
          <p:cNvSpPr txBox="1"/>
          <p:nvPr/>
        </p:nvSpPr>
        <p:spPr>
          <a:xfrm>
            <a:off x="6422205" y="3929208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 panose="020B0604020202020204"/>
              <a:buNone/>
            </a:pPr>
            <a:r>
              <a:rPr lang="en-GB" sz="2000" dirty="0" smtClean="0">
                <a:solidFill>
                  <a:schemeClr val="accent2"/>
                </a:solidFill>
                <a:latin typeface="Arial" panose="020B0604020202020204" pitchFamily="34" charset="0"/>
                <a:ea typeface="Chewy" panose="02000000000000000000"/>
                <a:cs typeface="Arial" panose="020B0604020202020204" pitchFamily="34" charset="0"/>
                <a:sym typeface="Chewy" panose="02000000000000000000"/>
              </a:rPr>
              <a:t>Bước 3</a:t>
            </a:r>
            <a:endParaRPr sz="2000" dirty="0">
              <a:solidFill>
                <a:schemeClr val="accent2"/>
              </a:solidFill>
              <a:latin typeface="Arial" panose="020B0604020202020204" pitchFamily="34" charset="0"/>
              <a:ea typeface="Chewy" panose="02000000000000000000"/>
              <a:cs typeface="Arial" panose="020B0604020202020204" pitchFamily="34" charset="0"/>
              <a:sym typeface="Chewy" panose="02000000000000000000"/>
            </a:endParaRPr>
          </a:p>
        </p:txBody>
      </p:sp>
      <p:sp>
        <p:nvSpPr>
          <p:cNvPr id="9418" name="Google Shape;9418;p52"/>
          <p:cNvSpPr txBox="1"/>
          <p:nvPr/>
        </p:nvSpPr>
        <p:spPr>
          <a:xfrm>
            <a:off x="6373755" y="4336511"/>
            <a:ext cx="188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Tô màu và hoàn thiện bức tranh </a:t>
            </a:r>
            <a:endParaRPr sz="1800" b="1" dirty="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19" name="Google Shape;9419;p52"/>
          <p:cNvSpPr/>
          <p:nvPr/>
        </p:nvSpPr>
        <p:spPr>
          <a:xfrm>
            <a:off x="481053" y="611236"/>
            <a:ext cx="2744249" cy="2935079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0" name="Google Shape;9420;p52"/>
          <p:cNvSpPr/>
          <p:nvPr/>
        </p:nvSpPr>
        <p:spPr>
          <a:xfrm>
            <a:off x="685074" y="855008"/>
            <a:ext cx="2361752" cy="252598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1" name="Google Shape;9421;p52"/>
          <p:cNvSpPr/>
          <p:nvPr/>
        </p:nvSpPr>
        <p:spPr>
          <a:xfrm>
            <a:off x="1637875" y="3767608"/>
            <a:ext cx="218100" cy="218100"/>
          </a:xfrm>
          <a:prstGeom prst="ellipse">
            <a:avLst/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22" name="Google Shape;9422;p52"/>
          <p:cNvGrpSpPr/>
          <p:nvPr/>
        </p:nvGrpSpPr>
        <p:grpSpPr>
          <a:xfrm>
            <a:off x="1688177" y="3388271"/>
            <a:ext cx="165000" cy="576245"/>
            <a:chOff x="3516375" y="2583338"/>
            <a:chExt cx="165000" cy="576245"/>
          </a:xfrm>
        </p:grpSpPr>
        <p:sp>
          <p:nvSpPr>
            <p:cNvPr id="9423" name="Google Shape;9423;p52"/>
            <p:cNvSpPr/>
            <p:nvPr/>
          </p:nvSpPr>
          <p:spPr>
            <a:xfrm>
              <a:off x="3516375" y="2583338"/>
              <a:ext cx="165000" cy="165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4" name="Google Shape;9424;p52"/>
            <p:cNvSpPr/>
            <p:nvPr/>
          </p:nvSpPr>
          <p:spPr>
            <a:xfrm>
              <a:off x="3550425" y="2813988"/>
              <a:ext cx="96900" cy="96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5" name="Google Shape;9425;p52"/>
            <p:cNvSpPr/>
            <p:nvPr/>
          </p:nvSpPr>
          <p:spPr>
            <a:xfrm>
              <a:off x="3524775" y="3011383"/>
              <a:ext cx="148200" cy="14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26" name="Google Shape;9426;p52"/>
          <p:cNvSpPr txBox="1"/>
          <p:nvPr/>
        </p:nvSpPr>
        <p:spPr>
          <a:xfrm>
            <a:off x="828377" y="3930158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 panose="020B0604020202020204"/>
              <a:buNone/>
            </a:pPr>
            <a:r>
              <a:rPr lang="en-GB" sz="2000" dirty="0" smtClean="0">
                <a:solidFill>
                  <a:schemeClr val="accent2"/>
                </a:solidFill>
                <a:latin typeface="Arial" panose="020B0604020202020204" pitchFamily="34" charset="0"/>
                <a:ea typeface="Chewy" panose="02000000000000000000"/>
                <a:cs typeface="Arial" panose="020B0604020202020204" pitchFamily="34" charset="0"/>
                <a:sym typeface="Chewy" panose="02000000000000000000"/>
              </a:rPr>
              <a:t>Bước 1</a:t>
            </a:r>
            <a:endParaRPr sz="2000" dirty="0">
              <a:solidFill>
                <a:schemeClr val="accent2"/>
              </a:solidFill>
              <a:latin typeface="Arial" panose="020B0604020202020204" pitchFamily="34" charset="0"/>
              <a:ea typeface="Chewy" panose="02000000000000000000"/>
              <a:cs typeface="Arial" panose="020B0604020202020204" pitchFamily="34" charset="0"/>
              <a:sym typeface="Chewy" panose="02000000000000000000"/>
            </a:endParaRPr>
          </a:p>
        </p:txBody>
      </p:sp>
      <p:sp>
        <p:nvSpPr>
          <p:cNvPr id="9427" name="Google Shape;9427;p52"/>
          <p:cNvSpPr txBox="1"/>
          <p:nvPr/>
        </p:nvSpPr>
        <p:spPr>
          <a:xfrm>
            <a:off x="762014" y="4358808"/>
            <a:ext cx="1969822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Vẽ các bộ phận chính của chú hổ </a:t>
            </a:r>
            <a:endParaRPr sz="1800" b="1" dirty="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9428" name="Google Shape;9428;p52"/>
          <p:cNvSpPr/>
          <p:nvPr/>
        </p:nvSpPr>
        <p:spPr>
          <a:xfrm>
            <a:off x="3239161" y="626798"/>
            <a:ext cx="2744249" cy="2935079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9" name="Google Shape;9429;p52"/>
          <p:cNvSpPr/>
          <p:nvPr/>
        </p:nvSpPr>
        <p:spPr>
          <a:xfrm>
            <a:off x="3409430" y="772687"/>
            <a:ext cx="2361752" cy="2525982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0" name="Google Shape;9430;p52"/>
          <p:cNvSpPr/>
          <p:nvPr/>
        </p:nvSpPr>
        <p:spPr>
          <a:xfrm>
            <a:off x="4502236" y="3788521"/>
            <a:ext cx="218100" cy="218100"/>
          </a:xfrm>
          <a:prstGeom prst="ellipse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31" name="Google Shape;9431;p52"/>
          <p:cNvGrpSpPr/>
          <p:nvPr/>
        </p:nvGrpSpPr>
        <p:grpSpPr>
          <a:xfrm>
            <a:off x="4528786" y="3399348"/>
            <a:ext cx="165000" cy="576245"/>
            <a:chOff x="5462675" y="2583338"/>
            <a:chExt cx="165000" cy="576245"/>
          </a:xfrm>
        </p:grpSpPr>
        <p:sp>
          <p:nvSpPr>
            <p:cNvPr id="9432" name="Google Shape;9432;p52"/>
            <p:cNvSpPr/>
            <p:nvPr/>
          </p:nvSpPr>
          <p:spPr>
            <a:xfrm>
              <a:off x="5462675" y="2583338"/>
              <a:ext cx="165000" cy="1650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3" name="Google Shape;9433;p52"/>
            <p:cNvSpPr/>
            <p:nvPr/>
          </p:nvSpPr>
          <p:spPr>
            <a:xfrm>
              <a:off x="5496725" y="2813988"/>
              <a:ext cx="96900" cy="969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4" name="Google Shape;9434;p52"/>
            <p:cNvSpPr/>
            <p:nvPr/>
          </p:nvSpPr>
          <p:spPr>
            <a:xfrm>
              <a:off x="5471075" y="3011383"/>
              <a:ext cx="148200" cy="148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35" name="Google Shape;9435;p52"/>
          <p:cNvSpPr txBox="1"/>
          <p:nvPr/>
        </p:nvSpPr>
        <p:spPr>
          <a:xfrm>
            <a:off x="3704952" y="3953542"/>
            <a:ext cx="1884600" cy="4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Arial" panose="020B0604020202020204"/>
              <a:buNone/>
            </a:pPr>
            <a:r>
              <a:rPr lang="en-GB" sz="2000" dirty="0" smtClean="0">
                <a:solidFill>
                  <a:schemeClr val="accent2"/>
                </a:solidFill>
                <a:latin typeface="Arial" panose="020B0604020202020204" pitchFamily="34" charset="0"/>
                <a:ea typeface="Chewy" panose="02000000000000000000"/>
                <a:cs typeface="Arial" panose="020B0604020202020204" pitchFamily="34" charset="0"/>
                <a:sym typeface="Chewy" panose="02000000000000000000"/>
              </a:rPr>
              <a:t>Bước 2</a:t>
            </a:r>
            <a:endParaRPr sz="2000" dirty="0">
              <a:solidFill>
                <a:schemeClr val="accent2"/>
              </a:solidFill>
              <a:latin typeface="Arial" panose="020B0604020202020204" pitchFamily="34" charset="0"/>
              <a:ea typeface="Chewy" panose="02000000000000000000"/>
              <a:cs typeface="Arial" panose="020B0604020202020204" pitchFamily="34" charset="0"/>
              <a:sym typeface="Chewy" panose="02000000000000000000"/>
            </a:endParaRPr>
          </a:p>
        </p:txBody>
      </p:sp>
      <p:sp>
        <p:nvSpPr>
          <p:cNvPr id="9436" name="Google Shape;9436;p52"/>
          <p:cNvSpPr txBox="1"/>
          <p:nvPr/>
        </p:nvSpPr>
        <p:spPr>
          <a:xfrm>
            <a:off x="3416421" y="4398286"/>
            <a:ext cx="2607829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Vẽ chi tiết và môi trường sống của chú hổ </a:t>
            </a:r>
            <a:endParaRPr sz="1800" b="1" dirty="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73" y="1273209"/>
            <a:ext cx="1930154" cy="1642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662" y="1273209"/>
            <a:ext cx="2011921" cy="1642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781" y="1273209"/>
            <a:ext cx="2032050" cy="1558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750"/>
                                        <p:tgtEl>
                                          <p:spTgt spid="94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750"/>
                                        <p:tgtEl>
                                          <p:spTgt spid="943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750"/>
                                        <p:tgtEl>
                                          <p:spTgt spid="94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17" grpId="0"/>
      <p:bldP spid="9426" grpId="0"/>
      <p:bldP spid="94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9403" r="4610" b="13693"/>
          <a:stretch>
            <a:fillRect/>
          </a:stretch>
        </p:blipFill>
        <p:spPr>
          <a:xfrm>
            <a:off x="413212" y="701904"/>
            <a:ext cx="2832805" cy="2097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570" y="2937103"/>
            <a:ext cx="2580385" cy="18945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630" y="555147"/>
            <a:ext cx="2472267" cy="2097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79" y="2933314"/>
            <a:ext cx="2632869" cy="1898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559" y="1047317"/>
            <a:ext cx="1986845" cy="3211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9" name="Google Shape;8269;p41"/>
          <p:cNvSpPr txBox="1">
            <a:spLocks noGrp="1"/>
          </p:cNvSpPr>
          <p:nvPr>
            <p:ph type="title"/>
          </p:nvPr>
        </p:nvSpPr>
        <p:spPr>
          <a:xfrm>
            <a:off x="6288408" y="1916592"/>
            <a:ext cx="1828500" cy="57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600" dirty="0" smtClean="0"/>
              <a:t>03</a:t>
            </a:r>
            <a:endParaRPr dirty="0"/>
          </a:p>
        </p:txBody>
      </p:sp>
      <p:sp>
        <p:nvSpPr>
          <p:cNvPr id="8270" name="Google Shape;8270;p41"/>
          <p:cNvSpPr txBox="1">
            <a:spLocks noGrp="1"/>
          </p:cNvSpPr>
          <p:nvPr>
            <p:ph type="subTitle" idx="1"/>
          </p:nvPr>
        </p:nvSpPr>
        <p:spPr>
          <a:xfrm>
            <a:off x="4736860" y="2496004"/>
            <a:ext cx="4124917" cy="13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1" dirty="0"/>
              <a:t>Luyện tập- sáng tạo </a:t>
            </a:r>
            <a:endParaRPr sz="3200" b="1" i="1" dirty="0"/>
          </a:p>
        </p:txBody>
      </p:sp>
      <p:grpSp>
        <p:nvGrpSpPr>
          <p:cNvPr id="8271" name="Google Shape;8271;p41"/>
          <p:cNvGrpSpPr/>
          <p:nvPr/>
        </p:nvGrpSpPr>
        <p:grpSpPr>
          <a:xfrm>
            <a:off x="635406" y="1030958"/>
            <a:ext cx="4005222" cy="3081585"/>
            <a:chOff x="618811" y="1522241"/>
            <a:chExt cx="4005222" cy="3081585"/>
          </a:xfrm>
        </p:grpSpPr>
        <p:sp>
          <p:nvSpPr>
            <p:cNvPr id="8272" name="Google Shape;8272;p41"/>
            <p:cNvSpPr/>
            <p:nvPr/>
          </p:nvSpPr>
          <p:spPr>
            <a:xfrm>
              <a:off x="958283" y="1522241"/>
              <a:ext cx="3343383" cy="2043914"/>
            </a:xfrm>
            <a:custGeom>
              <a:avLst/>
              <a:gdLst/>
              <a:ahLst/>
              <a:cxnLst/>
              <a:rect l="l" t="t" r="r" b="b"/>
              <a:pathLst>
                <a:path w="156379" h="95577" extrusionOk="0">
                  <a:moveTo>
                    <a:pt x="76153" y="0"/>
                  </a:moveTo>
                  <a:cubicBezTo>
                    <a:pt x="74482" y="0"/>
                    <a:pt x="72732" y="197"/>
                    <a:pt x="70884" y="623"/>
                  </a:cubicBezTo>
                  <a:cubicBezTo>
                    <a:pt x="60477" y="3125"/>
                    <a:pt x="54639" y="13132"/>
                    <a:pt x="47968" y="21038"/>
                  </a:cubicBezTo>
                  <a:cubicBezTo>
                    <a:pt x="34191" y="36882"/>
                    <a:pt x="0" y="28543"/>
                    <a:pt x="3336" y="58565"/>
                  </a:cubicBezTo>
                  <a:cubicBezTo>
                    <a:pt x="5004" y="73175"/>
                    <a:pt x="28354" y="92756"/>
                    <a:pt x="43798" y="93189"/>
                  </a:cubicBezTo>
                  <a:cubicBezTo>
                    <a:pt x="51183" y="95012"/>
                    <a:pt x="58546" y="95576"/>
                    <a:pt x="65228" y="95576"/>
                  </a:cubicBezTo>
                  <a:cubicBezTo>
                    <a:pt x="72731" y="95576"/>
                    <a:pt x="79375" y="94865"/>
                    <a:pt x="84227" y="94424"/>
                  </a:cubicBezTo>
                  <a:cubicBezTo>
                    <a:pt x="104675" y="92355"/>
                    <a:pt x="128025" y="94023"/>
                    <a:pt x="143870" y="77745"/>
                  </a:cubicBezTo>
                  <a:cubicBezTo>
                    <a:pt x="150541" y="70673"/>
                    <a:pt x="155545" y="61900"/>
                    <a:pt x="155945" y="51893"/>
                  </a:cubicBezTo>
                  <a:cubicBezTo>
                    <a:pt x="156379" y="44388"/>
                    <a:pt x="153877" y="30645"/>
                    <a:pt x="148039" y="25641"/>
                  </a:cubicBezTo>
                  <a:cubicBezTo>
                    <a:pt x="143198" y="21405"/>
                    <a:pt x="136371" y="20243"/>
                    <a:pt x="129969" y="20243"/>
                  </a:cubicBezTo>
                  <a:cubicBezTo>
                    <a:pt x="127549" y="20243"/>
                    <a:pt x="125190" y="20409"/>
                    <a:pt x="123021" y="20637"/>
                  </a:cubicBezTo>
                  <a:cubicBezTo>
                    <a:pt x="121343" y="20803"/>
                    <a:pt x="119807" y="20886"/>
                    <a:pt x="118383" y="20886"/>
                  </a:cubicBezTo>
                  <a:cubicBezTo>
                    <a:pt x="109195" y="20886"/>
                    <a:pt x="104678" y="17417"/>
                    <a:pt x="96736" y="10197"/>
                  </a:cubicBezTo>
                  <a:cubicBezTo>
                    <a:pt x="90510" y="4662"/>
                    <a:pt x="84283" y="0"/>
                    <a:pt x="76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3" name="Google Shape;8273;p41"/>
            <p:cNvSpPr/>
            <p:nvPr/>
          </p:nvSpPr>
          <p:spPr>
            <a:xfrm>
              <a:off x="618811" y="3304574"/>
              <a:ext cx="753132" cy="574422"/>
            </a:xfrm>
            <a:custGeom>
              <a:avLst/>
              <a:gdLst/>
              <a:ahLst/>
              <a:cxnLst/>
              <a:rect l="l" t="t" r="r" b="b"/>
              <a:pathLst>
                <a:path w="35226" h="26861" extrusionOk="0">
                  <a:moveTo>
                    <a:pt x="9524" y="1"/>
                  </a:moveTo>
                  <a:cubicBezTo>
                    <a:pt x="8539" y="1"/>
                    <a:pt x="7773" y="338"/>
                    <a:pt x="7306" y="1105"/>
                  </a:cubicBezTo>
                  <a:cubicBezTo>
                    <a:pt x="6872" y="6742"/>
                    <a:pt x="17946" y="9444"/>
                    <a:pt x="20849" y="12780"/>
                  </a:cubicBezTo>
                  <a:cubicBezTo>
                    <a:pt x="19180" y="12224"/>
                    <a:pt x="10743" y="10094"/>
                    <a:pt x="5181" y="10094"/>
                  </a:cubicBezTo>
                  <a:cubicBezTo>
                    <a:pt x="2405" y="10094"/>
                    <a:pt x="345" y="10624"/>
                    <a:pt x="200" y="12146"/>
                  </a:cubicBezTo>
                  <a:cubicBezTo>
                    <a:pt x="0" y="17350"/>
                    <a:pt x="20215" y="16749"/>
                    <a:pt x="23350" y="17350"/>
                  </a:cubicBezTo>
                  <a:cubicBezTo>
                    <a:pt x="19814" y="18817"/>
                    <a:pt x="16045" y="19651"/>
                    <a:pt x="12509" y="21119"/>
                  </a:cubicBezTo>
                  <a:cubicBezTo>
                    <a:pt x="7930" y="23012"/>
                    <a:pt x="5111" y="26860"/>
                    <a:pt x="10419" y="26860"/>
                  </a:cubicBezTo>
                  <a:cubicBezTo>
                    <a:pt x="10911" y="26860"/>
                    <a:pt x="11472" y="26827"/>
                    <a:pt x="12109" y="26756"/>
                  </a:cubicBezTo>
                  <a:cubicBezTo>
                    <a:pt x="19614" y="25923"/>
                    <a:pt x="28354" y="21753"/>
                    <a:pt x="35025" y="17984"/>
                  </a:cubicBezTo>
                  <a:lnTo>
                    <a:pt x="35225" y="17350"/>
                  </a:lnTo>
                  <a:cubicBezTo>
                    <a:pt x="33594" y="16097"/>
                    <a:pt x="16330" y="1"/>
                    <a:pt x="9524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4" name="Google Shape;8274;p41"/>
            <p:cNvSpPr/>
            <p:nvPr/>
          </p:nvSpPr>
          <p:spPr>
            <a:xfrm>
              <a:off x="761437" y="2913015"/>
              <a:ext cx="875810" cy="832497"/>
            </a:xfrm>
            <a:custGeom>
              <a:avLst/>
              <a:gdLst/>
              <a:ahLst/>
              <a:cxnLst/>
              <a:rect l="l" t="t" r="r" b="b"/>
              <a:pathLst>
                <a:path w="40964" h="38929" extrusionOk="0">
                  <a:moveTo>
                    <a:pt x="1" y="1"/>
                  </a:moveTo>
                  <a:cubicBezTo>
                    <a:pt x="434" y="8807"/>
                    <a:pt x="4838" y="18648"/>
                    <a:pt x="10608" y="24051"/>
                  </a:cubicBezTo>
                  <a:cubicBezTo>
                    <a:pt x="17880" y="30923"/>
                    <a:pt x="29255" y="37628"/>
                    <a:pt x="39129" y="38929"/>
                  </a:cubicBezTo>
                  <a:lnTo>
                    <a:pt x="40596" y="37995"/>
                  </a:lnTo>
                  <a:cubicBezTo>
                    <a:pt x="40963" y="30189"/>
                    <a:pt x="34292" y="19014"/>
                    <a:pt x="28488" y="14545"/>
                  </a:cubicBezTo>
                  <a:cubicBezTo>
                    <a:pt x="20315" y="8040"/>
                    <a:pt x="9674" y="3370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5" name="Google Shape;8275;p41"/>
            <p:cNvSpPr/>
            <p:nvPr/>
          </p:nvSpPr>
          <p:spPr>
            <a:xfrm>
              <a:off x="816042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589" y="0"/>
                  </a:moveTo>
                  <a:cubicBezTo>
                    <a:pt x="268" y="0"/>
                    <a:pt x="1" y="419"/>
                    <a:pt x="282" y="700"/>
                  </a:cubicBezTo>
                  <a:cubicBezTo>
                    <a:pt x="11790" y="12675"/>
                    <a:pt x="25700" y="22015"/>
                    <a:pt x="37242" y="33957"/>
                  </a:cubicBezTo>
                  <a:cubicBezTo>
                    <a:pt x="37325" y="34040"/>
                    <a:pt x="37420" y="34075"/>
                    <a:pt x="37513" y="34075"/>
                  </a:cubicBezTo>
                  <a:cubicBezTo>
                    <a:pt x="37831" y="34075"/>
                    <a:pt x="38126" y="33666"/>
                    <a:pt x="37842" y="33357"/>
                  </a:cubicBezTo>
                  <a:cubicBezTo>
                    <a:pt x="26301" y="21415"/>
                    <a:pt x="12391" y="12075"/>
                    <a:pt x="883" y="133"/>
                  </a:cubicBezTo>
                  <a:cubicBezTo>
                    <a:pt x="789" y="39"/>
                    <a:pt x="686" y="0"/>
                    <a:pt x="5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6" name="Google Shape;8276;p41"/>
            <p:cNvSpPr/>
            <p:nvPr/>
          </p:nvSpPr>
          <p:spPr>
            <a:xfrm>
              <a:off x="1326276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6889" y="0"/>
                  </a:moveTo>
                  <a:cubicBezTo>
                    <a:pt x="6680" y="0"/>
                    <a:pt x="6472" y="133"/>
                    <a:pt x="6472" y="400"/>
                  </a:cubicBezTo>
                  <a:cubicBezTo>
                    <a:pt x="6472" y="2640"/>
                    <a:pt x="6561" y="4850"/>
                    <a:pt x="6712" y="7086"/>
                  </a:cubicBezTo>
                  <a:lnTo>
                    <a:pt x="6712" y="7086"/>
                  </a:lnTo>
                  <a:cubicBezTo>
                    <a:pt x="4664" y="7152"/>
                    <a:pt x="2613" y="7239"/>
                    <a:pt x="534" y="7239"/>
                  </a:cubicBezTo>
                  <a:cubicBezTo>
                    <a:pt x="1" y="7239"/>
                    <a:pt x="1" y="8072"/>
                    <a:pt x="534" y="8072"/>
                  </a:cubicBezTo>
                  <a:cubicBezTo>
                    <a:pt x="2769" y="8072"/>
                    <a:pt x="4971" y="7972"/>
                    <a:pt x="7172" y="7906"/>
                  </a:cubicBezTo>
                  <a:cubicBezTo>
                    <a:pt x="7373" y="7872"/>
                    <a:pt x="7606" y="7706"/>
                    <a:pt x="7573" y="7472"/>
                  </a:cubicBezTo>
                  <a:cubicBezTo>
                    <a:pt x="7406" y="5104"/>
                    <a:pt x="7306" y="2769"/>
                    <a:pt x="7306" y="400"/>
                  </a:cubicBezTo>
                  <a:cubicBezTo>
                    <a:pt x="7306" y="133"/>
                    <a:pt x="7097" y="0"/>
                    <a:pt x="68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7" name="Google Shape;8277;p41"/>
            <p:cNvSpPr/>
            <p:nvPr/>
          </p:nvSpPr>
          <p:spPr>
            <a:xfrm>
              <a:off x="1210738" y="3331048"/>
              <a:ext cx="154791" cy="184916"/>
            </a:xfrm>
            <a:custGeom>
              <a:avLst/>
              <a:gdLst/>
              <a:ahLst/>
              <a:cxnLst/>
              <a:rect l="l" t="t" r="r" b="b"/>
              <a:pathLst>
                <a:path w="7240" h="8647" extrusionOk="0">
                  <a:moveTo>
                    <a:pt x="6614" y="0"/>
                  </a:moveTo>
                  <a:cubicBezTo>
                    <a:pt x="6405" y="0"/>
                    <a:pt x="6188" y="134"/>
                    <a:pt x="6172" y="401"/>
                  </a:cubicBezTo>
                  <a:cubicBezTo>
                    <a:pt x="6172" y="2541"/>
                    <a:pt x="5970" y="4682"/>
                    <a:pt x="6291" y="6823"/>
                  </a:cubicBezTo>
                  <a:lnTo>
                    <a:pt x="6291" y="6823"/>
                  </a:lnTo>
                  <a:cubicBezTo>
                    <a:pt x="4465" y="7067"/>
                    <a:pt x="2703" y="7813"/>
                    <a:pt x="847" y="7813"/>
                  </a:cubicBezTo>
                  <a:cubicBezTo>
                    <a:pt x="743" y="7813"/>
                    <a:pt x="639" y="7811"/>
                    <a:pt x="534" y="7806"/>
                  </a:cubicBezTo>
                  <a:cubicBezTo>
                    <a:pt x="524" y="7805"/>
                    <a:pt x="514" y="7805"/>
                    <a:pt x="504" y="7805"/>
                  </a:cubicBezTo>
                  <a:cubicBezTo>
                    <a:pt x="1" y="7805"/>
                    <a:pt x="11" y="8607"/>
                    <a:pt x="534" y="8640"/>
                  </a:cubicBezTo>
                  <a:cubicBezTo>
                    <a:pt x="639" y="8645"/>
                    <a:pt x="743" y="8647"/>
                    <a:pt x="847" y="8647"/>
                  </a:cubicBezTo>
                  <a:cubicBezTo>
                    <a:pt x="2866" y="8647"/>
                    <a:pt x="4774" y="7764"/>
                    <a:pt x="6772" y="7606"/>
                  </a:cubicBezTo>
                  <a:cubicBezTo>
                    <a:pt x="7072" y="7572"/>
                    <a:pt x="7239" y="7372"/>
                    <a:pt x="7173" y="7072"/>
                  </a:cubicBezTo>
                  <a:cubicBezTo>
                    <a:pt x="6739" y="4870"/>
                    <a:pt x="7006" y="2635"/>
                    <a:pt x="7006" y="401"/>
                  </a:cubicBezTo>
                  <a:cubicBezTo>
                    <a:pt x="7022" y="134"/>
                    <a:pt x="6822" y="0"/>
                    <a:pt x="661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8" name="Google Shape;8278;p41"/>
            <p:cNvSpPr/>
            <p:nvPr/>
          </p:nvSpPr>
          <p:spPr>
            <a:xfrm>
              <a:off x="1038308" y="3193222"/>
              <a:ext cx="203131" cy="195352"/>
            </a:xfrm>
            <a:custGeom>
              <a:avLst/>
              <a:gdLst/>
              <a:ahLst/>
              <a:cxnLst/>
              <a:rect l="l" t="t" r="r" b="b"/>
              <a:pathLst>
                <a:path w="9501" h="9135" extrusionOk="0">
                  <a:moveTo>
                    <a:pt x="7912" y="0"/>
                  </a:moveTo>
                  <a:cubicBezTo>
                    <a:pt x="7635" y="0"/>
                    <a:pt x="7338" y="297"/>
                    <a:pt x="7499" y="641"/>
                  </a:cubicBezTo>
                  <a:cubicBezTo>
                    <a:pt x="8641" y="2799"/>
                    <a:pt x="8334" y="5711"/>
                    <a:pt x="8302" y="8143"/>
                  </a:cubicBezTo>
                  <a:lnTo>
                    <a:pt x="8302" y="8143"/>
                  </a:lnTo>
                  <a:cubicBezTo>
                    <a:pt x="7112" y="8231"/>
                    <a:pt x="5905" y="8305"/>
                    <a:pt x="4701" y="8305"/>
                  </a:cubicBezTo>
                  <a:cubicBezTo>
                    <a:pt x="3362" y="8305"/>
                    <a:pt x="2028" y="8213"/>
                    <a:pt x="727" y="7946"/>
                  </a:cubicBezTo>
                  <a:cubicBezTo>
                    <a:pt x="686" y="7936"/>
                    <a:pt x="647" y="7931"/>
                    <a:pt x="610" y="7931"/>
                  </a:cubicBezTo>
                  <a:cubicBezTo>
                    <a:pt x="162" y="7931"/>
                    <a:pt x="1" y="8624"/>
                    <a:pt x="494" y="8747"/>
                  </a:cubicBezTo>
                  <a:cubicBezTo>
                    <a:pt x="1874" y="9037"/>
                    <a:pt x="3272" y="9135"/>
                    <a:pt x="4674" y="9135"/>
                  </a:cubicBezTo>
                  <a:cubicBezTo>
                    <a:pt x="6016" y="9135"/>
                    <a:pt x="7362" y="9045"/>
                    <a:pt x="8700" y="8947"/>
                  </a:cubicBezTo>
                  <a:cubicBezTo>
                    <a:pt x="8933" y="8914"/>
                    <a:pt x="9133" y="8747"/>
                    <a:pt x="9133" y="8513"/>
                  </a:cubicBezTo>
                  <a:cubicBezTo>
                    <a:pt x="9133" y="5845"/>
                    <a:pt x="9500" y="2676"/>
                    <a:pt x="8233" y="207"/>
                  </a:cubicBezTo>
                  <a:cubicBezTo>
                    <a:pt x="8160" y="62"/>
                    <a:pt x="8038" y="0"/>
                    <a:pt x="791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9" name="Google Shape;8279;p41"/>
            <p:cNvSpPr/>
            <p:nvPr/>
          </p:nvSpPr>
          <p:spPr>
            <a:xfrm>
              <a:off x="98396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5150" y="0"/>
                  </a:moveTo>
                  <a:cubicBezTo>
                    <a:pt x="4908" y="0"/>
                    <a:pt x="4643" y="204"/>
                    <a:pt x="4704" y="505"/>
                  </a:cubicBezTo>
                  <a:cubicBezTo>
                    <a:pt x="4971" y="1961"/>
                    <a:pt x="4603" y="3391"/>
                    <a:pt x="4803" y="4841"/>
                  </a:cubicBezTo>
                  <a:lnTo>
                    <a:pt x="534" y="4841"/>
                  </a:lnTo>
                  <a:cubicBezTo>
                    <a:pt x="0" y="4841"/>
                    <a:pt x="0" y="5675"/>
                    <a:pt x="534" y="5675"/>
                  </a:cubicBezTo>
                  <a:lnTo>
                    <a:pt x="5271" y="5675"/>
                  </a:lnTo>
                  <a:cubicBezTo>
                    <a:pt x="5571" y="5675"/>
                    <a:pt x="5771" y="5408"/>
                    <a:pt x="5671" y="5141"/>
                  </a:cubicBezTo>
                  <a:cubicBezTo>
                    <a:pt x="5304" y="3540"/>
                    <a:pt x="5804" y="1906"/>
                    <a:pt x="5504" y="305"/>
                  </a:cubicBezTo>
                  <a:cubicBezTo>
                    <a:pt x="5464" y="91"/>
                    <a:pt x="5312" y="0"/>
                    <a:pt x="515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0" name="Google Shape;8280;p41"/>
            <p:cNvSpPr/>
            <p:nvPr/>
          </p:nvSpPr>
          <p:spPr>
            <a:xfrm>
              <a:off x="880545" y="30698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5251" y="0"/>
                  </a:moveTo>
                  <a:cubicBezTo>
                    <a:pt x="5008" y="0"/>
                    <a:pt x="4744" y="205"/>
                    <a:pt x="4804" y="505"/>
                  </a:cubicBezTo>
                  <a:cubicBezTo>
                    <a:pt x="5018" y="1973"/>
                    <a:pt x="4923" y="3470"/>
                    <a:pt x="5009" y="4943"/>
                  </a:cubicBezTo>
                  <a:lnTo>
                    <a:pt x="5009" y="4943"/>
                  </a:lnTo>
                  <a:cubicBezTo>
                    <a:pt x="3523" y="4953"/>
                    <a:pt x="2015" y="5008"/>
                    <a:pt x="534" y="5008"/>
                  </a:cubicBezTo>
                  <a:cubicBezTo>
                    <a:pt x="0" y="5008"/>
                    <a:pt x="0" y="5842"/>
                    <a:pt x="534" y="5842"/>
                  </a:cubicBezTo>
                  <a:cubicBezTo>
                    <a:pt x="2169" y="5842"/>
                    <a:pt x="3836" y="5775"/>
                    <a:pt x="5471" y="5775"/>
                  </a:cubicBezTo>
                  <a:cubicBezTo>
                    <a:pt x="5671" y="5775"/>
                    <a:pt x="5905" y="5575"/>
                    <a:pt x="5871" y="5342"/>
                  </a:cubicBezTo>
                  <a:cubicBezTo>
                    <a:pt x="5704" y="3674"/>
                    <a:pt x="5838" y="1973"/>
                    <a:pt x="5604" y="305"/>
                  </a:cubicBezTo>
                  <a:cubicBezTo>
                    <a:pt x="5564" y="91"/>
                    <a:pt x="5412" y="0"/>
                    <a:pt x="52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1" name="Google Shape;8281;p41"/>
            <p:cNvSpPr/>
            <p:nvPr/>
          </p:nvSpPr>
          <p:spPr>
            <a:xfrm>
              <a:off x="841270" y="3032150"/>
              <a:ext cx="84943" cy="80515"/>
            </a:xfrm>
            <a:custGeom>
              <a:avLst/>
              <a:gdLst/>
              <a:ahLst/>
              <a:cxnLst/>
              <a:rect l="l" t="t" r="r" b="b"/>
              <a:pathLst>
                <a:path w="3973" h="3765" extrusionOk="0">
                  <a:moveTo>
                    <a:pt x="3413" y="1"/>
                  </a:moveTo>
                  <a:cubicBezTo>
                    <a:pt x="3205" y="1"/>
                    <a:pt x="2988" y="134"/>
                    <a:pt x="2972" y="401"/>
                  </a:cubicBezTo>
                  <a:cubicBezTo>
                    <a:pt x="2915" y="1220"/>
                    <a:pt x="3074" y="2038"/>
                    <a:pt x="3083" y="2857"/>
                  </a:cubicBezTo>
                  <a:lnTo>
                    <a:pt x="3083" y="2857"/>
                  </a:lnTo>
                  <a:cubicBezTo>
                    <a:pt x="2505" y="2863"/>
                    <a:pt x="1926" y="2945"/>
                    <a:pt x="1347" y="2945"/>
                  </a:cubicBezTo>
                  <a:cubicBezTo>
                    <a:pt x="1133" y="2945"/>
                    <a:pt x="918" y="2933"/>
                    <a:pt x="703" y="2903"/>
                  </a:cubicBezTo>
                  <a:cubicBezTo>
                    <a:pt x="674" y="2897"/>
                    <a:pt x="645" y="2894"/>
                    <a:pt x="618" y="2894"/>
                  </a:cubicBezTo>
                  <a:cubicBezTo>
                    <a:pt x="178" y="2894"/>
                    <a:pt x="1" y="3609"/>
                    <a:pt x="503" y="3703"/>
                  </a:cubicBezTo>
                  <a:cubicBezTo>
                    <a:pt x="777" y="3749"/>
                    <a:pt x="1049" y="3765"/>
                    <a:pt x="1320" y="3765"/>
                  </a:cubicBezTo>
                  <a:cubicBezTo>
                    <a:pt x="1909" y="3765"/>
                    <a:pt x="2496" y="3691"/>
                    <a:pt x="3101" y="3691"/>
                  </a:cubicBezTo>
                  <a:cubicBezTo>
                    <a:pt x="3235" y="3691"/>
                    <a:pt x="3370" y="3694"/>
                    <a:pt x="3505" y="3703"/>
                  </a:cubicBezTo>
                  <a:cubicBezTo>
                    <a:pt x="3520" y="3705"/>
                    <a:pt x="3535" y="3706"/>
                    <a:pt x="3550" y="3706"/>
                  </a:cubicBezTo>
                  <a:cubicBezTo>
                    <a:pt x="3760" y="3706"/>
                    <a:pt x="3906" y="3490"/>
                    <a:pt x="3906" y="3303"/>
                  </a:cubicBezTo>
                  <a:cubicBezTo>
                    <a:pt x="3972" y="2336"/>
                    <a:pt x="3739" y="1368"/>
                    <a:pt x="3805" y="401"/>
                  </a:cubicBezTo>
                  <a:cubicBezTo>
                    <a:pt x="3822" y="134"/>
                    <a:pt x="3622" y="1"/>
                    <a:pt x="341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2" name="Google Shape;8282;p41"/>
            <p:cNvSpPr/>
            <p:nvPr/>
          </p:nvSpPr>
          <p:spPr>
            <a:xfrm>
              <a:off x="3747518" y="2913015"/>
              <a:ext cx="876516" cy="832497"/>
            </a:xfrm>
            <a:custGeom>
              <a:avLst/>
              <a:gdLst/>
              <a:ahLst/>
              <a:cxnLst/>
              <a:rect l="l" t="t" r="r" b="b"/>
              <a:pathLst>
                <a:path w="40997" h="38929" extrusionOk="0">
                  <a:moveTo>
                    <a:pt x="40996" y="1"/>
                  </a:moveTo>
                  <a:lnTo>
                    <a:pt x="40996" y="1"/>
                  </a:lnTo>
                  <a:cubicBezTo>
                    <a:pt x="31289" y="3370"/>
                    <a:pt x="20682" y="8040"/>
                    <a:pt x="12476" y="14545"/>
                  </a:cubicBezTo>
                  <a:cubicBezTo>
                    <a:pt x="6705" y="19014"/>
                    <a:pt x="0" y="30189"/>
                    <a:pt x="367" y="37995"/>
                  </a:cubicBezTo>
                  <a:lnTo>
                    <a:pt x="1868" y="38929"/>
                  </a:lnTo>
                  <a:cubicBezTo>
                    <a:pt x="11742" y="37628"/>
                    <a:pt x="23117" y="30923"/>
                    <a:pt x="30355" y="24051"/>
                  </a:cubicBezTo>
                  <a:cubicBezTo>
                    <a:pt x="36159" y="18648"/>
                    <a:pt x="40562" y="8807"/>
                    <a:pt x="40996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3" name="Google Shape;8283;p41"/>
            <p:cNvSpPr/>
            <p:nvPr/>
          </p:nvSpPr>
          <p:spPr>
            <a:xfrm>
              <a:off x="3754274" y="3010060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37524" y="0"/>
                  </a:moveTo>
                  <a:cubicBezTo>
                    <a:pt x="37429" y="0"/>
                    <a:pt x="37330" y="39"/>
                    <a:pt x="37244" y="133"/>
                  </a:cubicBezTo>
                  <a:cubicBezTo>
                    <a:pt x="25736" y="12075"/>
                    <a:pt x="11826" y="21415"/>
                    <a:pt x="285" y="33357"/>
                  </a:cubicBezTo>
                  <a:cubicBezTo>
                    <a:pt x="1" y="33666"/>
                    <a:pt x="276" y="34075"/>
                    <a:pt x="600" y="34075"/>
                  </a:cubicBezTo>
                  <a:cubicBezTo>
                    <a:pt x="695" y="34075"/>
                    <a:pt x="794" y="34040"/>
                    <a:pt x="885" y="33957"/>
                  </a:cubicBezTo>
                  <a:cubicBezTo>
                    <a:pt x="12427" y="22015"/>
                    <a:pt x="26336" y="12675"/>
                    <a:pt x="37845" y="700"/>
                  </a:cubicBezTo>
                  <a:cubicBezTo>
                    <a:pt x="38126" y="419"/>
                    <a:pt x="37839" y="0"/>
                    <a:pt x="3752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4" name="Google Shape;8284;p41"/>
            <p:cNvSpPr/>
            <p:nvPr/>
          </p:nvSpPr>
          <p:spPr>
            <a:xfrm>
              <a:off x="3896558" y="3434488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718" y="0"/>
                  </a:moveTo>
                  <a:cubicBezTo>
                    <a:pt x="509" y="0"/>
                    <a:pt x="301" y="133"/>
                    <a:pt x="301" y="400"/>
                  </a:cubicBezTo>
                  <a:cubicBezTo>
                    <a:pt x="301" y="2769"/>
                    <a:pt x="201" y="5104"/>
                    <a:pt x="34" y="7472"/>
                  </a:cubicBezTo>
                  <a:cubicBezTo>
                    <a:pt x="1" y="7706"/>
                    <a:pt x="234" y="7872"/>
                    <a:pt x="434" y="7906"/>
                  </a:cubicBezTo>
                  <a:cubicBezTo>
                    <a:pt x="2636" y="7972"/>
                    <a:pt x="4838" y="8072"/>
                    <a:pt x="7039" y="8072"/>
                  </a:cubicBezTo>
                  <a:cubicBezTo>
                    <a:pt x="7606" y="8072"/>
                    <a:pt x="7606" y="7239"/>
                    <a:pt x="7039" y="7239"/>
                  </a:cubicBezTo>
                  <a:cubicBezTo>
                    <a:pt x="4991" y="7239"/>
                    <a:pt x="2943" y="7152"/>
                    <a:pt x="895" y="7086"/>
                  </a:cubicBezTo>
                  <a:lnTo>
                    <a:pt x="895" y="7086"/>
                  </a:lnTo>
                  <a:cubicBezTo>
                    <a:pt x="1045" y="4850"/>
                    <a:pt x="1135" y="2640"/>
                    <a:pt x="1135" y="400"/>
                  </a:cubicBezTo>
                  <a:cubicBezTo>
                    <a:pt x="1135" y="133"/>
                    <a:pt x="926" y="0"/>
                    <a:pt x="7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5" name="Google Shape;8285;p41"/>
            <p:cNvSpPr/>
            <p:nvPr/>
          </p:nvSpPr>
          <p:spPr>
            <a:xfrm>
              <a:off x="4019942" y="3331048"/>
              <a:ext cx="154064" cy="184916"/>
            </a:xfrm>
            <a:custGeom>
              <a:avLst/>
              <a:gdLst/>
              <a:ahLst/>
              <a:cxnLst/>
              <a:rect l="l" t="t" r="r" b="b"/>
              <a:pathLst>
                <a:path w="7206" h="8647" extrusionOk="0">
                  <a:moveTo>
                    <a:pt x="618" y="0"/>
                  </a:moveTo>
                  <a:cubicBezTo>
                    <a:pt x="409" y="0"/>
                    <a:pt x="201" y="134"/>
                    <a:pt x="201" y="401"/>
                  </a:cubicBezTo>
                  <a:cubicBezTo>
                    <a:pt x="234" y="2635"/>
                    <a:pt x="468" y="4870"/>
                    <a:pt x="34" y="7072"/>
                  </a:cubicBezTo>
                  <a:cubicBezTo>
                    <a:pt x="1" y="7372"/>
                    <a:pt x="167" y="7572"/>
                    <a:pt x="434" y="7606"/>
                  </a:cubicBezTo>
                  <a:cubicBezTo>
                    <a:pt x="2465" y="7764"/>
                    <a:pt x="4344" y="8647"/>
                    <a:pt x="6360" y="8647"/>
                  </a:cubicBezTo>
                  <a:cubicBezTo>
                    <a:pt x="6463" y="8647"/>
                    <a:pt x="6567" y="8645"/>
                    <a:pt x="6672" y="8640"/>
                  </a:cubicBezTo>
                  <a:cubicBezTo>
                    <a:pt x="7195" y="8607"/>
                    <a:pt x="7206" y="7805"/>
                    <a:pt x="6703" y="7805"/>
                  </a:cubicBezTo>
                  <a:cubicBezTo>
                    <a:pt x="6693" y="7805"/>
                    <a:pt x="6682" y="7805"/>
                    <a:pt x="6672" y="7806"/>
                  </a:cubicBezTo>
                  <a:cubicBezTo>
                    <a:pt x="6564" y="7811"/>
                    <a:pt x="6456" y="7813"/>
                    <a:pt x="6349" y="7813"/>
                  </a:cubicBezTo>
                  <a:cubicBezTo>
                    <a:pt x="4499" y="7813"/>
                    <a:pt x="2741" y="7095"/>
                    <a:pt x="921" y="6831"/>
                  </a:cubicBezTo>
                  <a:lnTo>
                    <a:pt x="921" y="6831"/>
                  </a:lnTo>
                  <a:cubicBezTo>
                    <a:pt x="1270" y="4687"/>
                    <a:pt x="1066" y="2544"/>
                    <a:pt x="1035" y="401"/>
                  </a:cubicBezTo>
                  <a:cubicBezTo>
                    <a:pt x="1035" y="134"/>
                    <a:pt x="826" y="0"/>
                    <a:pt x="6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6" name="Google Shape;8286;p41"/>
            <p:cNvSpPr/>
            <p:nvPr/>
          </p:nvSpPr>
          <p:spPr>
            <a:xfrm>
              <a:off x="4067831" y="3193222"/>
              <a:ext cx="203131" cy="195095"/>
            </a:xfrm>
            <a:custGeom>
              <a:avLst/>
              <a:gdLst/>
              <a:ahLst/>
              <a:cxnLst/>
              <a:rect l="l" t="t" r="r" b="b"/>
              <a:pathLst>
                <a:path w="9501" h="9123" extrusionOk="0">
                  <a:moveTo>
                    <a:pt x="1588" y="0"/>
                  </a:moveTo>
                  <a:cubicBezTo>
                    <a:pt x="1463" y="0"/>
                    <a:pt x="1341" y="62"/>
                    <a:pt x="1268" y="207"/>
                  </a:cubicBezTo>
                  <a:cubicBezTo>
                    <a:pt x="1" y="2642"/>
                    <a:pt x="368" y="5845"/>
                    <a:pt x="368" y="8513"/>
                  </a:cubicBezTo>
                  <a:cubicBezTo>
                    <a:pt x="368" y="8747"/>
                    <a:pt x="568" y="8914"/>
                    <a:pt x="801" y="8947"/>
                  </a:cubicBezTo>
                  <a:cubicBezTo>
                    <a:pt x="2106" y="9042"/>
                    <a:pt x="3417" y="9123"/>
                    <a:pt x="4726" y="9123"/>
                  </a:cubicBezTo>
                  <a:cubicBezTo>
                    <a:pt x="6162" y="9123"/>
                    <a:pt x="7594" y="9026"/>
                    <a:pt x="9007" y="8747"/>
                  </a:cubicBezTo>
                  <a:cubicBezTo>
                    <a:pt x="9500" y="8624"/>
                    <a:pt x="9339" y="7931"/>
                    <a:pt x="8891" y="7931"/>
                  </a:cubicBezTo>
                  <a:cubicBezTo>
                    <a:pt x="8853" y="7931"/>
                    <a:pt x="8814" y="7936"/>
                    <a:pt x="8774" y="7946"/>
                  </a:cubicBezTo>
                  <a:cubicBezTo>
                    <a:pt x="7473" y="8213"/>
                    <a:pt x="6138" y="8305"/>
                    <a:pt x="4800" y="8305"/>
                  </a:cubicBezTo>
                  <a:cubicBezTo>
                    <a:pt x="3596" y="8305"/>
                    <a:pt x="2388" y="8231"/>
                    <a:pt x="1199" y="8143"/>
                  </a:cubicBezTo>
                  <a:lnTo>
                    <a:pt x="1199" y="8143"/>
                  </a:lnTo>
                  <a:cubicBezTo>
                    <a:pt x="1166" y="5711"/>
                    <a:pt x="858" y="2799"/>
                    <a:pt x="1969" y="641"/>
                  </a:cubicBezTo>
                  <a:cubicBezTo>
                    <a:pt x="2152" y="297"/>
                    <a:pt x="1863" y="0"/>
                    <a:pt x="158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7" name="Google Shape;8287;p41"/>
            <p:cNvSpPr/>
            <p:nvPr/>
          </p:nvSpPr>
          <p:spPr>
            <a:xfrm>
              <a:off x="4201200" y="3155478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655" y="0"/>
                  </a:moveTo>
                  <a:cubicBezTo>
                    <a:pt x="493" y="0"/>
                    <a:pt x="341" y="91"/>
                    <a:pt x="301" y="305"/>
                  </a:cubicBezTo>
                  <a:cubicBezTo>
                    <a:pt x="0" y="1906"/>
                    <a:pt x="501" y="3540"/>
                    <a:pt x="101" y="5141"/>
                  </a:cubicBezTo>
                  <a:cubicBezTo>
                    <a:pt x="34" y="5408"/>
                    <a:pt x="234" y="5675"/>
                    <a:pt x="501" y="5675"/>
                  </a:cubicBezTo>
                  <a:lnTo>
                    <a:pt x="5271" y="5675"/>
                  </a:lnTo>
                  <a:cubicBezTo>
                    <a:pt x="5805" y="5675"/>
                    <a:pt x="5805" y="4841"/>
                    <a:pt x="5271" y="4841"/>
                  </a:cubicBezTo>
                  <a:lnTo>
                    <a:pt x="1002" y="4841"/>
                  </a:lnTo>
                  <a:cubicBezTo>
                    <a:pt x="1202" y="3391"/>
                    <a:pt x="834" y="1961"/>
                    <a:pt x="1101" y="505"/>
                  </a:cubicBezTo>
                  <a:cubicBezTo>
                    <a:pt x="1161" y="204"/>
                    <a:pt x="897" y="0"/>
                    <a:pt x="6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8" name="Google Shape;8288;p41"/>
            <p:cNvSpPr/>
            <p:nvPr/>
          </p:nvSpPr>
          <p:spPr>
            <a:xfrm>
              <a:off x="4304414" y="3121973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654" y="0"/>
                  </a:moveTo>
                  <a:cubicBezTo>
                    <a:pt x="493" y="0"/>
                    <a:pt x="340" y="91"/>
                    <a:pt x="300" y="305"/>
                  </a:cubicBezTo>
                  <a:cubicBezTo>
                    <a:pt x="34" y="1973"/>
                    <a:pt x="167" y="3674"/>
                    <a:pt x="0" y="5342"/>
                  </a:cubicBezTo>
                  <a:cubicBezTo>
                    <a:pt x="0" y="5575"/>
                    <a:pt x="234" y="5775"/>
                    <a:pt x="434" y="5775"/>
                  </a:cubicBezTo>
                  <a:cubicBezTo>
                    <a:pt x="2068" y="5775"/>
                    <a:pt x="3703" y="5842"/>
                    <a:pt x="5371" y="5842"/>
                  </a:cubicBezTo>
                  <a:cubicBezTo>
                    <a:pt x="5904" y="5842"/>
                    <a:pt x="5904" y="5008"/>
                    <a:pt x="5371" y="5008"/>
                  </a:cubicBezTo>
                  <a:cubicBezTo>
                    <a:pt x="3851" y="5008"/>
                    <a:pt x="2359" y="4953"/>
                    <a:pt x="870" y="4943"/>
                  </a:cubicBezTo>
                  <a:lnTo>
                    <a:pt x="870" y="4943"/>
                  </a:lnTo>
                  <a:cubicBezTo>
                    <a:pt x="981" y="3470"/>
                    <a:pt x="887" y="1973"/>
                    <a:pt x="1101" y="505"/>
                  </a:cubicBezTo>
                  <a:cubicBezTo>
                    <a:pt x="1161" y="205"/>
                    <a:pt x="897" y="0"/>
                    <a:pt x="65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9" name="Google Shape;8289;p41"/>
            <p:cNvSpPr/>
            <p:nvPr/>
          </p:nvSpPr>
          <p:spPr>
            <a:xfrm>
              <a:off x="4384996" y="3084250"/>
              <a:ext cx="85157" cy="80515"/>
            </a:xfrm>
            <a:custGeom>
              <a:avLst/>
              <a:gdLst/>
              <a:ahLst/>
              <a:cxnLst/>
              <a:rect l="l" t="t" r="r" b="b"/>
              <a:pathLst>
                <a:path w="3983" h="3765" extrusionOk="0">
                  <a:moveTo>
                    <a:pt x="534" y="1"/>
                  </a:moveTo>
                  <a:cubicBezTo>
                    <a:pt x="326" y="1"/>
                    <a:pt x="134" y="134"/>
                    <a:pt x="167" y="401"/>
                  </a:cubicBezTo>
                  <a:cubicBezTo>
                    <a:pt x="234" y="1368"/>
                    <a:pt x="1" y="2336"/>
                    <a:pt x="67" y="3303"/>
                  </a:cubicBezTo>
                  <a:cubicBezTo>
                    <a:pt x="67" y="3490"/>
                    <a:pt x="213" y="3706"/>
                    <a:pt x="423" y="3706"/>
                  </a:cubicBezTo>
                  <a:cubicBezTo>
                    <a:pt x="438" y="3706"/>
                    <a:pt x="452" y="3705"/>
                    <a:pt x="468" y="3703"/>
                  </a:cubicBezTo>
                  <a:cubicBezTo>
                    <a:pt x="599" y="3694"/>
                    <a:pt x="730" y="3691"/>
                    <a:pt x="861" y="3691"/>
                  </a:cubicBezTo>
                  <a:cubicBezTo>
                    <a:pt x="1457" y="3691"/>
                    <a:pt x="2052" y="3765"/>
                    <a:pt x="2647" y="3765"/>
                  </a:cubicBezTo>
                  <a:cubicBezTo>
                    <a:pt x="2921" y="3765"/>
                    <a:pt x="3195" y="3749"/>
                    <a:pt x="3470" y="3703"/>
                  </a:cubicBezTo>
                  <a:cubicBezTo>
                    <a:pt x="3982" y="3607"/>
                    <a:pt x="3787" y="2865"/>
                    <a:pt x="3328" y="2865"/>
                  </a:cubicBezTo>
                  <a:cubicBezTo>
                    <a:pt x="3309" y="2865"/>
                    <a:pt x="3290" y="2867"/>
                    <a:pt x="3270" y="2869"/>
                  </a:cubicBezTo>
                  <a:cubicBezTo>
                    <a:pt x="3014" y="2915"/>
                    <a:pt x="2758" y="2931"/>
                    <a:pt x="2502" y="2931"/>
                  </a:cubicBezTo>
                  <a:cubicBezTo>
                    <a:pt x="1964" y="2931"/>
                    <a:pt x="1427" y="2862"/>
                    <a:pt x="889" y="2857"/>
                  </a:cubicBezTo>
                  <a:lnTo>
                    <a:pt x="889" y="2857"/>
                  </a:lnTo>
                  <a:cubicBezTo>
                    <a:pt x="895" y="2035"/>
                    <a:pt x="1058" y="1230"/>
                    <a:pt x="1001" y="401"/>
                  </a:cubicBezTo>
                  <a:cubicBezTo>
                    <a:pt x="968" y="134"/>
                    <a:pt x="743" y="1"/>
                    <a:pt x="53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0" name="Google Shape;8290;p41"/>
            <p:cNvSpPr/>
            <p:nvPr/>
          </p:nvSpPr>
          <p:spPr>
            <a:xfrm>
              <a:off x="1161543" y="1561354"/>
              <a:ext cx="3251385" cy="1971120"/>
            </a:xfrm>
            <a:custGeom>
              <a:avLst/>
              <a:gdLst/>
              <a:ahLst/>
              <a:cxnLst/>
              <a:rect l="l" t="t" r="r" b="b"/>
              <a:pathLst>
                <a:path w="152076" h="92173" extrusionOk="0">
                  <a:moveTo>
                    <a:pt x="95863" y="0"/>
                  </a:moveTo>
                  <a:cubicBezTo>
                    <a:pt x="85379" y="0"/>
                    <a:pt x="74412" y="3119"/>
                    <a:pt x="69850" y="8001"/>
                  </a:cubicBezTo>
                  <a:cubicBezTo>
                    <a:pt x="64720" y="13759"/>
                    <a:pt x="60042" y="19989"/>
                    <a:pt x="53045" y="19989"/>
                  </a:cubicBezTo>
                  <a:cubicBezTo>
                    <a:pt x="51124" y="19989"/>
                    <a:pt x="49028" y="19519"/>
                    <a:pt x="46700" y="18442"/>
                  </a:cubicBezTo>
                  <a:cubicBezTo>
                    <a:pt x="39628" y="15258"/>
                    <a:pt x="35451" y="9798"/>
                    <a:pt x="27953" y="9798"/>
                  </a:cubicBezTo>
                  <a:cubicBezTo>
                    <a:pt x="27281" y="9798"/>
                    <a:pt x="26582" y="9842"/>
                    <a:pt x="25852" y="9935"/>
                  </a:cubicBezTo>
                  <a:cubicBezTo>
                    <a:pt x="14677" y="11870"/>
                    <a:pt x="5004" y="18808"/>
                    <a:pt x="2702" y="30016"/>
                  </a:cubicBezTo>
                  <a:cubicBezTo>
                    <a:pt x="1535" y="35787"/>
                    <a:pt x="767" y="41992"/>
                    <a:pt x="4236" y="46995"/>
                  </a:cubicBezTo>
                  <a:cubicBezTo>
                    <a:pt x="7339" y="51632"/>
                    <a:pt x="12342" y="52399"/>
                    <a:pt x="12743" y="58971"/>
                  </a:cubicBezTo>
                  <a:cubicBezTo>
                    <a:pt x="13510" y="68611"/>
                    <a:pt x="0" y="72847"/>
                    <a:pt x="6571" y="82888"/>
                  </a:cubicBezTo>
                  <a:cubicBezTo>
                    <a:pt x="9858" y="87518"/>
                    <a:pt x="17700" y="92172"/>
                    <a:pt x="37126" y="92172"/>
                  </a:cubicBezTo>
                  <a:cubicBezTo>
                    <a:pt x="40372" y="92172"/>
                    <a:pt x="43942" y="92042"/>
                    <a:pt x="47868" y="91761"/>
                  </a:cubicBezTo>
                  <a:cubicBezTo>
                    <a:pt x="50861" y="91674"/>
                    <a:pt x="53859" y="91641"/>
                    <a:pt x="56853" y="91641"/>
                  </a:cubicBezTo>
                  <a:cubicBezTo>
                    <a:pt x="66626" y="91641"/>
                    <a:pt x="76350" y="91994"/>
                    <a:pt x="85711" y="91994"/>
                  </a:cubicBezTo>
                  <a:cubicBezTo>
                    <a:pt x="97766" y="91994"/>
                    <a:pt x="109217" y="91408"/>
                    <a:pt x="119385" y="88725"/>
                  </a:cubicBezTo>
                  <a:cubicBezTo>
                    <a:pt x="135564" y="84089"/>
                    <a:pt x="152075" y="68210"/>
                    <a:pt x="141268" y="48930"/>
                  </a:cubicBezTo>
                  <a:cubicBezTo>
                    <a:pt x="136231" y="39657"/>
                    <a:pt x="126590" y="43126"/>
                    <a:pt x="119252" y="39290"/>
                  </a:cubicBezTo>
                  <a:cubicBezTo>
                    <a:pt x="109211" y="33886"/>
                    <a:pt x="117717" y="25380"/>
                    <a:pt x="119252" y="18442"/>
                  </a:cubicBezTo>
                  <a:cubicBezTo>
                    <a:pt x="122088" y="5180"/>
                    <a:pt x="109376" y="0"/>
                    <a:pt x="95863" y="0"/>
                  </a:cubicBezTo>
                  <a:close/>
                </a:path>
              </a:pathLst>
            </a:custGeom>
            <a:solidFill>
              <a:srgbClr val="AA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1" name="Google Shape;8291;p41"/>
            <p:cNvSpPr/>
            <p:nvPr/>
          </p:nvSpPr>
          <p:spPr>
            <a:xfrm>
              <a:off x="1161543" y="2713279"/>
              <a:ext cx="3109464" cy="818960"/>
            </a:xfrm>
            <a:custGeom>
              <a:avLst/>
              <a:gdLst/>
              <a:ahLst/>
              <a:cxnLst/>
              <a:rect l="l" t="t" r="r" b="b"/>
              <a:pathLst>
                <a:path w="145438" h="38296" extrusionOk="0">
                  <a:moveTo>
                    <a:pt x="76521" y="1"/>
                  </a:moveTo>
                  <a:cubicBezTo>
                    <a:pt x="71151" y="34"/>
                    <a:pt x="66247" y="2303"/>
                    <a:pt x="61844" y="5171"/>
                  </a:cubicBezTo>
                  <a:cubicBezTo>
                    <a:pt x="59609" y="6639"/>
                    <a:pt x="57408" y="8173"/>
                    <a:pt x="55273" y="9808"/>
                  </a:cubicBezTo>
                  <a:cubicBezTo>
                    <a:pt x="53505" y="11176"/>
                    <a:pt x="51804" y="12276"/>
                    <a:pt x="49636" y="12910"/>
                  </a:cubicBezTo>
                  <a:cubicBezTo>
                    <a:pt x="48954" y="13105"/>
                    <a:pt x="48354" y="13230"/>
                    <a:pt x="47784" y="13230"/>
                  </a:cubicBezTo>
                  <a:cubicBezTo>
                    <a:pt x="46987" y="13230"/>
                    <a:pt x="46250" y="12985"/>
                    <a:pt x="45433" y="12343"/>
                  </a:cubicBezTo>
                  <a:cubicBezTo>
                    <a:pt x="43598" y="10942"/>
                    <a:pt x="41730" y="9608"/>
                    <a:pt x="39995" y="8073"/>
                  </a:cubicBezTo>
                  <a:cubicBezTo>
                    <a:pt x="36426" y="5004"/>
                    <a:pt x="32790" y="1735"/>
                    <a:pt x="27987" y="902"/>
                  </a:cubicBezTo>
                  <a:cubicBezTo>
                    <a:pt x="26818" y="698"/>
                    <a:pt x="25631" y="600"/>
                    <a:pt x="24439" y="600"/>
                  </a:cubicBezTo>
                  <a:cubicBezTo>
                    <a:pt x="20356" y="600"/>
                    <a:pt x="16216" y="1749"/>
                    <a:pt x="12576" y="3737"/>
                  </a:cubicBezTo>
                  <a:cubicBezTo>
                    <a:pt x="12642" y="4171"/>
                    <a:pt x="12709" y="4604"/>
                    <a:pt x="12743" y="5105"/>
                  </a:cubicBezTo>
                  <a:cubicBezTo>
                    <a:pt x="13510" y="14745"/>
                    <a:pt x="0" y="18981"/>
                    <a:pt x="6538" y="29022"/>
                  </a:cubicBezTo>
                  <a:cubicBezTo>
                    <a:pt x="9859" y="33659"/>
                    <a:pt x="17723" y="38296"/>
                    <a:pt x="37214" y="38296"/>
                  </a:cubicBezTo>
                  <a:cubicBezTo>
                    <a:pt x="40437" y="38296"/>
                    <a:pt x="43977" y="38169"/>
                    <a:pt x="47868" y="37895"/>
                  </a:cubicBezTo>
                  <a:cubicBezTo>
                    <a:pt x="50861" y="37808"/>
                    <a:pt x="53859" y="37775"/>
                    <a:pt x="56853" y="37775"/>
                  </a:cubicBezTo>
                  <a:cubicBezTo>
                    <a:pt x="66625" y="37775"/>
                    <a:pt x="76349" y="38128"/>
                    <a:pt x="85706" y="38128"/>
                  </a:cubicBezTo>
                  <a:cubicBezTo>
                    <a:pt x="97758" y="38128"/>
                    <a:pt x="109200" y="37542"/>
                    <a:pt x="119352" y="34859"/>
                  </a:cubicBezTo>
                  <a:cubicBezTo>
                    <a:pt x="132328" y="31157"/>
                    <a:pt x="145437" y="20282"/>
                    <a:pt x="144703" y="6205"/>
                  </a:cubicBezTo>
                  <a:cubicBezTo>
                    <a:pt x="140274" y="4340"/>
                    <a:pt x="135584" y="3119"/>
                    <a:pt x="130820" y="3119"/>
                  </a:cubicBezTo>
                  <a:cubicBezTo>
                    <a:pt x="129448" y="3119"/>
                    <a:pt x="128070" y="3220"/>
                    <a:pt x="126691" y="3437"/>
                  </a:cubicBezTo>
                  <a:cubicBezTo>
                    <a:pt x="122187" y="4137"/>
                    <a:pt x="117884" y="5638"/>
                    <a:pt x="113948" y="7907"/>
                  </a:cubicBezTo>
                  <a:cubicBezTo>
                    <a:pt x="111980" y="9041"/>
                    <a:pt x="110212" y="10342"/>
                    <a:pt x="108411" y="11709"/>
                  </a:cubicBezTo>
                  <a:cubicBezTo>
                    <a:pt x="107243" y="12610"/>
                    <a:pt x="106009" y="13377"/>
                    <a:pt x="104541" y="13711"/>
                  </a:cubicBezTo>
                  <a:cubicBezTo>
                    <a:pt x="104137" y="13802"/>
                    <a:pt x="103737" y="13844"/>
                    <a:pt x="103344" y="13844"/>
                  </a:cubicBezTo>
                  <a:cubicBezTo>
                    <a:pt x="101304" y="13844"/>
                    <a:pt x="99420" y="12717"/>
                    <a:pt x="97770" y="11542"/>
                  </a:cubicBezTo>
                  <a:cubicBezTo>
                    <a:pt x="95668" y="10041"/>
                    <a:pt x="93667" y="8407"/>
                    <a:pt x="91632" y="6806"/>
                  </a:cubicBezTo>
                  <a:cubicBezTo>
                    <a:pt x="87229" y="3337"/>
                    <a:pt x="82359" y="1"/>
                    <a:pt x="76521" y="1"/>
                  </a:cubicBezTo>
                  <a:close/>
                </a:path>
              </a:pathLst>
            </a:custGeom>
            <a:solidFill>
              <a:srgbClr val="96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2" name="Google Shape;8292;p41"/>
            <p:cNvSpPr/>
            <p:nvPr/>
          </p:nvSpPr>
          <p:spPr>
            <a:xfrm>
              <a:off x="1973833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114" y="0"/>
                  </a:moveTo>
                  <a:cubicBezTo>
                    <a:pt x="15672" y="0"/>
                    <a:pt x="2001" y="17986"/>
                    <a:pt x="4129" y="17986"/>
                  </a:cubicBezTo>
                  <a:cubicBezTo>
                    <a:pt x="4152" y="17986"/>
                    <a:pt x="4177" y="17984"/>
                    <a:pt x="4204" y="17980"/>
                  </a:cubicBezTo>
                  <a:cubicBezTo>
                    <a:pt x="6139" y="18347"/>
                    <a:pt x="9508" y="18013"/>
                    <a:pt x="9441" y="18547"/>
                  </a:cubicBezTo>
                  <a:cubicBezTo>
                    <a:pt x="9574" y="19881"/>
                    <a:pt x="1869" y="24818"/>
                    <a:pt x="2569" y="25986"/>
                  </a:cubicBezTo>
                  <a:cubicBezTo>
                    <a:pt x="2878" y="26189"/>
                    <a:pt x="3522" y="26263"/>
                    <a:pt x="4303" y="26263"/>
                  </a:cubicBezTo>
                  <a:cubicBezTo>
                    <a:pt x="6477" y="26263"/>
                    <a:pt x="9708" y="25685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314" y="33661"/>
                    <a:pt x="13058" y="33661"/>
                  </a:cubicBezTo>
                  <a:cubicBezTo>
                    <a:pt x="13504" y="33661"/>
                    <a:pt x="13956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54" y="33391"/>
                    <a:pt x="33892" y="32891"/>
                    <a:pt x="33158" y="31957"/>
                  </a:cubicBezTo>
                  <a:cubicBezTo>
                    <a:pt x="32191" y="30089"/>
                    <a:pt x="27754" y="27720"/>
                    <a:pt x="25186" y="25218"/>
                  </a:cubicBezTo>
                  <a:cubicBezTo>
                    <a:pt x="25159" y="25165"/>
                    <a:pt x="25236" y="25143"/>
                    <a:pt x="25394" y="25143"/>
                  </a:cubicBezTo>
                  <a:cubicBezTo>
                    <a:pt x="26111" y="25143"/>
                    <a:pt x="28488" y="25599"/>
                    <a:pt x="30229" y="25599"/>
                  </a:cubicBezTo>
                  <a:cubicBezTo>
                    <a:pt x="30966" y="25599"/>
                    <a:pt x="31589" y="25517"/>
                    <a:pt x="31924" y="25285"/>
                  </a:cubicBezTo>
                  <a:cubicBezTo>
                    <a:pt x="33091" y="24118"/>
                    <a:pt x="23184" y="18213"/>
                    <a:pt x="24418" y="17713"/>
                  </a:cubicBezTo>
                  <a:cubicBezTo>
                    <a:pt x="24747" y="17494"/>
                    <a:pt x="25421" y="17453"/>
                    <a:pt x="26222" y="17453"/>
                  </a:cubicBezTo>
                  <a:cubicBezTo>
                    <a:pt x="26713" y="17453"/>
                    <a:pt x="27253" y="17468"/>
                    <a:pt x="27789" y="17468"/>
                  </a:cubicBezTo>
                  <a:cubicBezTo>
                    <a:pt x="28780" y="17468"/>
                    <a:pt x="29763" y="17415"/>
                    <a:pt x="30423" y="17113"/>
                  </a:cubicBezTo>
                  <a:cubicBezTo>
                    <a:pt x="30442" y="17117"/>
                    <a:pt x="30460" y="17119"/>
                    <a:pt x="30476" y="17119"/>
                  </a:cubicBezTo>
                  <a:cubicBezTo>
                    <a:pt x="31887" y="17119"/>
                    <a:pt x="20126" y="0"/>
                    <a:pt x="18114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3" name="Google Shape;8293;p41"/>
            <p:cNvSpPr/>
            <p:nvPr/>
          </p:nvSpPr>
          <p:spPr>
            <a:xfrm>
              <a:off x="3199784" y="2380870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080" y="0"/>
                  </a:moveTo>
                  <a:cubicBezTo>
                    <a:pt x="15672" y="0"/>
                    <a:pt x="2001" y="17986"/>
                    <a:pt x="4096" y="17986"/>
                  </a:cubicBezTo>
                  <a:cubicBezTo>
                    <a:pt x="4119" y="17986"/>
                    <a:pt x="4144" y="17984"/>
                    <a:pt x="4170" y="17980"/>
                  </a:cubicBezTo>
                  <a:cubicBezTo>
                    <a:pt x="6139" y="18347"/>
                    <a:pt x="9474" y="18013"/>
                    <a:pt x="9408" y="18547"/>
                  </a:cubicBezTo>
                  <a:cubicBezTo>
                    <a:pt x="9541" y="19881"/>
                    <a:pt x="1869" y="24818"/>
                    <a:pt x="2536" y="25986"/>
                  </a:cubicBezTo>
                  <a:cubicBezTo>
                    <a:pt x="2845" y="26189"/>
                    <a:pt x="3491" y="26263"/>
                    <a:pt x="4276" y="26263"/>
                  </a:cubicBezTo>
                  <a:cubicBezTo>
                    <a:pt x="6458" y="26263"/>
                    <a:pt x="9708" y="25686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285" y="33661"/>
                    <a:pt x="13051" y="33661"/>
                  </a:cubicBezTo>
                  <a:cubicBezTo>
                    <a:pt x="13500" y="33661"/>
                    <a:pt x="13954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20" y="33391"/>
                    <a:pt x="33892" y="32891"/>
                    <a:pt x="33158" y="31957"/>
                  </a:cubicBezTo>
                  <a:cubicBezTo>
                    <a:pt x="32190" y="30089"/>
                    <a:pt x="27721" y="27720"/>
                    <a:pt x="25185" y="25218"/>
                  </a:cubicBezTo>
                  <a:cubicBezTo>
                    <a:pt x="25154" y="25165"/>
                    <a:pt x="25228" y="25143"/>
                    <a:pt x="25382" y="25143"/>
                  </a:cubicBezTo>
                  <a:cubicBezTo>
                    <a:pt x="26084" y="25143"/>
                    <a:pt x="28459" y="25599"/>
                    <a:pt x="30210" y="25599"/>
                  </a:cubicBezTo>
                  <a:cubicBezTo>
                    <a:pt x="30951" y="25599"/>
                    <a:pt x="31580" y="25517"/>
                    <a:pt x="31924" y="25285"/>
                  </a:cubicBezTo>
                  <a:cubicBezTo>
                    <a:pt x="33091" y="24118"/>
                    <a:pt x="23151" y="18213"/>
                    <a:pt x="24418" y="17713"/>
                  </a:cubicBezTo>
                  <a:cubicBezTo>
                    <a:pt x="24747" y="17494"/>
                    <a:pt x="25421" y="17453"/>
                    <a:pt x="26221" y="17453"/>
                  </a:cubicBezTo>
                  <a:cubicBezTo>
                    <a:pt x="26711" y="17453"/>
                    <a:pt x="27248" y="17468"/>
                    <a:pt x="27783" y="17468"/>
                  </a:cubicBezTo>
                  <a:cubicBezTo>
                    <a:pt x="28768" y="17468"/>
                    <a:pt x="29743" y="17415"/>
                    <a:pt x="30389" y="17113"/>
                  </a:cubicBezTo>
                  <a:cubicBezTo>
                    <a:pt x="30409" y="17117"/>
                    <a:pt x="30427" y="17119"/>
                    <a:pt x="30444" y="17119"/>
                  </a:cubicBezTo>
                  <a:cubicBezTo>
                    <a:pt x="31887" y="17119"/>
                    <a:pt x="20125" y="0"/>
                    <a:pt x="18080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4" name="Google Shape;8294;p41"/>
            <p:cNvSpPr/>
            <p:nvPr/>
          </p:nvSpPr>
          <p:spPr>
            <a:xfrm>
              <a:off x="1419963" y="1929967"/>
              <a:ext cx="571701" cy="325758"/>
            </a:xfrm>
            <a:custGeom>
              <a:avLst/>
              <a:gdLst/>
              <a:ahLst/>
              <a:cxnLst/>
              <a:rect l="l" t="t" r="r" b="b"/>
              <a:pathLst>
                <a:path w="26740" h="15233" extrusionOk="0">
                  <a:moveTo>
                    <a:pt x="16432" y="0"/>
                  </a:moveTo>
                  <a:cubicBezTo>
                    <a:pt x="13028" y="0"/>
                    <a:pt x="11933" y="3987"/>
                    <a:pt x="12097" y="6909"/>
                  </a:cubicBezTo>
                  <a:cubicBezTo>
                    <a:pt x="10958" y="5107"/>
                    <a:pt x="9040" y="2527"/>
                    <a:pt x="6896" y="2527"/>
                  </a:cubicBezTo>
                  <a:cubicBezTo>
                    <a:pt x="6340" y="2527"/>
                    <a:pt x="5769" y="2701"/>
                    <a:pt x="5192" y="3106"/>
                  </a:cubicBezTo>
                  <a:cubicBezTo>
                    <a:pt x="2357" y="5074"/>
                    <a:pt x="4625" y="8009"/>
                    <a:pt x="5893" y="10144"/>
                  </a:cubicBezTo>
                  <a:cubicBezTo>
                    <a:pt x="5385" y="10015"/>
                    <a:pt x="4679" y="9924"/>
                    <a:pt x="3935" y="9924"/>
                  </a:cubicBezTo>
                  <a:cubicBezTo>
                    <a:pt x="2182" y="9924"/>
                    <a:pt x="215" y="10427"/>
                    <a:pt x="122" y="12112"/>
                  </a:cubicBezTo>
                  <a:cubicBezTo>
                    <a:pt x="0" y="14547"/>
                    <a:pt x="3016" y="15233"/>
                    <a:pt x="5041" y="15233"/>
                  </a:cubicBezTo>
                  <a:cubicBezTo>
                    <a:pt x="5235" y="15233"/>
                    <a:pt x="5420" y="15226"/>
                    <a:pt x="5592" y="15215"/>
                  </a:cubicBezTo>
                  <a:cubicBezTo>
                    <a:pt x="6626" y="15159"/>
                    <a:pt x="7990" y="15140"/>
                    <a:pt x="9469" y="15140"/>
                  </a:cubicBezTo>
                  <a:cubicBezTo>
                    <a:pt x="12427" y="15140"/>
                    <a:pt x="15844" y="15215"/>
                    <a:pt x="18001" y="15215"/>
                  </a:cubicBezTo>
                  <a:cubicBezTo>
                    <a:pt x="18122" y="15215"/>
                    <a:pt x="18244" y="15215"/>
                    <a:pt x="18370" y="15215"/>
                  </a:cubicBezTo>
                  <a:cubicBezTo>
                    <a:pt x="21747" y="15215"/>
                    <a:pt x="26740" y="15153"/>
                    <a:pt x="26707" y="11679"/>
                  </a:cubicBezTo>
                  <a:cubicBezTo>
                    <a:pt x="26707" y="8849"/>
                    <a:pt x="25328" y="6437"/>
                    <a:pt x="22583" y="6437"/>
                  </a:cubicBezTo>
                  <a:cubicBezTo>
                    <a:pt x="21606" y="6437"/>
                    <a:pt x="20457" y="6742"/>
                    <a:pt x="19135" y="7442"/>
                  </a:cubicBezTo>
                  <a:cubicBezTo>
                    <a:pt x="19969" y="4640"/>
                    <a:pt x="21103" y="271"/>
                    <a:pt x="16600" y="4"/>
                  </a:cubicBezTo>
                  <a:cubicBezTo>
                    <a:pt x="16544" y="2"/>
                    <a:pt x="16487" y="0"/>
                    <a:pt x="1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5" name="Google Shape;8295;p41"/>
            <p:cNvSpPr/>
            <p:nvPr/>
          </p:nvSpPr>
          <p:spPr>
            <a:xfrm>
              <a:off x="2855587" y="1836472"/>
              <a:ext cx="571723" cy="325800"/>
            </a:xfrm>
            <a:custGeom>
              <a:avLst/>
              <a:gdLst/>
              <a:ahLst/>
              <a:cxnLst/>
              <a:rect l="l" t="t" r="r" b="b"/>
              <a:pathLst>
                <a:path w="26741" h="15235" extrusionOk="0">
                  <a:moveTo>
                    <a:pt x="16393" y="1"/>
                  </a:moveTo>
                  <a:cubicBezTo>
                    <a:pt x="13020" y="1"/>
                    <a:pt x="11933" y="4000"/>
                    <a:pt x="12097" y="6877"/>
                  </a:cubicBezTo>
                  <a:cubicBezTo>
                    <a:pt x="10960" y="5106"/>
                    <a:pt x="9047" y="2516"/>
                    <a:pt x="6907" y="2516"/>
                  </a:cubicBezTo>
                  <a:cubicBezTo>
                    <a:pt x="6348" y="2516"/>
                    <a:pt x="5773" y="2693"/>
                    <a:pt x="5192" y="3108"/>
                  </a:cubicBezTo>
                  <a:cubicBezTo>
                    <a:pt x="2357" y="5076"/>
                    <a:pt x="4625" y="8012"/>
                    <a:pt x="5893" y="10146"/>
                  </a:cubicBezTo>
                  <a:cubicBezTo>
                    <a:pt x="5385" y="10017"/>
                    <a:pt x="4679" y="9926"/>
                    <a:pt x="3934" y="9926"/>
                  </a:cubicBezTo>
                  <a:cubicBezTo>
                    <a:pt x="2182" y="9926"/>
                    <a:pt x="215" y="10429"/>
                    <a:pt x="122" y="12115"/>
                  </a:cubicBezTo>
                  <a:cubicBezTo>
                    <a:pt x="0" y="14549"/>
                    <a:pt x="3016" y="15235"/>
                    <a:pt x="5066" y="15235"/>
                  </a:cubicBezTo>
                  <a:cubicBezTo>
                    <a:pt x="5263" y="15235"/>
                    <a:pt x="5450" y="15228"/>
                    <a:pt x="5626" y="15217"/>
                  </a:cubicBezTo>
                  <a:cubicBezTo>
                    <a:pt x="6649" y="15161"/>
                    <a:pt x="8005" y="15143"/>
                    <a:pt x="9479" y="15143"/>
                  </a:cubicBezTo>
                  <a:cubicBezTo>
                    <a:pt x="12427" y="15143"/>
                    <a:pt x="15844" y="15217"/>
                    <a:pt x="18001" y="15217"/>
                  </a:cubicBezTo>
                  <a:cubicBezTo>
                    <a:pt x="18122" y="15217"/>
                    <a:pt x="18244" y="15217"/>
                    <a:pt x="18369" y="15217"/>
                  </a:cubicBezTo>
                  <a:cubicBezTo>
                    <a:pt x="21747" y="15217"/>
                    <a:pt x="26741" y="15155"/>
                    <a:pt x="26741" y="11681"/>
                  </a:cubicBezTo>
                  <a:cubicBezTo>
                    <a:pt x="26716" y="8851"/>
                    <a:pt x="25349" y="6439"/>
                    <a:pt x="22598" y="6439"/>
                  </a:cubicBezTo>
                  <a:cubicBezTo>
                    <a:pt x="21619" y="6439"/>
                    <a:pt x="20466" y="6744"/>
                    <a:pt x="19135" y="7445"/>
                  </a:cubicBezTo>
                  <a:cubicBezTo>
                    <a:pt x="19969" y="4643"/>
                    <a:pt x="21103" y="273"/>
                    <a:pt x="16600" y="6"/>
                  </a:cubicBezTo>
                  <a:cubicBezTo>
                    <a:pt x="16530" y="3"/>
                    <a:pt x="16461" y="1"/>
                    <a:pt x="16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6" name="Google Shape;8296;p41"/>
            <p:cNvSpPr/>
            <p:nvPr/>
          </p:nvSpPr>
          <p:spPr>
            <a:xfrm>
              <a:off x="2219361" y="2058342"/>
              <a:ext cx="424179" cy="241522"/>
            </a:xfrm>
            <a:custGeom>
              <a:avLst/>
              <a:gdLst/>
              <a:ahLst/>
              <a:cxnLst/>
              <a:rect l="l" t="t" r="r" b="b"/>
              <a:pathLst>
                <a:path w="19840" h="11294" extrusionOk="0">
                  <a:moveTo>
                    <a:pt x="12136" y="1"/>
                  </a:moveTo>
                  <a:cubicBezTo>
                    <a:pt x="9664" y="1"/>
                    <a:pt x="8867" y="2954"/>
                    <a:pt x="8965" y="5109"/>
                  </a:cubicBezTo>
                  <a:cubicBezTo>
                    <a:pt x="8141" y="3779"/>
                    <a:pt x="6702" y="1857"/>
                    <a:pt x="5105" y="1857"/>
                  </a:cubicBezTo>
                  <a:cubicBezTo>
                    <a:pt x="4698" y="1857"/>
                    <a:pt x="4281" y="1982"/>
                    <a:pt x="3861" y="2273"/>
                  </a:cubicBezTo>
                  <a:cubicBezTo>
                    <a:pt x="1760" y="3741"/>
                    <a:pt x="3428" y="5943"/>
                    <a:pt x="4362" y="7510"/>
                  </a:cubicBezTo>
                  <a:cubicBezTo>
                    <a:pt x="3990" y="7410"/>
                    <a:pt x="3465" y="7340"/>
                    <a:pt x="2909" y="7340"/>
                  </a:cubicBezTo>
                  <a:cubicBezTo>
                    <a:pt x="1618" y="7340"/>
                    <a:pt x="162" y="7719"/>
                    <a:pt x="92" y="8978"/>
                  </a:cubicBezTo>
                  <a:cubicBezTo>
                    <a:pt x="0" y="10775"/>
                    <a:pt x="2246" y="11293"/>
                    <a:pt x="3754" y="11293"/>
                  </a:cubicBezTo>
                  <a:cubicBezTo>
                    <a:pt x="3898" y="11293"/>
                    <a:pt x="4034" y="11288"/>
                    <a:pt x="4161" y="11280"/>
                  </a:cubicBezTo>
                  <a:cubicBezTo>
                    <a:pt x="4929" y="11235"/>
                    <a:pt x="5937" y="11220"/>
                    <a:pt x="7029" y="11220"/>
                  </a:cubicBezTo>
                  <a:cubicBezTo>
                    <a:pt x="9213" y="11220"/>
                    <a:pt x="11733" y="11280"/>
                    <a:pt x="13335" y="11280"/>
                  </a:cubicBezTo>
                  <a:cubicBezTo>
                    <a:pt x="13452" y="11280"/>
                    <a:pt x="13573" y="11280"/>
                    <a:pt x="13697" y="11280"/>
                  </a:cubicBezTo>
                  <a:cubicBezTo>
                    <a:pt x="16204" y="11280"/>
                    <a:pt x="19839" y="11219"/>
                    <a:pt x="19839" y="8644"/>
                  </a:cubicBezTo>
                  <a:cubicBezTo>
                    <a:pt x="19815" y="6552"/>
                    <a:pt x="18791" y="4768"/>
                    <a:pt x="16754" y="4768"/>
                  </a:cubicBezTo>
                  <a:cubicBezTo>
                    <a:pt x="16031" y="4768"/>
                    <a:pt x="15181" y="4993"/>
                    <a:pt x="14202" y="5509"/>
                  </a:cubicBezTo>
                  <a:cubicBezTo>
                    <a:pt x="14802" y="3441"/>
                    <a:pt x="15636" y="205"/>
                    <a:pt x="12301" y="5"/>
                  </a:cubicBezTo>
                  <a:cubicBezTo>
                    <a:pt x="12245" y="2"/>
                    <a:pt x="12190" y="1"/>
                    <a:pt x="12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7" name="Google Shape;8297;p41"/>
            <p:cNvSpPr/>
            <p:nvPr/>
          </p:nvSpPr>
          <p:spPr>
            <a:xfrm>
              <a:off x="1979541" y="2395840"/>
              <a:ext cx="57790" cy="44267"/>
            </a:xfrm>
            <a:custGeom>
              <a:avLst/>
              <a:gdLst/>
              <a:ahLst/>
              <a:cxnLst/>
              <a:rect l="l" t="t" r="r" b="b"/>
              <a:pathLst>
                <a:path w="2703" h="2070" extrusionOk="0">
                  <a:moveTo>
                    <a:pt x="1368" y="1"/>
                  </a:moveTo>
                  <a:cubicBezTo>
                    <a:pt x="1" y="1"/>
                    <a:pt x="1" y="2069"/>
                    <a:pt x="1368" y="2069"/>
                  </a:cubicBezTo>
                  <a:cubicBezTo>
                    <a:pt x="2703" y="2069"/>
                    <a:pt x="2703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8" name="Google Shape;8298;p41"/>
            <p:cNvSpPr/>
            <p:nvPr/>
          </p:nvSpPr>
          <p:spPr>
            <a:xfrm>
              <a:off x="2033034" y="233307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1" y="0"/>
                    <a:pt x="1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9" name="Google Shape;8299;p41"/>
            <p:cNvSpPr/>
            <p:nvPr/>
          </p:nvSpPr>
          <p:spPr>
            <a:xfrm>
              <a:off x="2060144" y="2413675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0" name="Google Shape;8300;p41"/>
            <p:cNvSpPr/>
            <p:nvPr/>
          </p:nvSpPr>
          <p:spPr>
            <a:xfrm>
              <a:off x="2746207" y="2271015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703" y="2069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1" name="Google Shape;8301;p41"/>
            <p:cNvSpPr/>
            <p:nvPr/>
          </p:nvSpPr>
          <p:spPr>
            <a:xfrm>
              <a:off x="2844619" y="2226064"/>
              <a:ext cx="57085" cy="44973"/>
            </a:xfrm>
            <a:custGeom>
              <a:avLst/>
              <a:gdLst/>
              <a:ahLst/>
              <a:cxnLst/>
              <a:rect l="l" t="t" r="r" b="b"/>
              <a:pathLst>
                <a:path w="2670" h="2103" extrusionOk="0">
                  <a:moveTo>
                    <a:pt x="1335" y="1"/>
                  </a:moveTo>
                  <a:cubicBezTo>
                    <a:pt x="1" y="1"/>
                    <a:pt x="1" y="2102"/>
                    <a:pt x="1335" y="2102"/>
                  </a:cubicBezTo>
                  <a:cubicBezTo>
                    <a:pt x="2670" y="2102"/>
                    <a:pt x="2670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2" name="Google Shape;8302;p41"/>
            <p:cNvSpPr/>
            <p:nvPr/>
          </p:nvSpPr>
          <p:spPr>
            <a:xfrm>
              <a:off x="2826809" y="2324521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0"/>
                  </a:moveTo>
                  <a:cubicBezTo>
                    <a:pt x="0" y="0"/>
                    <a:pt x="0" y="2068"/>
                    <a:pt x="1334" y="2068"/>
                  </a:cubicBezTo>
                  <a:cubicBezTo>
                    <a:pt x="2669" y="2068"/>
                    <a:pt x="2669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3" name="Google Shape;8303;p41"/>
            <p:cNvSpPr/>
            <p:nvPr/>
          </p:nvSpPr>
          <p:spPr>
            <a:xfrm>
              <a:off x="3450828" y="1736005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669" y="2069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4" name="Google Shape;8304;p41"/>
            <p:cNvSpPr/>
            <p:nvPr/>
          </p:nvSpPr>
          <p:spPr>
            <a:xfrm>
              <a:off x="3477210" y="180734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1" y="0"/>
                    <a:pt x="1" y="2068"/>
                    <a:pt x="1368" y="2068"/>
                  </a:cubicBezTo>
                  <a:cubicBezTo>
                    <a:pt x="2703" y="2068"/>
                    <a:pt x="2703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5" name="Google Shape;8305;p41"/>
            <p:cNvSpPr/>
            <p:nvPr/>
          </p:nvSpPr>
          <p:spPr>
            <a:xfrm>
              <a:off x="3985712" y="2592026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5" y="0"/>
                  </a:moveTo>
                  <a:cubicBezTo>
                    <a:pt x="0" y="0"/>
                    <a:pt x="0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6" name="Google Shape;8306;p41"/>
            <p:cNvSpPr/>
            <p:nvPr/>
          </p:nvSpPr>
          <p:spPr>
            <a:xfrm>
              <a:off x="4047757" y="262769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7" name="Google Shape;8307;p41"/>
            <p:cNvSpPr/>
            <p:nvPr/>
          </p:nvSpPr>
          <p:spPr>
            <a:xfrm>
              <a:off x="1302031" y="236019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8" name="Google Shape;8308;p41"/>
            <p:cNvSpPr/>
            <p:nvPr/>
          </p:nvSpPr>
          <p:spPr>
            <a:xfrm>
              <a:off x="1337692" y="2440085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9" name="Google Shape;8309;p41"/>
            <p:cNvSpPr/>
            <p:nvPr/>
          </p:nvSpPr>
          <p:spPr>
            <a:xfrm>
              <a:off x="2684162" y="1843016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0" name="Google Shape;8310;p41"/>
            <p:cNvSpPr/>
            <p:nvPr/>
          </p:nvSpPr>
          <p:spPr>
            <a:xfrm>
              <a:off x="3138466" y="2716850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1"/>
                  </a:moveTo>
                  <a:cubicBezTo>
                    <a:pt x="0" y="1"/>
                    <a:pt x="0" y="2069"/>
                    <a:pt x="1368" y="2069"/>
                  </a:cubicBezTo>
                  <a:cubicBezTo>
                    <a:pt x="2702" y="2069"/>
                    <a:pt x="2702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1" name="Google Shape;8311;p41"/>
            <p:cNvSpPr/>
            <p:nvPr/>
          </p:nvSpPr>
          <p:spPr>
            <a:xfrm>
              <a:off x="2657074" y="2582745"/>
              <a:ext cx="57769" cy="44951"/>
            </a:xfrm>
            <a:custGeom>
              <a:avLst/>
              <a:gdLst/>
              <a:ahLst/>
              <a:cxnLst/>
              <a:rect l="l" t="t" r="r" b="b"/>
              <a:pathLst>
                <a:path w="2702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2" name="Google Shape;8312;p41"/>
            <p:cNvSpPr/>
            <p:nvPr/>
          </p:nvSpPr>
          <p:spPr>
            <a:xfrm>
              <a:off x="1685716" y="2609861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3" name="Google Shape;8313;p41"/>
            <p:cNvSpPr/>
            <p:nvPr/>
          </p:nvSpPr>
          <p:spPr>
            <a:xfrm>
              <a:off x="1565903" y="3104902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9"/>
                  </a:lnTo>
                  <a:lnTo>
                    <a:pt x="5771" y="15279"/>
                  </a:lnTo>
                  <a:lnTo>
                    <a:pt x="5771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4" name="Google Shape;8314;p41"/>
            <p:cNvSpPr/>
            <p:nvPr/>
          </p:nvSpPr>
          <p:spPr>
            <a:xfrm>
              <a:off x="1218585" y="2348044"/>
              <a:ext cx="822424" cy="811411"/>
            </a:xfrm>
            <a:custGeom>
              <a:avLst/>
              <a:gdLst/>
              <a:ahLst/>
              <a:cxnLst/>
              <a:rect l="l" t="t" r="r" b="b"/>
              <a:pathLst>
                <a:path w="38467" h="37943" extrusionOk="0">
                  <a:moveTo>
                    <a:pt x="20409" y="1"/>
                  </a:moveTo>
                  <a:cubicBezTo>
                    <a:pt x="17685" y="1"/>
                    <a:pt x="2286" y="20290"/>
                    <a:pt x="4651" y="20290"/>
                  </a:cubicBezTo>
                  <a:cubicBezTo>
                    <a:pt x="4677" y="20290"/>
                    <a:pt x="4706" y="20287"/>
                    <a:pt x="4737" y="20282"/>
                  </a:cubicBezTo>
                  <a:cubicBezTo>
                    <a:pt x="6939" y="20682"/>
                    <a:pt x="10708" y="20316"/>
                    <a:pt x="10642" y="20916"/>
                  </a:cubicBezTo>
                  <a:cubicBezTo>
                    <a:pt x="10775" y="22417"/>
                    <a:pt x="2102" y="27954"/>
                    <a:pt x="2869" y="29289"/>
                  </a:cubicBezTo>
                  <a:cubicBezTo>
                    <a:pt x="3233" y="29534"/>
                    <a:pt x="3999" y="29624"/>
                    <a:pt x="4921" y="29624"/>
                  </a:cubicBezTo>
                  <a:cubicBezTo>
                    <a:pt x="7378" y="29624"/>
                    <a:pt x="10942" y="28988"/>
                    <a:pt x="10942" y="28988"/>
                  </a:cubicBezTo>
                  <a:lnTo>
                    <a:pt x="10942" y="28988"/>
                  </a:lnTo>
                  <a:cubicBezTo>
                    <a:pt x="12476" y="29722"/>
                    <a:pt x="1" y="36194"/>
                    <a:pt x="1935" y="37328"/>
                  </a:cubicBezTo>
                  <a:cubicBezTo>
                    <a:pt x="2713" y="37723"/>
                    <a:pt x="8321" y="37942"/>
                    <a:pt x="14861" y="37942"/>
                  </a:cubicBezTo>
                  <a:cubicBezTo>
                    <a:pt x="25445" y="37942"/>
                    <a:pt x="38466" y="37367"/>
                    <a:pt x="37394" y="36027"/>
                  </a:cubicBezTo>
                  <a:cubicBezTo>
                    <a:pt x="36327" y="33925"/>
                    <a:pt x="31290" y="31257"/>
                    <a:pt x="28421" y="28421"/>
                  </a:cubicBezTo>
                  <a:cubicBezTo>
                    <a:pt x="28389" y="28358"/>
                    <a:pt x="28478" y="28332"/>
                    <a:pt x="28660" y="28332"/>
                  </a:cubicBezTo>
                  <a:cubicBezTo>
                    <a:pt x="29480" y="28332"/>
                    <a:pt x="32189" y="28862"/>
                    <a:pt x="34158" y="28862"/>
                  </a:cubicBezTo>
                  <a:cubicBezTo>
                    <a:pt x="34966" y="28862"/>
                    <a:pt x="35649" y="28773"/>
                    <a:pt x="36026" y="28521"/>
                  </a:cubicBezTo>
                  <a:cubicBezTo>
                    <a:pt x="37327" y="27187"/>
                    <a:pt x="26153" y="20516"/>
                    <a:pt x="27554" y="19982"/>
                  </a:cubicBezTo>
                  <a:cubicBezTo>
                    <a:pt x="27926" y="19734"/>
                    <a:pt x="28708" y="19689"/>
                    <a:pt x="29635" y="19689"/>
                  </a:cubicBezTo>
                  <a:cubicBezTo>
                    <a:pt x="30166" y="19689"/>
                    <a:pt x="30745" y="19704"/>
                    <a:pt x="31321" y="19704"/>
                  </a:cubicBezTo>
                  <a:cubicBezTo>
                    <a:pt x="32444" y="19704"/>
                    <a:pt x="33558" y="19647"/>
                    <a:pt x="34292" y="19315"/>
                  </a:cubicBezTo>
                  <a:cubicBezTo>
                    <a:pt x="34314" y="19320"/>
                    <a:pt x="34333" y="19322"/>
                    <a:pt x="34352" y="19322"/>
                  </a:cubicBezTo>
                  <a:cubicBezTo>
                    <a:pt x="36000" y="19322"/>
                    <a:pt x="22725" y="1"/>
                    <a:pt x="20415" y="1"/>
                  </a:cubicBezTo>
                  <a:cubicBezTo>
                    <a:pt x="20413" y="1"/>
                    <a:pt x="20411" y="1"/>
                    <a:pt x="20409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5" name="Google Shape;8315;p41"/>
            <p:cNvSpPr/>
            <p:nvPr/>
          </p:nvSpPr>
          <p:spPr>
            <a:xfrm>
              <a:off x="1385755" y="2704382"/>
              <a:ext cx="47955" cy="38514"/>
            </a:xfrm>
            <a:custGeom>
              <a:avLst/>
              <a:gdLst/>
              <a:ahLst/>
              <a:cxnLst/>
              <a:rect l="l" t="t" r="r" b="b"/>
              <a:pathLst>
                <a:path w="2243" h="1801" extrusionOk="0">
                  <a:moveTo>
                    <a:pt x="1465" y="0"/>
                  </a:moveTo>
                  <a:cubicBezTo>
                    <a:pt x="1347" y="0"/>
                    <a:pt x="1227" y="45"/>
                    <a:pt x="1121" y="150"/>
                  </a:cubicBezTo>
                  <a:lnTo>
                    <a:pt x="388" y="917"/>
                  </a:lnTo>
                  <a:cubicBezTo>
                    <a:pt x="0" y="1279"/>
                    <a:pt x="353" y="1801"/>
                    <a:pt x="764" y="1801"/>
                  </a:cubicBezTo>
                  <a:cubicBezTo>
                    <a:pt x="884" y="1801"/>
                    <a:pt x="1009" y="1756"/>
                    <a:pt x="1121" y="1651"/>
                  </a:cubicBezTo>
                  <a:lnTo>
                    <a:pt x="1855" y="884"/>
                  </a:lnTo>
                  <a:cubicBezTo>
                    <a:pt x="2243" y="522"/>
                    <a:pt x="1870" y="0"/>
                    <a:pt x="146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6" name="Google Shape;8316;p41"/>
            <p:cNvSpPr/>
            <p:nvPr/>
          </p:nvSpPr>
          <p:spPr>
            <a:xfrm>
              <a:off x="1519059" y="2699015"/>
              <a:ext cx="56016" cy="47453"/>
            </a:xfrm>
            <a:custGeom>
              <a:avLst/>
              <a:gdLst/>
              <a:ahLst/>
              <a:cxnLst/>
              <a:rect l="l" t="t" r="r" b="b"/>
              <a:pathLst>
                <a:path w="2620" h="2219" extrusionOk="0">
                  <a:moveTo>
                    <a:pt x="735" y="0"/>
                  </a:moveTo>
                  <a:cubicBezTo>
                    <a:pt x="345" y="0"/>
                    <a:pt x="0" y="519"/>
                    <a:pt x="357" y="901"/>
                  </a:cubicBezTo>
                  <a:lnTo>
                    <a:pt x="1524" y="2069"/>
                  </a:lnTo>
                  <a:cubicBezTo>
                    <a:pt x="1630" y="2174"/>
                    <a:pt x="1749" y="2218"/>
                    <a:pt x="1864" y="2218"/>
                  </a:cubicBezTo>
                  <a:cubicBezTo>
                    <a:pt x="2261" y="2218"/>
                    <a:pt x="2620" y="1697"/>
                    <a:pt x="2258" y="1335"/>
                  </a:cubicBezTo>
                  <a:lnTo>
                    <a:pt x="1091" y="168"/>
                  </a:lnTo>
                  <a:cubicBezTo>
                    <a:pt x="981" y="50"/>
                    <a:pt x="856" y="0"/>
                    <a:pt x="73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7" name="Google Shape;8317;p41"/>
            <p:cNvSpPr/>
            <p:nvPr/>
          </p:nvSpPr>
          <p:spPr>
            <a:xfrm>
              <a:off x="1474011" y="2602077"/>
              <a:ext cx="56657" cy="47368"/>
            </a:xfrm>
            <a:custGeom>
              <a:avLst/>
              <a:gdLst/>
              <a:ahLst/>
              <a:cxnLst/>
              <a:rect l="l" t="t" r="r" b="b"/>
              <a:pathLst>
                <a:path w="2650" h="2215" extrusionOk="0">
                  <a:moveTo>
                    <a:pt x="1881" y="1"/>
                  </a:moveTo>
                  <a:cubicBezTo>
                    <a:pt x="1761" y="1"/>
                    <a:pt x="1637" y="49"/>
                    <a:pt x="1530" y="164"/>
                  </a:cubicBezTo>
                  <a:lnTo>
                    <a:pt x="362" y="1331"/>
                  </a:lnTo>
                  <a:cubicBezTo>
                    <a:pt x="1" y="1693"/>
                    <a:pt x="359" y="2215"/>
                    <a:pt x="756" y="2215"/>
                  </a:cubicBezTo>
                  <a:cubicBezTo>
                    <a:pt x="872" y="2215"/>
                    <a:pt x="991" y="2171"/>
                    <a:pt x="1096" y="2065"/>
                  </a:cubicBezTo>
                  <a:lnTo>
                    <a:pt x="2264" y="898"/>
                  </a:lnTo>
                  <a:cubicBezTo>
                    <a:pt x="2649" y="538"/>
                    <a:pt x="2283" y="1"/>
                    <a:pt x="1881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8" name="Google Shape;8318;p41"/>
            <p:cNvSpPr/>
            <p:nvPr/>
          </p:nvSpPr>
          <p:spPr>
            <a:xfrm>
              <a:off x="1619502" y="2625215"/>
              <a:ext cx="54669" cy="45935"/>
            </a:xfrm>
            <a:custGeom>
              <a:avLst/>
              <a:gdLst/>
              <a:ahLst/>
              <a:cxnLst/>
              <a:rect l="l" t="t" r="r" b="b"/>
              <a:pathLst>
                <a:path w="2557" h="2148" extrusionOk="0">
                  <a:moveTo>
                    <a:pt x="758" y="0"/>
                  </a:moveTo>
                  <a:cubicBezTo>
                    <a:pt x="360" y="0"/>
                    <a:pt x="0" y="529"/>
                    <a:pt x="362" y="917"/>
                  </a:cubicBezTo>
                  <a:lnTo>
                    <a:pt x="1463" y="1984"/>
                  </a:lnTo>
                  <a:cubicBezTo>
                    <a:pt x="1571" y="2099"/>
                    <a:pt x="1692" y="2147"/>
                    <a:pt x="1810" y="2147"/>
                  </a:cubicBezTo>
                  <a:cubicBezTo>
                    <a:pt x="2204" y="2147"/>
                    <a:pt x="2556" y="1610"/>
                    <a:pt x="2197" y="1250"/>
                  </a:cubicBezTo>
                  <a:lnTo>
                    <a:pt x="1096" y="149"/>
                  </a:lnTo>
                  <a:cubicBezTo>
                    <a:pt x="991" y="44"/>
                    <a:pt x="873" y="0"/>
                    <a:pt x="75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9" name="Google Shape;8319;p41"/>
            <p:cNvSpPr/>
            <p:nvPr/>
          </p:nvSpPr>
          <p:spPr>
            <a:xfrm>
              <a:off x="1571012" y="2516066"/>
              <a:ext cx="52573" cy="43497"/>
            </a:xfrm>
            <a:custGeom>
              <a:avLst/>
              <a:gdLst/>
              <a:ahLst/>
              <a:cxnLst/>
              <a:rect l="l" t="t" r="r" b="b"/>
              <a:pathLst>
                <a:path w="2459" h="2034" extrusionOk="0">
                  <a:moveTo>
                    <a:pt x="1703" y="0"/>
                  </a:moveTo>
                  <a:cubicBezTo>
                    <a:pt x="1587" y="0"/>
                    <a:pt x="1468" y="44"/>
                    <a:pt x="1363" y="150"/>
                  </a:cubicBezTo>
                  <a:lnTo>
                    <a:pt x="362" y="1150"/>
                  </a:lnTo>
                  <a:cubicBezTo>
                    <a:pt x="0" y="1512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4"/>
                  </a:cubicBezTo>
                  <a:lnTo>
                    <a:pt x="2097" y="884"/>
                  </a:lnTo>
                  <a:cubicBezTo>
                    <a:pt x="2458" y="522"/>
                    <a:pt x="2100" y="0"/>
                    <a:pt x="17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0" name="Google Shape;8320;p41"/>
            <p:cNvSpPr/>
            <p:nvPr/>
          </p:nvSpPr>
          <p:spPr>
            <a:xfrm>
              <a:off x="1617257" y="2420817"/>
              <a:ext cx="60634" cy="22133"/>
            </a:xfrm>
            <a:custGeom>
              <a:avLst/>
              <a:gdLst/>
              <a:ahLst/>
              <a:cxnLst/>
              <a:rect l="l" t="t" r="r" b="b"/>
              <a:pathLst>
                <a:path w="2836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1" name="Google Shape;8321;p41"/>
            <p:cNvSpPr/>
            <p:nvPr/>
          </p:nvSpPr>
          <p:spPr>
            <a:xfrm>
              <a:off x="1678703" y="2517499"/>
              <a:ext cx="51141" cy="42064"/>
            </a:xfrm>
            <a:custGeom>
              <a:avLst/>
              <a:gdLst/>
              <a:ahLst/>
              <a:cxnLst/>
              <a:rect l="l" t="t" r="r" b="b"/>
              <a:pathLst>
                <a:path w="2392" h="1967" extrusionOk="0">
                  <a:moveTo>
                    <a:pt x="1619" y="0"/>
                  </a:moveTo>
                  <a:cubicBezTo>
                    <a:pt x="1499" y="0"/>
                    <a:pt x="1375" y="45"/>
                    <a:pt x="1263" y="149"/>
                  </a:cubicBezTo>
                  <a:lnTo>
                    <a:pt x="362" y="1083"/>
                  </a:lnTo>
                  <a:cubicBezTo>
                    <a:pt x="0" y="1445"/>
                    <a:pt x="359" y="1967"/>
                    <a:pt x="756" y="1967"/>
                  </a:cubicBezTo>
                  <a:cubicBezTo>
                    <a:pt x="872" y="1967"/>
                    <a:pt x="990" y="1923"/>
                    <a:pt x="1096" y="1817"/>
                  </a:cubicBezTo>
                  <a:lnTo>
                    <a:pt x="2030" y="917"/>
                  </a:lnTo>
                  <a:cubicBezTo>
                    <a:pt x="2392" y="529"/>
                    <a:pt x="2032" y="0"/>
                    <a:pt x="161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2" name="Google Shape;8322;p41"/>
            <p:cNvSpPr/>
            <p:nvPr/>
          </p:nvSpPr>
          <p:spPr>
            <a:xfrm>
              <a:off x="1755714" y="2596666"/>
              <a:ext cx="58282" cy="49228"/>
            </a:xfrm>
            <a:custGeom>
              <a:avLst/>
              <a:gdLst/>
              <a:ahLst/>
              <a:cxnLst/>
              <a:rect l="l" t="t" r="r" b="b"/>
              <a:pathLst>
                <a:path w="2726" h="2302" extrusionOk="0">
                  <a:moveTo>
                    <a:pt x="757" y="1"/>
                  </a:moveTo>
                  <a:cubicBezTo>
                    <a:pt x="359" y="1"/>
                    <a:pt x="1" y="522"/>
                    <a:pt x="363" y="884"/>
                  </a:cubicBezTo>
                  <a:lnTo>
                    <a:pt x="1630" y="2152"/>
                  </a:lnTo>
                  <a:cubicBezTo>
                    <a:pt x="1735" y="2257"/>
                    <a:pt x="1854" y="2301"/>
                    <a:pt x="1970" y="2301"/>
                  </a:cubicBezTo>
                  <a:cubicBezTo>
                    <a:pt x="2367" y="2301"/>
                    <a:pt x="2726" y="1779"/>
                    <a:pt x="2364" y="1418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7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3" name="Google Shape;8323;p41"/>
            <p:cNvSpPr/>
            <p:nvPr/>
          </p:nvSpPr>
          <p:spPr>
            <a:xfrm>
              <a:off x="1694396" y="269901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18" y="0"/>
                  </a:moveTo>
                  <a:cubicBezTo>
                    <a:pt x="1798" y="0"/>
                    <a:pt x="1673" y="50"/>
                    <a:pt x="1563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71" y="2218"/>
                  </a:cubicBezTo>
                  <a:cubicBezTo>
                    <a:pt x="891" y="2218"/>
                    <a:pt x="1016" y="2174"/>
                    <a:pt x="1129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4" name="Google Shape;8324;p41"/>
            <p:cNvSpPr/>
            <p:nvPr/>
          </p:nvSpPr>
          <p:spPr>
            <a:xfrm>
              <a:off x="1857697" y="2687980"/>
              <a:ext cx="46159" cy="37082"/>
            </a:xfrm>
            <a:custGeom>
              <a:avLst/>
              <a:gdLst/>
              <a:ahLst/>
              <a:cxnLst/>
              <a:rect l="l" t="t" r="r" b="b"/>
              <a:pathLst>
                <a:path w="2159" h="1734" extrusionOk="0">
                  <a:moveTo>
                    <a:pt x="774" y="1"/>
                  </a:moveTo>
                  <a:cubicBezTo>
                    <a:pt x="360" y="1"/>
                    <a:pt x="0" y="529"/>
                    <a:pt x="363" y="917"/>
                  </a:cubicBezTo>
                  <a:lnTo>
                    <a:pt x="1063" y="1584"/>
                  </a:lnTo>
                  <a:cubicBezTo>
                    <a:pt x="1168" y="1689"/>
                    <a:pt x="1287" y="1734"/>
                    <a:pt x="1403" y="1734"/>
                  </a:cubicBezTo>
                  <a:cubicBezTo>
                    <a:pt x="1800" y="1734"/>
                    <a:pt x="2159" y="1212"/>
                    <a:pt x="1797" y="850"/>
                  </a:cubicBezTo>
                  <a:lnTo>
                    <a:pt x="1130" y="150"/>
                  </a:lnTo>
                  <a:cubicBezTo>
                    <a:pt x="1017" y="45"/>
                    <a:pt x="893" y="1"/>
                    <a:pt x="77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5" name="Google Shape;8325;p41"/>
            <p:cNvSpPr/>
            <p:nvPr/>
          </p:nvSpPr>
          <p:spPr>
            <a:xfrm>
              <a:off x="1516814" y="2788554"/>
              <a:ext cx="61852" cy="52778"/>
            </a:xfrm>
            <a:custGeom>
              <a:avLst/>
              <a:gdLst/>
              <a:ahLst/>
              <a:cxnLst/>
              <a:rect l="l" t="t" r="r" b="b"/>
              <a:pathLst>
                <a:path w="2893" h="2468" extrusionOk="0">
                  <a:moveTo>
                    <a:pt x="2135" y="1"/>
                  </a:moveTo>
                  <a:cubicBezTo>
                    <a:pt x="2019" y="1"/>
                    <a:pt x="1901" y="45"/>
                    <a:pt x="1796" y="150"/>
                  </a:cubicBezTo>
                  <a:lnTo>
                    <a:pt x="362" y="1585"/>
                  </a:lnTo>
                  <a:cubicBezTo>
                    <a:pt x="0" y="1946"/>
                    <a:pt x="359" y="2468"/>
                    <a:pt x="771" y="2468"/>
                  </a:cubicBezTo>
                  <a:cubicBezTo>
                    <a:pt x="892" y="2468"/>
                    <a:pt x="1016" y="2424"/>
                    <a:pt x="1129" y="2318"/>
                  </a:cubicBezTo>
                  <a:lnTo>
                    <a:pt x="2530" y="917"/>
                  </a:lnTo>
                  <a:cubicBezTo>
                    <a:pt x="2892" y="529"/>
                    <a:pt x="2532" y="1"/>
                    <a:pt x="2135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6" name="Google Shape;8326;p41"/>
            <p:cNvSpPr/>
            <p:nvPr/>
          </p:nvSpPr>
          <p:spPr>
            <a:xfrm>
              <a:off x="1669425" y="2787121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463" y="1985"/>
                  </a:lnTo>
                  <a:cubicBezTo>
                    <a:pt x="1568" y="2090"/>
                    <a:pt x="1687" y="2135"/>
                    <a:pt x="1803" y="2135"/>
                  </a:cubicBezTo>
                  <a:cubicBezTo>
                    <a:pt x="2200" y="2135"/>
                    <a:pt x="2559" y="1613"/>
                    <a:pt x="2197" y="1251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7" name="Google Shape;8327;p41"/>
            <p:cNvSpPr/>
            <p:nvPr/>
          </p:nvSpPr>
          <p:spPr>
            <a:xfrm>
              <a:off x="1391292" y="2884145"/>
              <a:ext cx="49559" cy="39947"/>
            </a:xfrm>
            <a:custGeom>
              <a:avLst/>
              <a:gdLst/>
              <a:ahLst/>
              <a:cxnLst/>
              <a:rect l="l" t="t" r="r" b="b"/>
              <a:pathLst>
                <a:path w="2318" h="18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196" y="1718"/>
                  </a:lnTo>
                  <a:cubicBezTo>
                    <a:pt x="1309" y="1823"/>
                    <a:pt x="1434" y="1867"/>
                    <a:pt x="1553" y="1867"/>
                  </a:cubicBezTo>
                  <a:cubicBezTo>
                    <a:pt x="1965" y="1867"/>
                    <a:pt x="2317" y="1346"/>
                    <a:pt x="1930" y="984"/>
                  </a:cubicBezTo>
                  <a:lnTo>
                    <a:pt x="1096" y="150"/>
                  </a:lnTo>
                  <a:cubicBezTo>
                    <a:pt x="991" y="45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8" name="Google Shape;8328;p41"/>
            <p:cNvSpPr/>
            <p:nvPr/>
          </p:nvSpPr>
          <p:spPr>
            <a:xfrm>
              <a:off x="1559873" y="2880295"/>
              <a:ext cx="47977" cy="38472"/>
            </a:xfrm>
            <a:custGeom>
              <a:avLst/>
              <a:gdLst/>
              <a:ahLst/>
              <a:cxnLst/>
              <a:rect l="l" t="t" r="r" b="b"/>
              <a:pathLst>
                <a:path w="2244" h="1799" extrusionOk="0">
                  <a:moveTo>
                    <a:pt x="1482" y="0"/>
                  </a:moveTo>
                  <a:cubicBezTo>
                    <a:pt x="1359" y="0"/>
                    <a:pt x="1232" y="48"/>
                    <a:pt x="1117" y="163"/>
                  </a:cubicBezTo>
                  <a:lnTo>
                    <a:pt x="383" y="897"/>
                  </a:lnTo>
                  <a:cubicBezTo>
                    <a:pt x="0" y="1280"/>
                    <a:pt x="358" y="1798"/>
                    <a:pt x="757" y="1798"/>
                  </a:cubicBezTo>
                  <a:cubicBezTo>
                    <a:pt x="880" y="1798"/>
                    <a:pt x="1006" y="1749"/>
                    <a:pt x="1117" y="1631"/>
                  </a:cubicBezTo>
                  <a:lnTo>
                    <a:pt x="1884" y="897"/>
                  </a:lnTo>
                  <a:cubicBezTo>
                    <a:pt x="2243" y="538"/>
                    <a:pt x="1891" y="0"/>
                    <a:pt x="148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9" name="Google Shape;8329;p41"/>
            <p:cNvSpPr/>
            <p:nvPr/>
          </p:nvSpPr>
          <p:spPr>
            <a:xfrm>
              <a:off x="1695701" y="2884487"/>
              <a:ext cx="22128" cy="44973"/>
            </a:xfrm>
            <a:custGeom>
              <a:avLst/>
              <a:gdLst/>
              <a:ahLst/>
              <a:cxnLst/>
              <a:rect l="l" t="t" r="r" b="b"/>
              <a:pathLst>
                <a:path w="1035" h="2103" extrusionOk="0">
                  <a:moveTo>
                    <a:pt x="518" y="1"/>
                  </a:moveTo>
                  <a:cubicBezTo>
                    <a:pt x="259" y="1"/>
                    <a:pt x="1" y="167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7"/>
                    <a:pt x="776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0" name="Google Shape;8330;p41"/>
            <p:cNvSpPr/>
            <p:nvPr/>
          </p:nvSpPr>
          <p:spPr>
            <a:xfrm>
              <a:off x="1811388" y="2860600"/>
              <a:ext cx="49516" cy="40247"/>
            </a:xfrm>
            <a:custGeom>
              <a:avLst/>
              <a:gdLst/>
              <a:ahLst/>
              <a:cxnLst/>
              <a:rect l="l" t="t" r="r" b="b"/>
              <a:pathLst>
                <a:path w="2316" h="1882" extrusionOk="0">
                  <a:moveTo>
                    <a:pt x="1538" y="1"/>
                  </a:moveTo>
                  <a:cubicBezTo>
                    <a:pt x="1420" y="1"/>
                    <a:pt x="1300" y="45"/>
                    <a:pt x="1194" y="150"/>
                  </a:cubicBezTo>
                  <a:lnTo>
                    <a:pt x="360" y="984"/>
                  </a:lnTo>
                  <a:cubicBezTo>
                    <a:pt x="1" y="1344"/>
                    <a:pt x="353" y="1881"/>
                    <a:pt x="747" y="1881"/>
                  </a:cubicBezTo>
                  <a:cubicBezTo>
                    <a:pt x="865" y="1881"/>
                    <a:pt x="987" y="1833"/>
                    <a:pt x="1094" y="1718"/>
                  </a:cubicBezTo>
                  <a:lnTo>
                    <a:pt x="1928" y="884"/>
                  </a:lnTo>
                  <a:cubicBezTo>
                    <a:pt x="2316" y="522"/>
                    <a:pt x="1943" y="1"/>
                    <a:pt x="153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1" name="Google Shape;8331;p41"/>
            <p:cNvSpPr/>
            <p:nvPr/>
          </p:nvSpPr>
          <p:spPr>
            <a:xfrm>
              <a:off x="1481152" y="2993294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296" y="1818"/>
                  </a:lnTo>
                  <a:cubicBezTo>
                    <a:pt x="1401" y="1923"/>
                    <a:pt x="1520" y="1967"/>
                    <a:pt x="1636" y="1967"/>
                  </a:cubicBezTo>
                  <a:cubicBezTo>
                    <a:pt x="2033" y="1967"/>
                    <a:pt x="2392" y="1445"/>
                    <a:pt x="2030" y="1084"/>
                  </a:cubicBezTo>
                  <a:lnTo>
                    <a:pt x="1096" y="150"/>
                  </a:lnTo>
                  <a:cubicBezTo>
                    <a:pt x="991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2" name="Google Shape;8332;p41"/>
            <p:cNvSpPr/>
            <p:nvPr/>
          </p:nvSpPr>
          <p:spPr>
            <a:xfrm>
              <a:off x="1593996" y="2993294"/>
              <a:ext cx="54540" cy="45636"/>
            </a:xfrm>
            <a:custGeom>
              <a:avLst/>
              <a:gdLst/>
              <a:ahLst/>
              <a:cxnLst/>
              <a:rect l="l" t="t" r="r" b="b"/>
              <a:pathLst>
                <a:path w="2551" h="2134" extrusionOk="0">
                  <a:moveTo>
                    <a:pt x="1809" y="0"/>
                  </a:moveTo>
                  <a:cubicBezTo>
                    <a:pt x="1691" y="0"/>
                    <a:pt x="1568" y="44"/>
                    <a:pt x="1455" y="150"/>
                  </a:cubicBezTo>
                  <a:lnTo>
                    <a:pt x="388" y="1250"/>
                  </a:lnTo>
                  <a:cubicBezTo>
                    <a:pt x="0" y="1612"/>
                    <a:pt x="353" y="2134"/>
                    <a:pt x="764" y="2134"/>
                  </a:cubicBezTo>
                  <a:cubicBezTo>
                    <a:pt x="884" y="2134"/>
                    <a:pt x="1009" y="2090"/>
                    <a:pt x="1122" y="1984"/>
                  </a:cubicBezTo>
                  <a:cubicBezTo>
                    <a:pt x="1489" y="1617"/>
                    <a:pt x="1856" y="1250"/>
                    <a:pt x="2189" y="884"/>
                  </a:cubicBezTo>
                  <a:cubicBezTo>
                    <a:pt x="2551" y="522"/>
                    <a:pt x="2212" y="0"/>
                    <a:pt x="180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3" name="Google Shape;8333;p41"/>
            <p:cNvSpPr/>
            <p:nvPr/>
          </p:nvSpPr>
          <p:spPr>
            <a:xfrm>
              <a:off x="1760931" y="2984440"/>
              <a:ext cx="51376" cy="42043"/>
            </a:xfrm>
            <a:custGeom>
              <a:avLst/>
              <a:gdLst/>
              <a:ahLst/>
              <a:cxnLst/>
              <a:rect l="l" t="t" r="r" b="b"/>
              <a:pathLst>
                <a:path w="2403" h="1966" extrusionOk="0">
                  <a:moveTo>
                    <a:pt x="755" y="0"/>
                  </a:moveTo>
                  <a:cubicBezTo>
                    <a:pt x="346" y="0"/>
                    <a:pt x="0" y="538"/>
                    <a:pt x="385" y="897"/>
                  </a:cubicBezTo>
                  <a:lnTo>
                    <a:pt x="1286" y="1798"/>
                  </a:lnTo>
                  <a:cubicBezTo>
                    <a:pt x="1396" y="1916"/>
                    <a:pt x="1523" y="1965"/>
                    <a:pt x="1646" y="1965"/>
                  </a:cubicBezTo>
                  <a:cubicBezTo>
                    <a:pt x="2044" y="1965"/>
                    <a:pt x="2402" y="1446"/>
                    <a:pt x="2020" y="1064"/>
                  </a:cubicBezTo>
                  <a:lnTo>
                    <a:pt x="1119" y="163"/>
                  </a:lnTo>
                  <a:cubicBezTo>
                    <a:pt x="1004" y="48"/>
                    <a:pt x="877" y="0"/>
                    <a:pt x="7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4" name="Google Shape;8334;p41"/>
            <p:cNvSpPr/>
            <p:nvPr/>
          </p:nvSpPr>
          <p:spPr>
            <a:xfrm>
              <a:off x="1672995" y="3056059"/>
              <a:ext cx="61831" cy="52778"/>
            </a:xfrm>
            <a:custGeom>
              <a:avLst/>
              <a:gdLst/>
              <a:ahLst/>
              <a:cxnLst/>
              <a:rect l="l" t="t" r="r" b="b"/>
              <a:pathLst>
                <a:path w="2892" h="2468" extrusionOk="0">
                  <a:moveTo>
                    <a:pt x="2136" y="1"/>
                  </a:moveTo>
                  <a:cubicBezTo>
                    <a:pt x="2021" y="1"/>
                    <a:pt x="1902" y="45"/>
                    <a:pt x="1796" y="150"/>
                  </a:cubicBezTo>
                  <a:lnTo>
                    <a:pt x="362" y="1584"/>
                  </a:lnTo>
                  <a:cubicBezTo>
                    <a:pt x="0" y="1946"/>
                    <a:pt x="359" y="2468"/>
                    <a:pt x="756" y="2468"/>
                  </a:cubicBezTo>
                  <a:cubicBezTo>
                    <a:pt x="872" y="2468"/>
                    <a:pt x="991" y="2424"/>
                    <a:pt x="1096" y="2318"/>
                  </a:cubicBezTo>
                  <a:lnTo>
                    <a:pt x="2530" y="884"/>
                  </a:lnTo>
                  <a:cubicBezTo>
                    <a:pt x="2892" y="522"/>
                    <a:pt x="2533" y="1"/>
                    <a:pt x="21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5" name="Google Shape;8335;p41"/>
            <p:cNvSpPr/>
            <p:nvPr/>
          </p:nvSpPr>
          <p:spPr>
            <a:xfrm>
              <a:off x="1513244" y="3068890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0" y="523"/>
                    <a:pt x="362" y="884"/>
                  </a:cubicBezTo>
                  <a:lnTo>
                    <a:pt x="1296" y="1818"/>
                  </a:lnTo>
                  <a:cubicBezTo>
                    <a:pt x="1401" y="1924"/>
                    <a:pt x="1520" y="1968"/>
                    <a:pt x="1636" y="1968"/>
                  </a:cubicBezTo>
                  <a:cubicBezTo>
                    <a:pt x="2033" y="1968"/>
                    <a:pt x="2392" y="1446"/>
                    <a:pt x="2030" y="1085"/>
                  </a:cubicBezTo>
                  <a:lnTo>
                    <a:pt x="1096" y="151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6" name="Google Shape;8336;p41"/>
            <p:cNvSpPr/>
            <p:nvPr/>
          </p:nvSpPr>
          <p:spPr>
            <a:xfrm>
              <a:off x="1369891" y="3074236"/>
              <a:ext cx="48896" cy="40311"/>
            </a:xfrm>
            <a:custGeom>
              <a:avLst/>
              <a:gdLst/>
              <a:ahLst/>
              <a:cxnLst/>
              <a:rect l="l" t="t" r="r" b="b"/>
              <a:pathLst>
                <a:path w="2287" h="1885" extrusionOk="0">
                  <a:moveTo>
                    <a:pt x="1552" y="0"/>
                  </a:moveTo>
                  <a:cubicBezTo>
                    <a:pt x="1431" y="0"/>
                    <a:pt x="1306" y="49"/>
                    <a:pt x="1196" y="167"/>
                  </a:cubicBezTo>
                  <a:lnTo>
                    <a:pt x="362" y="1001"/>
                  </a:lnTo>
                  <a:cubicBezTo>
                    <a:pt x="1" y="1363"/>
                    <a:pt x="359" y="1885"/>
                    <a:pt x="756" y="1885"/>
                  </a:cubicBezTo>
                  <a:cubicBezTo>
                    <a:pt x="872" y="1885"/>
                    <a:pt x="991" y="1841"/>
                    <a:pt x="1096" y="1735"/>
                  </a:cubicBezTo>
                  <a:lnTo>
                    <a:pt x="1930" y="901"/>
                  </a:lnTo>
                  <a:cubicBezTo>
                    <a:pt x="2287" y="519"/>
                    <a:pt x="1943" y="0"/>
                    <a:pt x="155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7" name="Google Shape;8337;p41"/>
            <p:cNvSpPr/>
            <p:nvPr/>
          </p:nvSpPr>
          <p:spPr>
            <a:xfrm>
              <a:off x="1855452" y="3069253"/>
              <a:ext cx="22128" cy="44951"/>
            </a:xfrm>
            <a:custGeom>
              <a:avLst/>
              <a:gdLst/>
              <a:ahLst/>
              <a:cxnLst/>
              <a:rect l="l" t="t" r="r" b="b"/>
              <a:pathLst>
                <a:path w="1035" h="2102" extrusionOk="0">
                  <a:moveTo>
                    <a:pt x="518" y="0"/>
                  </a:moveTo>
                  <a:cubicBezTo>
                    <a:pt x="259" y="0"/>
                    <a:pt x="1" y="167"/>
                    <a:pt x="1" y="500"/>
                  </a:cubicBezTo>
                  <a:lnTo>
                    <a:pt x="1" y="1601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6" y="2102"/>
                    <a:pt x="1035" y="1935"/>
                    <a:pt x="1035" y="1601"/>
                  </a:cubicBezTo>
                  <a:lnTo>
                    <a:pt x="1035" y="500"/>
                  </a:lnTo>
                  <a:cubicBezTo>
                    <a:pt x="1035" y="167"/>
                    <a:pt x="776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8" name="Google Shape;8338;p41"/>
            <p:cNvSpPr/>
            <p:nvPr/>
          </p:nvSpPr>
          <p:spPr>
            <a:xfrm>
              <a:off x="2974417" y="3074236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8"/>
                  </a:lnTo>
                  <a:lnTo>
                    <a:pt x="5772" y="15278"/>
                  </a:lnTo>
                  <a:lnTo>
                    <a:pt x="5772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9" name="Google Shape;8339;p41"/>
            <p:cNvSpPr/>
            <p:nvPr/>
          </p:nvSpPr>
          <p:spPr>
            <a:xfrm>
              <a:off x="2627826" y="2317378"/>
              <a:ext cx="822147" cy="811411"/>
            </a:xfrm>
            <a:custGeom>
              <a:avLst/>
              <a:gdLst/>
              <a:ahLst/>
              <a:cxnLst/>
              <a:rect l="l" t="t" r="r" b="b"/>
              <a:pathLst>
                <a:path w="38454" h="37943" extrusionOk="0">
                  <a:moveTo>
                    <a:pt x="20375" y="1"/>
                  </a:moveTo>
                  <a:cubicBezTo>
                    <a:pt x="17652" y="1"/>
                    <a:pt x="2252" y="20290"/>
                    <a:pt x="4617" y="20290"/>
                  </a:cubicBezTo>
                  <a:cubicBezTo>
                    <a:pt x="4644" y="20290"/>
                    <a:pt x="4673" y="20287"/>
                    <a:pt x="4704" y="20282"/>
                  </a:cubicBezTo>
                  <a:cubicBezTo>
                    <a:pt x="6905" y="20682"/>
                    <a:pt x="10675" y="20315"/>
                    <a:pt x="10608" y="20916"/>
                  </a:cubicBezTo>
                  <a:cubicBezTo>
                    <a:pt x="10775" y="22417"/>
                    <a:pt x="2069" y="27954"/>
                    <a:pt x="2869" y="29288"/>
                  </a:cubicBezTo>
                  <a:cubicBezTo>
                    <a:pt x="3224" y="29534"/>
                    <a:pt x="3983" y="29623"/>
                    <a:pt x="4900" y="29623"/>
                  </a:cubicBezTo>
                  <a:cubicBezTo>
                    <a:pt x="7344" y="29623"/>
                    <a:pt x="10908" y="28988"/>
                    <a:pt x="10908" y="28988"/>
                  </a:cubicBezTo>
                  <a:lnTo>
                    <a:pt x="10908" y="28988"/>
                  </a:lnTo>
                  <a:cubicBezTo>
                    <a:pt x="12476" y="29722"/>
                    <a:pt x="0" y="36193"/>
                    <a:pt x="1902" y="37327"/>
                  </a:cubicBezTo>
                  <a:cubicBezTo>
                    <a:pt x="2679" y="37722"/>
                    <a:pt x="8293" y="37942"/>
                    <a:pt x="14837" y="37942"/>
                  </a:cubicBezTo>
                  <a:cubicBezTo>
                    <a:pt x="25427" y="37942"/>
                    <a:pt x="38453" y="37367"/>
                    <a:pt x="37360" y="36026"/>
                  </a:cubicBezTo>
                  <a:cubicBezTo>
                    <a:pt x="36293" y="33925"/>
                    <a:pt x="31256" y="31256"/>
                    <a:pt x="28387" y="28421"/>
                  </a:cubicBezTo>
                  <a:cubicBezTo>
                    <a:pt x="28356" y="28358"/>
                    <a:pt x="28445" y="28332"/>
                    <a:pt x="28626" y="28332"/>
                  </a:cubicBezTo>
                  <a:cubicBezTo>
                    <a:pt x="29446" y="28332"/>
                    <a:pt x="32155" y="28862"/>
                    <a:pt x="34124" y="28862"/>
                  </a:cubicBezTo>
                  <a:cubicBezTo>
                    <a:pt x="34932" y="28862"/>
                    <a:pt x="35615" y="28773"/>
                    <a:pt x="35993" y="28521"/>
                  </a:cubicBezTo>
                  <a:cubicBezTo>
                    <a:pt x="37294" y="27187"/>
                    <a:pt x="26119" y="20515"/>
                    <a:pt x="27520" y="19982"/>
                  </a:cubicBezTo>
                  <a:cubicBezTo>
                    <a:pt x="27908" y="19719"/>
                    <a:pt x="28704" y="19672"/>
                    <a:pt x="29642" y="19672"/>
                  </a:cubicBezTo>
                  <a:cubicBezTo>
                    <a:pt x="30163" y="19672"/>
                    <a:pt x="30729" y="19686"/>
                    <a:pt x="31292" y="19686"/>
                  </a:cubicBezTo>
                  <a:cubicBezTo>
                    <a:pt x="32420" y="19686"/>
                    <a:pt x="33541" y="19629"/>
                    <a:pt x="34292" y="19281"/>
                  </a:cubicBezTo>
                  <a:cubicBezTo>
                    <a:pt x="34315" y="19287"/>
                    <a:pt x="34335" y="19289"/>
                    <a:pt x="34354" y="19289"/>
                  </a:cubicBezTo>
                  <a:cubicBezTo>
                    <a:pt x="35945" y="19289"/>
                    <a:pt x="22689" y="1"/>
                    <a:pt x="20382" y="1"/>
                  </a:cubicBezTo>
                  <a:cubicBezTo>
                    <a:pt x="20379" y="1"/>
                    <a:pt x="20377" y="1"/>
                    <a:pt x="20375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0" name="Google Shape;8340;p41"/>
            <p:cNvSpPr/>
            <p:nvPr/>
          </p:nvSpPr>
          <p:spPr>
            <a:xfrm>
              <a:off x="2794825" y="2673716"/>
              <a:ext cx="47571" cy="38514"/>
            </a:xfrm>
            <a:custGeom>
              <a:avLst/>
              <a:gdLst/>
              <a:ahLst/>
              <a:cxnLst/>
              <a:rect l="l" t="t" r="r" b="b"/>
              <a:pathLst>
                <a:path w="2225" h="1801" extrusionOk="0">
                  <a:moveTo>
                    <a:pt x="1453" y="0"/>
                  </a:moveTo>
                  <a:cubicBezTo>
                    <a:pt x="1333" y="0"/>
                    <a:pt x="1209" y="44"/>
                    <a:pt x="1096" y="150"/>
                  </a:cubicBezTo>
                  <a:lnTo>
                    <a:pt x="362" y="917"/>
                  </a:lnTo>
                  <a:cubicBezTo>
                    <a:pt x="0" y="1279"/>
                    <a:pt x="359" y="1800"/>
                    <a:pt x="756" y="1800"/>
                  </a:cubicBezTo>
                  <a:cubicBezTo>
                    <a:pt x="872" y="1800"/>
                    <a:pt x="990" y="1756"/>
                    <a:pt x="1096" y="1651"/>
                  </a:cubicBezTo>
                  <a:lnTo>
                    <a:pt x="1863" y="884"/>
                  </a:lnTo>
                  <a:cubicBezTo>
                    <a:pt x="2225" y="522"/>
                    <a:pt x="1866" y="0"/>
                    <a:pt x="14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1" name="Google Shape;8341;p41"/>
            <p:cNvSpPr/>
            <p:nvPr/>
          </p:nvSpPr>
          <p:spPr>
            <a:xfrm>
              <a:off x="2927467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758" y="1"/>
                  </a:moveTo>
                  <a:cubicBezTo>
                    <a:pt x="360" y="1"/>
                    <a:pt x="0" y="529"/>
                    <a:pt x="362" y="917"/>
                  </a:cubicBezTo>
                  <a:lnTo>
                    <a:pt x="1530" y="2085"/>
                  </a:lnTo>
                  <a:cubicBezTo>
                    <a:pt x="1635" y="2190"/>
                    <a:pt x="1756" y="2234"/>
                    <a:pt x="1874" y="2234"/>
                  </a:cubicBezTo>
                  <a:cubicBezTo>
                    <a:pt x="2278" y="2234"/>
                    <a:pt x="2651" y="1712"/>
                    <a:pt x="2264" y="1351"/>
                  </a:cubicBezTo>
                  <a:lnTo>
                    <a:pt x="1096" y="150"/>
                  </a:lnTo>
                  <a:cubicBezTo>
                    <a:pt x="991" y="45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2" name="Google Shape;8342;p41"/>
            <p:cNvSpPr/>
            <p:nvPr/>
          </p:nvSpPr>
          <p:spPr>
            <a:xfrm>
              <a:off x="2882547" y="2571325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03" y="0"/>
                  </a:moveTo>
                  <a:cubicBezTo>
                    <a:pt x="1778" y="0"/>
                    <a:pt x="1647" y="50"/>
                    <a:pt x="1529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56" y="2218"/>
                  </a:cubicBezTo>
                  <a:cubicBezTo>
                    <a:pt x="871" y="2218"/>
                    <a:pt x="990" y="2174"/>
                    <a:pt x="1096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3" name="Google Shape;8343;p41"/>
            <p:cNvSpPr/>
            <p:nvPr/>
          </p:nvSpPr>
          <p:spPr>
            <a:xfrm>
              <a:off x="3028038" y="2594528"/>
              <a:ext cx="54690" cy="45657"/>
            </a:xfrm>
            <a:custGeom>
              <a:avLst/>
              <a:gdLst/>
              <a:ahLst/>
              <a:cxnLst/>
              <a:rect l="l" t="t" r="r" b="b"/>
              <a:pathLst>
                <a:path w="2558" h="2135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462" y="1985"/>
                  </a:lnTo>
                  <a:cubicBezTo>
                    <a:pt x="1568" y="2090"/>
                    <a:pt x="1687" y="2134"/>
                    <a:pt x="1802" y="2134"/>
                  </a:cubicBezTo>
                  <a:cubicBezTo>
                    <a:pt x="2199" y="2134"/>
                    <a:pt x="2558" y="1612"/>
                    <a:pt x="2196" y="1251"/>
                  </a:cubicBezTo>
                  <a:cubicBezTo>
                    <a:pt x="1829" y="884"/>
                    <a:pt x="1462" y="517"/>
                    <a:pt x="1096" y="150"/>
                  </a:cubicBezTo>
                  <a:cubicBezTo>
                    <a:pt x="990" y="45"/>
                    <a:pt x="871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4" name="Google Shape;8344;p41"/>
            <p:cNvSpPr/>
            <p:nvPr/>
          </p:nvSpPr>
          <p:spPr>
            <a:xfrm>
              <a:off x="2979527" y="2485379"/>
              <a:ext cx="53129" cy="43518"/>
            </a:xfrm>
            <a:custGeom>
              <a:avLst/>
              <a:gdLst/>
              <a:ahLst/>
              <a:cxnLst/>
              <a:rect l="l" t="t" r="r" b="b"/>
              <a:pathLst>
                <a:path w="2485" h="2035" extrusionOk="0">
                  <a:moveTo>
                    <a:pt x="1720" y="1"/>
                  </a:moveTo>
                  <a:cubicBezTo>
                    <a:pt x="1601" y="1"/>
                    <a:pt x="1476" y="45"/>
                    <a:pt x="1363" y="150"/>
                  </a:cubicBezTo>
                  <a:cubicBezTo>
                    <a:pt x="1030" y="484"/>
                    <a:pt x="696" y="817"/>
                    <a:pt x="362" y="1151"/>
                  </a:cubicBezTo>
                  <a:cubicBezTo>
                    <a:pt x="1" y="1513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5"/>
                  </a:cubicBezTo>
                  <a:cubicBezTo>
                    <a:pt x="1430" y="1551"/>
                    <a:pt x="1763" y="1218"/>
                    <a:pt x="2097" y="884"/>
                  </a:cubicBezTo>
                  <a:cubicBezTo>
                    <a:pt x="2484" y="523"/>
                    <a:pt x="2132" y="1"/>
                    <a:pt x="1720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5" name="Google Shape;8345;p41"/>
            <p:cNvSpPr/>
            <p:nvPr/>
          </p:nvSpPr>
          <p:spPr>
            <a:xfrm>
              <a:off x="3025772" y="2390151"/>
              <a:ext cx="60655" cy="22133"/>
            </a:xfrm>
            <a:custGeom>
              <a:avLst/>
              <a:gdLst/>
              <a:ahLst/>
              <a:cxnLst/>
              <a:rect l="l" t="t" r="r" b="b"/>
              <a:pathLst>
                <a:path w="2837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6" name="Google Shape;8346;p41"/>
            <p:cNvSpPr/>
            <p:nvPr/>
          </p:nvSpPr>
          <p:spPr>
            <a:xfrm>
              <a:off x="3087218" y="2486811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1636" y="0"/>
                  </a:moveTo>
                  <a:cubicBezTo>
                    <a:pt x="1521" y="0"/>
                    <a:pt x="1402" y="45"/>
                    <a:pt x="1296" y="150"/>
                  </a:cubicBezTo>
                  <a:lnTo>
                    <a:pt x="362" y="1084"/>
                  </a:lnTo>
                  <a:cubicBezTo>
                    <a:pt x="1" y="1446"/>
                    <a:pt x="359" y="1967"/>
                    <a:pt x="756" y="1967"/>
                  </a:cubicBezTo>
                  <a:cubicBezTo>
                    <a:pt x="872" y="1967"/>
                    <a:pt x="991" y="1923"/>
                    <a:pt x="1096" y="1818"/>
                  </a:cubicBezTo>
                  <a:lnTo>
                    <a:pt x="2030" y="884"/>
                  </a:lnTo>
                  <a:cubicBezTo>
                    <a:pt x="2392" y="522"/>
                    <a:pt x="2033" y="0"/>
                    <a:pt x="163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7" name="Google Shape;8347;p41"/>
            <p:cNvSpPr/>
            <p:nvPr/>
          </p:nvSpPr>
          <p:spPr>
            <a:xfrm>
              <a:off x="3164250" y="2566000"/>
              <a:ext cx="58282" cy="49207"/>
            </a:xfrm>
            <a:custGeom>
              <a:avLst/>
              <a:gdLst/>
              <a:ahLst/>
              <a:cxnLst/>
              <a:rect l="l" t="t" r="r" b="b"/>
              <a:pathLst>
                <a:path w="2726" h="2301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629" y="2151"/>
                  </a:lnTo>
                  <a:cubicBezTo>
                    <a:pt x="1735" y="2256"/>
                    <a:pt x="1854" y="2301"/>
                    <a:pt x="1969" y="2301"/>
                  </a:cubicBezTo>
                  <a:cubicBezTo>
                    <a:pt x="2366" y="2301"/>
                    <a:pt x="2725" y="1779"/>
                    <a:pt x="2363" y="1417"/>
                  </a:cubicBezTo>
                  <a:lnTo>
                    <a:pt x="1096" y="150"/>
                  </a:lnTo>
                  <a:cubicBezTo>
                    <a:pt x="990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8" name="Google Shape;8348;p41"/>
            <p:cNvSpPr/>
            <p:nvPr/>
          </p:nvSpPr>
          <p:spPr>
            <a:xfrm>
              <a:off x="3103082" y="2668007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1893" y="1"/>
                  </a:moveTo>
                  <a:cubicBezTo>
                    <a:pt x="1778" y="1"/>
                    <a:pt x="1660" y="45"/>
                    <a:pt x="1555" y="150"/>
                  </a:cubicBezTo>
                  <a:lnTo>
                    <a:pt x="388" y="1351"/>
                  </a:lnTo>
                  <a:cubicBezTo>
                    <a:pt x="0" y="1712"/>
                    <a:pt x="373" y="2234"/>
                    <a:pt x="778" y="2234"/>
                  </a:cubicBezTo>
                  <a:cubicBezTo>
                    <a:pt x="895" y="2234"/>
                    <a:pt x="1016" y="2190"/>
                    <a:pt x="1121" y="2085"/>
                  </a:cubicBezTo>
                  <a:lnTo>
                    <a:pt x="2289" y="917"/>
                  </a:lnTo>
                  <a:cubicBezTo>
                    <a:pt x="2651" y="529"/>
                    <a:pt x="2291" y="1"/>
                    <a:pt x="189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9" name="Google Shape;8349;p41"/>
            <p:cNvSpPr/>
            <p:nvPr/>
          </p:nvSpPr>
          <p:spPr>
            <a:xfrm>
              <a:off x="3266382" y="2657293"/>
              <a:ext cx="46010" cy="37082"/>
            </a:xfrm>
            <a:custGeom>
              <a:avLst/>
              <a:gdLst/>
              <a:ahLst/>
              <a:cxnLst/>
              <a:rect l="l" t="t" r="r" b="b"/>
              <a:pathLst>
                <a:path w="2152" h="1734" extrusionOk="0">
                  <a:moveTo>
                    <a:pt x="778" y="1"/>
                  </a:moveTo>
                  <a:cubicBezTo>
                    <a:pt x="374" y="1"/>
                    <a:pt x="1" y="523"/>
                    <a:pt x="388" y="884"/>
                  </a:cubicBezTo>
                  <a:lnTo>
                    <a:pt x="1055" y="1585"/>
                  </a:lnTo>
                  <a:cubicBezTo>
                    <a:pt x="1160" y="1690"/>
                    <a:pt x="1279" y="1734"/>
                    <a:pt x="1394" y="1734"/>
                  </a:cubicBezTo>
                  <a:cubicBezTo>
                    <a:pt x="1792" y="1734"/>
                    <a:pt x="2151" y="1206"/>
                    <a:pt x="1789" y="818"/>
                  </a:cubicBezTo>
                  <a:lnTo>
                    <a:pt x="1122" y="150"/>
                  </a:lnTo>
                  <a:cubicBezTo>
                    <a:pt x="1017" y="45"/>
                    <a:pt x="896" y="1"/>
                    <a:pt x="77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0" name="Google Shape;8350;p41"/>
            <p:cNvSpPr/>
            <p:nvPr/>
          </p:nvSpPr>
          <p:spPr>
            <a:xfrm>
              <a:off x="2925500" y="2757888"/>
              <a:ext cx="62216" cy="52778"/>
            </a:xfrm>
            <a:custGeom>
              <a:avLst/>
              <a:gdLst/>
              <a:ahLst/>
              <a:cxnLst/>
              <a:rect l="l" t="t" r="r" b="b"/>
              <a:pathLst>
                <a:path w="2910" h="2468" extrusionOk="0">
                  <a:moveTo>
                    <a:pt x="2146" y="0"/>
                  </a:moveTo>
                  <a:cubicBezTo>
                    <a:pt x="2026" y="0"/>
                    <a:pt x="1901" y="44"/>
                    <a:pt x="1789" y="150"/>
                  </a:cubicBezTo>
                  <a:lnTo>
                    <a:pt x="388" y="1584"/>
                  </a:lnTo>
                  <a:cubicBezTo>
                    <a:pt x="0" y="1946"/>
                    <a:pt x="353" y="2468"/>
                    <a:pt x="764" y="2468"/>
                  </a:cubicBezTo>
                  <a:cubicBezTo>
                    <a:pt x="884" y="2468"/>
                    <a:pt x="1009" y="2423"/>
                    <a:pt x="1121" y="2318"/>
                  </a:cubicBezTo>
                  <a:lnTo>
                    <a:pt x="2522" y="884"/>
                  </a:lnTo>
                  <a:cubicBezTo>
                    <a:pt x="2910" y="522"/>
                    <a:pt x="2557" y="0"/>
                    <a:pt x="214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1" name="Google Shape;8351;p41"/>
            <p:cNvSpPr/>
            <p:nvPr/>
          </p:nvSpPr>
          <p:spPr>
            <a:xfrm>
              <a:off x="3078003" y="2756156"/>
              <a:ext cx="55225" cy="45935"/>
            </a:xfrm>
            <a:custGeom>
              <a:avLst/>
              <a:gdLst/>
              <a:ahLst/>
              <a:cxnLst/>
              <a:rect l="l" t="t" r="r" b="b"/>
              <a:pathLst>
                <a:path w="2583" h="2148" extrusionOk="0">
                  <a:moveTo>
                    <a:pt x="762" y="1"/>
                  </a:moveTo>
                  <a:cubicBezTo>
                    <a:pt x="352" y="1"/>
                    <a:pt x="0" y="538"/>
                    <a:pt x="360" y="898"/>
                  </a:cubicBezTo>
                  <a:lnTo>
                    <a:pt x="1460" y="1999"/>
                  </a:lnTo>
                  <a:cubicBezTo>
                    <a:pt x="1565" y="2104"/>
                    <a:pt x="1685" y="2148"/>
                    <a:pt x="1803" y="2148"/>
                  </a:cubicBezTo>
                  <a:cubicBezTo>
                    <a:pt x="2208" y="2148"/>
                    <a:pt x="2582" y="1620"/>
                    <a:pt x="2194" y="1232"/>
                  </a:cubicBezTo>
                  <a:cubicBezTo>
                    <a:pt x="1827" y="898"/>
                    <a:pt x="1460" y="531"/>
                    <a:pt x="1127" y="164"/>
                  </a:cubicBezTo>
                  <a:cubicBezTo>
                    <a:pt x="1012" y="49"/>
                    <a:pt x="884" y="1"/>
                    <a:pt x="762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2" name="Google Shape;8352;p41"/>
            <p:cNvSpPr/>
            <p:nvPr/>
          </p:nvSpPr>
          <p:spPr>
            <a:xfrm>
              <a:off x="2799913" y="2853094"/>
              <a:ext cx="49623" cy="40332"/>
            </a:xfrm>
            <a:custGeom>
              <a:avLst/>
              <a:gdLst/>
              <a:ahLst/>
              <a:cxnLst/>
              <a:rect l="l" t="t" r="r" b="b"/>
              <a:pathLst>
                <a:path w="2321" h="1886" extrusionOk="0">
                  <a:moveTo>
                    <a:pt x="751" y="0"/>
                  </a:moveTo>
                  <a:cubicBezTo>
                    <a:pt x="345" y="0"/>
                    <a:pt x="0" y="519"/>
                    <a:pt x="357" y="902"/>
                  </a:cubicBezTo>
                  <a:lnTo>
                    <a:pt x="1225" y="1735"/>
                  </a:lnTo>
                  <a:cubicBezTo>
                    <a:pt x="1330" y="1841"/>
                    <a:pt x="1449" y="1885"/>
                    <a:pt x="1565" y="1885"/>
                  </a:cubicBezTo>
                  <a:cubicBezTo>
                    <a:pt x="1962" y="1885"/>
                    <a:pt x="2320" y="1363"/>
                    <a:pt x="1959" y="1002"/>
                  </a:cubicBezTo>
                  <a:lnTo>
                    <a:pt x="1125" y="168"/>
                  </a:lnTo>
                  <a:cubicBezTo>
                    <a:pt x="1007" y="50"/>
                    <a:pt x="876" y="0"/>
                    <a:pt x="7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3" name="Google Shape;8353;p41"/>
            <p:cNvSpPr/>
            <p:nvPr/>
          </p:nvSpPr>
          <p:spPr>
            <a:xfrm>
              <a:off x="2968880" y="2849522"/>
              <a:ext cx="47442" cy="38472"/>
            </a:xfrm>
            <a:custGeom>
              <a:avLst/>
              <a:gdLst/>
              <a:ahLst/>
              <a:cxnLst/>
              <a:rect l="l" t="t" r="r" b="b"/>
              <a:pathLst>
                <a:path w="2219" h="1799" extrusionOk="0">
                  <a:moveTo>
                    <a:pt x="1483" y="1"/>
                  </a:moveTo>
                  <a:cubicBezTo>
                    <a:pt x="1362" y="1"/>
                    <a:pt x="1237" y="50"/>
                    <a:pt x="1127" y="168"/>
                  </a:cubicBezTo>
                  <a:lnTo>
                    <a:pt x="360" y="902"/>
                  </a:lnTo>
                  <a:cubicBezTo>
                    <a:pt x="1" y="1261"/>
                    <a:pt x="353" y="1799"/>
                    <a:pt x="747" y="1799"/>
                  </a:cubicBezTo>
                  <a:cubicBezTo>
                    <a:pt x="865" y="1799"/>
                    <a:pt x="986" y="1751"/>
                    <a:pt x="1094" y="1636"/>
                  </a:cubicBezTo>
                  <a:lnTo>
                    <a:pt x="1861" y="902"/>
                  </a:lnTo>
                  <a:cubicBezTo>
                    <a:pt x="2218" y="519"/>
                    <a:pt x="1874" y="1"/>
                    <a:pt x="148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4" name="Google Shape;8354;p41"/>
            <p:cNvSpPr/>
            <p:nvPr/>
          </p:nvSpPr>
          <p:spPr>
            <a:xfrm>
              <a:off x="3104215" y="2853821"/>
              <a:ext cx="22150" cy="44780"/>
            </a:xfrm>
            <a:custGeom>
              <a:avLst/>
              <a:gdLst/>
              <a:ahLst/>
              <a:cxnLst/>
              <a:rect l="l" t="t" r="r" b="b"/>
              <a:pathLst>
                <a:path w="1036" h="2094" extrusionOk="0">
                  <a:moveTo>
                    <a:pt x="518" y="0"/>
                  </a:moveTo>
                  <a:cubicBezTo>
                    <a:pt x="259" y="0"/>
                    <a:pt x="1" y="167"/>
                    <a:pt x="1" y="501"/>
                  </a:cubicBezTo>
                  <a:lnTo>
                    <a:pt x="1" y="1568"/>
                  </a:lnTo>
                  <a:cubicBezTo>
                    <a:pt x="1" y="1918"/>
                    <a:pt x="259" y="2093"/>
                    <a:pt x="518" y="2093"/>
                  </a:cubicBezTo>
                  <a:cubicBezTo>
                    <a:pt x="777" y="2093"/>
                    <a:pt x="1035" y="1918"/>
                    <a:pt x="1035" y="1568"/>
                  </a:cubicBezTo>
                  <a:lnTo>
                    <a:pt x="1035" y="501"/>
                  </a:lnTo>
                  <a:cubicBezTo>
                    <a:pt x="1035" y="167"/>
                    <a:pt x="777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5" name="Google Shape;8355;p41"/>
            <p:cNvSpPr/>
            <p:nvPr/>
          </p:nvSpPr>
          <p:spPr>
            <a:xfrm>
              <a:off x="3219881" y="2829934"/>
              <a:ext cx="49708" cy="39947"/>
            </a:xfrm>
            <a:custGeom>
              <a:avLst/>
              <a:gdLst/>
              <a:ahLst/>
              <a:cxnLst/>
              <a:rect l="l" t="t" r="r" b="b"/>
              <a:pathLst>
                <a:path w="2325" h="1868" extrusionOk="0">
                  <a:moveTo>
                    <a:pt x="1553" y="0"/>
                  </a:moveTo>
                  <a:cubicBezTo>
                    <a:pt x="1433" y="0"/>
                    <a:pt x="1309" y="45"/>
                    <a:pt x="1196" y="150"/>
                  </a:cubicBezTo>
                  <a:lnTo>
                    <a:pt x="362" y="984"/>
                  </a:lnTo>
                  <a:cubicBezTo>
                    <a:pt x="0" y="1345"/>
                    <a:pt x="359" y="1867"/>
                    <a:pt x="756" y="1867"/>
                  </a:cubicBezTo>
                  <a:cubicBezTo>
                    <a:pt x="871" y="1867"/>
                    <a:pt x="990" y="1823"/>
                    <a:pt x="1096" y="1718"/>
                  </a:cubicBezTo>
                  <a:lnTo>
                    <a:pt x="1963" y="884"/>
                  </a:lnTo>
                  <a:cubicBezTo>
                    <a:pt x="2325" y="522"/>
                    <a:pt x="1966" y="0"/>
                    <a:pt x="15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6" name="Google Shape;8356;p41"/>
            <p:cNvSpPr/>
            <p:nvPr/>
          </p:nvSpPr>
          <p:spPr>
            <a:xfrm>
              <a:off x="2889667" y="2962606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296" y="1818"/>
                  </a:lnTo>
                  <a:cubicBezTo>
                    <a:pt x="1402" y="1924"/>
                    <a:pt x="1521" y="1968"/>
                    <a:pt x="1636" y="1968"/>
                  </a:cubicBezTo>
                  <a:cubicBezTo>
                    <a:pt x="2033" y="1968"/>
                    <a:pt x="2392" y="1446"/>
                    <a:pt x="2030" y="1084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7" name="Google Shape;8357;p41"/>
            <p:cNvSpPr/>
            <p:nvPr/>
          </p:nvSpPr>
          <p:spPr>
            <a:xfrm>
              <a:off x="3003066" y="2962606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1803" y="1"/>
                  </a:moveTo>
                  <a:cubicBezTo>
                    <a:pt x="1687" y="1"/>
                    <a:pt x="1568" y="45"/>
                    <a:pt x="1463" y="150"/>
                  </a:cubicBezTo>
                  <a:cubicBezTo>
                    <a:pt x="1096" y="517"/>
                    <a:pt x="729" y="884"/>
                    <a:pt x="362" y="1251"/>
                  </a:cubicBezTo>
                  <a:cubicBezTo>
                    <a:pt x="1" y="1613"/>
                    <a:pt x="359" y="2135"/>
                    <a:pt x="756" y="2135"/>
                  </a:cubicBezTo>
                  <a:cubicBezTo>
                    <a:pt x="872" y="2135"/>
                    <a:pt x="991" y="2090"/>
                    <a:pt x="1096" y="1985"/>
                  </a:cubicBezTo>
                  <a:cubicBezTo>
                    <a:pt x="1463" y="1618"/>
                    <a:pt x="1830" y="1251"/>
                    <a:pt x="2197" y="884"/>
                  </a:cubicBezTo>
                  <a:cubicBezTo>
                    <a:pt x="2559" y="523"/>
                    <a:pt x="2200" y="1"/>
                    <a:pt x="180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8" name="Google Shape;8358;p41"/>
            <p:cNvSpPr/>
            <p:nvPr/>
          </p:nvSpPr>
          <p:spPr>
            <a:xfrm>
              <a:off x="3170044" y="2953667"/>
              <a:ext cx="50842" cy="42043"/>
            </a:xfrm>
            <a:custGeom>
              <a:avLst/>
              <a:gdLst/>
              <a:ahLst/>
              <a:cxnLst/>
              <a:rect l="l" t="t" r="r" b="b"/>
              <a:pathLst>
                <a:path w="2378" h="1966" extrusionOk="0">
                  <a:moveTo>
                    <a:pt x="736" y="1"/>
                  </a:moveTo>
                  <a:cubicBezTo>
                    <a:pt x="345" y="1"/>
                    <a:pt x="1" y="519"/>
                    <a:pt x="358" y="902"/>
                  </a:cubicBezTo>
                  <a:lnTo>
                    <a:pt x="1258" y="1803"/>
                  </a:lnTo>
                  <a:cubicBezTo>
                    <a:pt x="1374" y="1918"/>
                    <a:pt x="1501" y="1966"/>
                    <a:pt x="1623" y="1966"/>
                  </a:cubicBezTo>
                  <a:cubicBezTo>
                    <a:pt x="2031" y="1966"/>
                    <a:pt x="2377" y="1428"/>
                    <a:pt x="1992" y="1069"/>
                  </a:cubicBezTo>
                  <a:lnTo>
                    <a:pt x="1092" y="168"/>
                  </a:lnTo>
                  <a:cubicBezTo>
                    <a:pt x="982" y="50"/>
                    <a:pt x="857" y="1"/>
                    <a:pt x="7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9" name="Google Shape;8359;p41"/>
            <p:cNvSpPr/>
            <p:nvPr/>
          </p:nvSpPr>
          <p:spPr>
            <a:xfrm>
              <a:off x="3081509" y="3025393"/>
              <a:ext cx="62408" cy="52778"/>
            </a:xfrm>
            <a:custGeom>
              <a:avLst/>
              <a:gdLst/>
              <a:ahLst/>
              <a:cxnLst/>
              <a:rect l="l" t="t" r="r" b="b"/>
              <a:pathLst>
                <a:path w="2919" h="2468" extrusionOk="0">
                  <a:moveTo>
                    <a:pt x="2141" y="0"/>
                  </a:moveTo>
                  <a:cubicBezTo>
                    <a:pt x="2023" y="0"/>
                    <a:pt x="1902" y="44"/>
                    <a:pt x="1797" y="150"/>
                  </a:cubicBezTo>
                  <a:lnTo>
                    <a:pt x="362" y="1584"/>
                  </a:lnTo>
                  <a:cubicBezTo>
                    <a:pt x="1" y="1946"/>
                    <a:pt x="359" y="2468"/>
                    <a:pt x="772" y="2468"/>
                  </a:cubicBezTo>
                  <a:cubicBezTo>
                    <a:pt x="892" y="2468"/>
                    <a:pt x="1017" y="2423"/>
                    <a:pt x="1130" y="2318"/>
                  </a:cubicBezTo>
                  <a:lnTo>
                    <a:pt x="2531" y="884"/>
                  </a:lnTo>
                  <a:cubicBezTo>
                    <a:pt x="2918" y="522"/>
                    <a:pt x="2545" y="0"/>
                    <a:pt x="214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0" name="Google Shape;8360;p41"/>
            <p:cNvSpPr/>
            <p:nvPr/>
          </p:nvSpPr>
          <p:spPr>
            <a:xfrm>
              <a:off x="2921929" y="3038224"/>
              <a:ext cx="51547" cy="42086"/>
            </a:xfrm>
            <a:custGeom>
              <a:avLst/>
              <a:gdLst/>
              <a:ahLst/>
              <a:cxnLst/>
              <a:rect l="l" t="t" r="r" b="b"/>
              <a:pathLst>
                <a:path w="2411" h="1968" extrusionOk="0">
                  <a:moveTo>
                    <a:pt x="764" y="1"/>
                  </a:moveTo>
                  <a:cubicBezTo>
                    <a:pt x="353" y="1"/>
                    <a:pt x="0" y="522"/>
                    <a:pt x="388" y="884"/>
                  </a:cubicBezTo>
                  <a:lnTo>
                    <a:pt x="1288" y="1818"/>
                  </a:lnTo>
                  <a:cubicBezTo>
                    <a:pt x="1393" y="1923"/>
                    <a:pt x="1513" y="1967"/>
                    <a:pt x="1631" y="1967"/>
                  </a:cubicBezTo>
                  <a:cubicBezTo>
                    <a:pt x="2036" y="1967"/>
                    <a:pt x="2410" y="1439"/>
                    <a:pt x="2022" y="1051"/>
                  </a:cubicBezTo>
                  <a:lnTo>
                    <a:pt x="1122" y="150"/>
                  </a:lnTo>
                  <a:cubicBezTo>
                    <a:pt x="1009" y="45"/>
                    <a:pt x="884" y="1"/>
                    <a:pt x="76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1" name="Google Shape;8361;p41"/>
            <p:cNvSpPr/>
            <p:nvPr/>
          </p:nvSpPr>
          <p:spPr>
            <a:xfrm>
              <a:off x="2778405" y="3043228"/>
              <a:ext cx="49559" cy="40653"/>
            </a:xfrm>
            <a:custGeom>
              <a:avLst/>
              <a:gdLst/>
              <a:ahLst/>
              <a:cxnLst/>
              <a:rect l="l" t="t" r="r" b="b"/>
              <a:pathLst>
                <a:path w="2318" h="1901" extrusionOk="0">
                  <a:moveTo>
                    <a:pt x="1540" y="0"/>
                  </a:moveTo>
                  <a:cubicBezTo>
                    <a:pt x="1423" y="0"/>
                    <a:pt x="1302" y="44"/>
                    <a:pt x="1197" y="150"/>
                  </a:cubicBezTo>
                  <a:lnTo>
                    <a:pt x="363" y="984"/>
                  </a:lnTo>
                  <a:cubicBezTo>
                    <a:pt x="1" y="1372"/>
                    <a:pt x="361" y="1900"/>
                    <a:pt x="758" y="1900"/>
                  </a:cubicBezTo>
                  <a:cubicBezTo>
                    <a:pt x="873" y="1900"/>
                    <a:pt x="992" y="1856"/>
                    <a:pt x="1097" y="1751"/>
                  </a:cubicBezTo>
                  <a:lnTo>
                    <a:pt x="1930" y="884"/>
                  </a:lnTo>
                  <a:cubicBezTo>
                    <a:pt x="2318" y="522"/>
                    <a:pt x="1945" y="0"/>
                    <a:pt x="154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2" name="Google Shape;8362;p41"/>
            <p:cNvSpPr/>
            <p:nvPr/>
          </p:nvSpPr>
          <p:spPr>
            <a:xfrm>
              <a:off x="3263966" y="3038566"/>
              <a:ext cx="22150" cy="44973"/>
            </a:xfrm>
            <a:custGeom>
              <a:avLst/>
              <a:gdLst/>
              <a:ahLst/>
              <a:cxnLst/>
              <a:rect l="l" t="t" r="r" b="b"/>
              <a:pathLst>
                <a:path w="1036" h="2103" extrusionOk="0">
                  <a:moveTo>
                    <a:pt x="518" y="1"/>
                  </a:moveTo>
                  <a:cubicBezTo>
                    <a:pt x="259" y="1"/>
                    <a:pt x="1" y="168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7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8"/>
                    <a:pt x="777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3" name="Google Shape;8363;p41"/>
            <p:cNvSpPr/>
            <p:nvPr/>
          </p:nvSpPr>
          <p:spPr>
            <a:xfrm>
              <a:off x="2000943" y="2892314"/>
              <a:ext cx="587971" cy="485119"/>
            </a:xfrm>
            <a:custGeom>
              <a:avLst/>
              <a:gdLst/>
              <a:ahLst/>
              <a:cxnLst/>
              <a:rect l="l" t="t" r="r" b="b"/>
              <a:pathLst>
                <a:path w="27501" h="22685" extrusionOk="0">
                  <a:moveTo>
                    <a:pt x="11739" y="1"/>
                  </a:moveTo>
                  <a:cubicBezTo>
                    <a:pt x="11651" y="1"/>
                    <a:pt x="11563" y="12"/>
                    <a:pt x="11475" y="35"/>
                  </a:cubicBezTo>
                  <a:cubicBezTo>
                    <a:pt x="7272" y="1036"/>
                    <a:pt x="12309" y="12077"/>
                    <a:pt x="12309" y="14045"/>
                  </a:cubicBezTo>
                  <a:cubicBezTo>
                    <a:pt x="11148" y="13414"/>
                    <a:pt x="6048" y="9972"/>
                    <a:pt x="3089" y="9972"/>
                  </a:cubicBezTo>
                  <a:cubicBezTo>
                    <a:pt x="2139" y="9972"/>
                    <a:pt x="1409" y="10327"/>
                    <a:pt x="1101" y="11243"/>
                  </a:cubicBezTo>
                  <a:cubicBezTo>
                    <a:pt x="0" y="14879"/>
                    <a:pt x="13744" y="21150"/>
                    <a:pt x="16112" y="22684"/>
                  </a:cubicBezTo>
                  <a:cubicBezTo>
                    <a:pt x="19181" y="18615"/>
                    <a:pt x="24385" y="13211"/>
                    <a:pt x="26486" y="8574"/>
                  </a:cubicBezTo>
                  <a:cubicBezTo>
                    <a:pt x="27494" y="6421"/>
                    <a:pt x="27501" y="3488"/>
                    <a:pt x="25322" y="3488"/>
                  </a:cubicBezTo>
                  <a:cubicBezTo>
                    <a:pt x="24834" y="3488"/>
                    <a:pt x="24237" y="3635"/>
                    <a:pt x="23517" y="3971"/>
                  </a:cubicBezTo>
                  <a:cubicBezTo>
                    <a:pt x="20582" y="5239"/>
                    <a:pt x="19614" y="8875"/>
                    <a:pt x="17913" y="11376"/>
                  </a:cubicBezTo>
                  <a:cubicBezTo>
                    <a:pt x="16849" y="9634"/>
                    <a:pt x="14318" y="1"/>
                    <a:pt x="11739" y="1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4" name="Google Shape;8364;p41"/>
            <p:cNvSpPr/>
            <p:nvPr/>
          </p:nvSpPr>
          <p:spPr>
            <a:xfrm>
              <a:off x="2248416" y="2950203"/>
              <a:ext cx="109017" cy="432383"/>
            </a:xfrm>
            <a:custGeom>
              <a:avLst/>
              <a:gdLst/>
              <a:ahLst/>
              <a:cxnLst/>
              <a:rect l="l" t="t" r="r" b="b"/>
              <a:pathLst>
                <a:path w="5099" h="20219" extrusionOk="0">
                  <a:moveTo>
                    <a:pt x="630" y="1"/>
                  </a:moveTo>
                  <a:cubicBezTo>
                    <a:pt x="322" y="1"/>
                    <a:pt x="0" y="249"/>
                    <a:pt x="100" y="630"/>
                  </a:cubicBezTo>
                  <a:cubicBezTo>
                    <a:pt x="1768" y="6968"/>
                    <a:pt x="2902" y="13406"/>
                    <a:pt x="4037" y="19844"/>
                  </a:cubicBezTo>
                  <a:cubicBezTo>
                    <a:pt x="4076" y="20106"/>
                    <a:pt x="4254" y="20219"/>
                    <a:pt x="4450" y="20219"/>
                  </a:cubicBezTo>
                  <a:cubicBezTo>
                    <a:pt x="4753" y="20219"/>
                    <a:pt x="5098" y="19949"/>
                    <a:pt x="5037" y="19544"/>
                  </a:cubicBezTo>
                  <a:cubicBezTo>
                    <a:pt x="3903" y="13106"/>
                    <a:pt x="2769" y="6701"/>
                    <a:pt x="1101" y="363"/>
                  </a:cubicBezTo>
                  <a:cubicBezTo>
                    <a:pt x="1035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5" name="Google Shape;8365;p41"/>
            <p:cNvSpPr/>
            <p:nvPr/>
          </p:nvSpPr>
          <p:spPr>
            <a:xfrm>
              <a:off x="2332996" y="3022292"/>
              <a:ext cx="204564" cy="360038"/>
            </a:xfrm>
            <a:custGeom>
              <a:avLst/>
              <a:gdLst/>
              <a:ahLst/>
              <a:cxnLst/>
              <a:rect l="l" t="t" r="r" b="b"/>
              <a:pathLst>
                <a:path w="9568" h="16836" extrusionOk="0">
                  <a:moveTo>
                    <a:pt x="8834" y="1"/>
                  </a:moveTo>
                  <a:cubicBezTo>
                    <a:pt x="8672" y="1"/>
                    <a:pt x="8507" y="68"/>
                    <a:pt x="8387" y="228"/>
                  </a:cubicBezTo>
                  <a:cubicBezTo>
                    <a:pt x="6585" y="2897"/>
                    <a:pt x="5318" y="5832"/>
                    <a:pt x="3850" y="8667"/>
                  </a:cubicBezTo>
                  <a:cubicBezTo>
                    <a:pt x="2549" y="11169"/>
                    <a:pt x="681" y="13404"/>
                    <a:pt x="81" y="16206"/>
                  </a:cubicBezTo>
                  <a:cubicBezTo>
                    <a:pt x="0" y="16587"/>
                    <a:pt x="330" y="16835"/>
                    <a:pt x="634" y="16835"/>
                  </a:cubicBezTo>
                  <a:cubicBezTo>
                    <a:pt x="837" y="16835"/>
                    <a:pt x="1028" y="16726"/>
                    <a:pt x="1081" y="16473"/>
                  </a:cubicBezTo>
                  <a:cubicBezTo>
                    <a:pt x="1648" y="13804"/>
                    <a:pt x="3483" y="11569"/>
                    <a:pt x="4751" y="9201"/>
                  </a:cubicBezTo>
                  <a:cubicBezTo>
                    <a:pt x="6252" y="6366"/>
                    <a:pt x="7453" y="3430"/>
                    <a:pt x="9287" y="762"/>
                  </a:cubicBezTo>
                  <a:cubicBezTo>
                    <a:pt x="9567" y="365"/>
                    <a:pt x="9210" y="1"/>
                    <a:pt x="8834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6" name="Google Shape;8366;p41"/>
            <p:cNvSpPr/>
            <p:nvPr/>
          </p:nvSpPr>
          <p:spPr>
            <a:xfrm>
              <a:off x="2069979" y="3137728"/>
              <a:ext cx="282216" cy="217314"/>
            </a:xfrm>
            <a:custGeom>
              <a:avLst/>
              <a:gdLst/>
              <a:ahLst/>
              <a:cxnLst/>
              <a:rect l="l" t="t" r="r" b="b"/>
              <a:pathLst>
                <a:path w="13200" h="10162" extrusionOk="0">
                  <a:moveTo>
                    <a:pt x="688" y="0"/>
                  </a:moveTo>
                  <a:cubicBezTo>
                    <a:pt x="264" y="0"/>
                    <a:pt x="0" y="671"/>
                    <a:pt x="441" y="1001"/>
                  </a:cubicBezTo>
                  <a:cubicBezTo>
                    <a:pt x="4377" y="3937"/>
                    <a:pt x="9047" y="5838"/>
                    <a:pt x="12016" y="9941"/>
                  </a:cubicBezTo>
                  <a:cubicBezTo>
                    <a:pt x="12133" y="10097"/>
                    <a:pt x="12293" y="10162"/>
                    <a:pt x="12451" y="10162"/>
                  </a:cubicBezTo>
                  <a:cubicBezTo>
                    <a:pt x="12832" y="10162"/>
                    <a:pt x="13199" y="9785"/>
                    <a:pt x="12916" y="9407"/>
                  </a:cubicBezTo>
                  <a:cubicBezTo>
                    <a:pt x="9814" y="5137"/>
                    <a:pt x="5077" y="3169"/>
                    <a:pt x="974" y="100"/>
                  </a:cubicBezTo>
                  <a:cubicBezTo>
                    <a:pt x="875" y="30"/>
                    <a:pt x="778" y="0"/>
                    <a:pt x="68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7" name="Google Shape;8367;p41"/>
            <p:cNvSpPr/>
            <p:nvPr/>
          </p:nvSpPr>
          <p:spPr>
            <a:xfrm>
              <a:off x="2244098" y="3027168"/>
              <a:ext cx="82783" cy="31436"/>
            </a:xfrm>
            <a:custGeom>
              <a:avLst/>
              <a:gdLst/>
              <a:ahLst/>
              <a:cxnLst/>
              <a:rect l="l" t="t" r="r" b="b"/>
              <a:pathLst>
                <a:path w="3872" h="1470" extrusionOk="0">
                  <a:moveTo>
                    <a:pt x="3205" y="0"/>
                  </a:moveTo>
                  <a:cubicBezTo>
                    <a:pt x="2304" y="0"/>
                    <a:pt x="1437" y="133"/>
                    <a:pt x="569" y="434"/>
                  </a:cubicBezTo>
                  <a:cubicBezTo>
                    <a:pt x="1" y="643"/>
                    <a:pt x="157" y="1469"/>
                    <a:pt x="652" y="1469"/>
                  </a:cubicBezTo>
                  <a:cubicBezTo>
                    <a:pt x="709" y="1469"/>
                    <a:pt x="771" y="1459"/>
                    <a:pt x="836" y="1434"/>
                  </a:cubicBezTo>
                  <a:cubicBezTo>
                    <a:pt x="1603" y="1168"/>
                    <a:pt x="2404" y="1067"/>
                    <a:pt x="3205" y="1034"/>
                  </a:cubicBezTo>
                  <a:cubicBezTo>
                    <a:pt x="3872" y="1034"/>
                    <a:pt x="3872" y="0"/>
                    <a:pt x="3205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8" name="Google Shape;8368;p41"/>
            <p:cNvSpPr/>
            <p:nvPr/>
          </p:nvSpPr>
          <p:spPr>
            <a:xfrm>
              <a:off x="2269775" y="3163262"/>
              <a:ext cx="92084" cy="28848"/>
            </a:xfrm>
            <a:custGeom>
              <a:avLst/>
              <a:gdLst/>
              <a:ahLst/>
              <a:cxnLst/>
              <a:rect l="l" t="t" r="r" b="b"/>
              <a:pathLst>
                <a:path w="4307" h="1349" extrusionOk="0">
                  <a:moveTo>
                    <a:pt x="3493" y="0"/>
                  </a:moveTo>
                  <a:cubicBezTo>
                    <a:pt x="3464" y="0"/>
                    <a:pt x="3435" y="3"/>
                    <a:pt x="3405" y="7"/>
                  </a:cubicBezTo>
                  <a:cubicBezTo>
                    <a:pt x="2471" y="174"/>
                    <a:pt x="1537" y="174"/>
                    <a:pt x="636" y="341"/>
                  </a:cubicBezTo>
                  <a:cubicBezTo>
                    <a:pt x="0" y="436"/>
                    <a:pt x="212" y="1349"/>
                    <a:pt x="810" y="1349"/>
                  </a:cubicBezTo>
                  <a:cubicBezTo>
                    <a:pt x="840" y="1349"/>
                    <a:pt x="871" y="1346"/>
                    <a:pt x="903" y="1342"/>
                  </a:cubicBezTo>
                  <a:cubicBezTo>
                    <a:pt x="1803" y="1175"/>
                    <a:pt x="2737" y="1175"/>
                    <a:pt x="3671" y="1008"/>
                  </a:cubicBezTo>
                  <a:cubicBezTo>
                    <a:pt x="4307" y="913"/>
                    <a:pt x="4065" y="0"/>
                    <a:pt x="349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9" name="Google Shape;8369;p41"/>
            <p:cNvSpPr/>
            <p:nvPr/>
          </p:nvSpPr>
          <p:spPr>
            <a:xfrm>
              <a:off x="2401198" y="3163155"/>
              <a:ext cx="71281" cy="38108"/>
            </a:xfrm>
            <a:custGeom>
              <a:avLst/>
              <a:gdLst/>
              <a:ahLst/>
              <a:cxnLst/>
              <a:rect l="l" t="t" r="r" b="b"/>
              <a:pathLst>
                <a:path w="3334" h="1782" extrusionOk="0">
                  <a:moveTo>
                    <a:pt x="779" y="0"/>
                  </a:moveTo>
                  <a:cubicBezTo>
                    <a:pt x="226" y="0"/>
                    <a:pt x="1" y="888"/>
                    <a:pt x="627" y="1013"/>
                  </a:cubicBezTo>
                  <a:cubicBezTo>
                    <a:pt x="1294" y="1146"/>
                    <a:pt x="1861" y="1547"/>
                    <a:pt x="2495" y="1747"/>
                  </a:cubicBezTo>
                  <a:cubicBezTo>
                    <a:pt x="2560" y="1771"/>
                    <a:pt x="2622" y="1782"/>
                    <a:pt x="2679" y="1782"/>
                  </a:cubicBezTo>
                  <a:cubicBezTo>
                    <a:pt x="3174" y="1782"/>
                    <a:pt x="3333" y="956"/>
                    <a:pt x="2795" y="746"/>
                  </a:cubicBezTo>
                  <a:cubicBezTo>
                    <a:pt x="2161" y="513"/>
                    <a:pt x="1561" y="146"/>
                    <a:pt x="893" y="12"/>
                  </a:cubicBezTo>
                  <a:cubicBezTo>
                    <a:pt x="854" y="4"/>
                    <a:pt x="816" y="0"/>
                    <a:pt x="779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0" name="Google Shape;8370;p41"/>
            <p:cNvSpPr/>
            <p:nvPr/>
          </p:nvSpPr>
          <p:spPr>
            <a:xfrm>
              <a:off x="2436667" y="3085506"/>
              <a:ext cx="87979" cy="46897"/>
            </a:xfrm>
            <a:custGeom>
              <a:avLst/>
              <a:gdLst/>
              <a:ahLst/>
              <a:cxnLst/>
              <a:rect l="l" t="t" r="r" b="b"/>
              <a:pathLst>
                <a:path w="4115" h="2193" extrusionOk="0">
                  <a:moveTo>
                    <a:pt x="814" y="0"/>
                  </a:moveTo>
                  <a:cubicBezTo>
                    <a:pt x="242" y="0"/>
                    <a:pt x="0" y="913"/>
                    <a:pt x="635" y="1008"/>
                  </a:cubicBezTo>
                  <a:cubicBezTo>
                    <a:pt x="1569" y="1141"/>
                    <a:pt x="2337" y="1608"/>
                    <a:pt x="3104" y="2109"/>
                  </a:cubicBezTo>
                  <a:cubicBezTo>
                    <a:pt x="3194" y="2167"/>
                    <a:pt x="3284" y="2193"/>
                    <a:pt x="3369" y="2193"/>
                  </a:cubicBezTo>
                  <a:cubicBezTo>
                    <a:pt x="3813" y="2193"/>
                    <a:pt x="4114" y="1489"/>
                    <a:pt x="3638" y="1208"/>
                  </a:cubicBezTo>
                  <a:cubicBezTo>
                    <a:pt x="2804" y="674"/>
                    <a:pt x="1903" y="141"/>
                    <a:pt x="902" y="7"/>
                  </a:cubicBezTo>
                  <a:cubicBezTo>
                    <a:pt x="872" y="3"/>
                    <a:pt x="843" y="0"/>
                    <a:pt x="81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1" name="Google Shape;8371;p41"/>
            <p:cNvSpPr/>
            <p:nvPr/>
          </p:nvSpPr>
          <p:spPr>
            <a:xfrm>
              <a:off x="2110772" y="3158493"/>
              <a:ext cx="52082" cy="53826"/>
            </a:xfrm>
            <a:custGeom>
              <a:avLst/>
              <a:gdLst/>
              <a:ahLst/>
              <a:cxnLst/>
              <a:rect l="l" t="t" r="r" b="b"/>
              <a:pathLst>
                <a:path w="2436" h="2517" extrusionOk="0">
                  <a:moveTo>
                    <a:pt x="1819" y="1"/>
                  </a:moveTo>
                  <a:cubicBezTo>
                    <a:pt x="1683" y="1"/>
                    <a:pt x="1548" y="51"/>
                    <a:pt x="1468" y="164"/>
                  </a:cubicBezTo>
                  <a:cubicBezTo>
                    <a:pt x="1068" y="664"/>
                    <a:pt x="634" y="1131"/>
                    <a:pt x="234" y="1631"/>
                  </a:cubicBezTo>
                  <a:cubicBezTo>
                    <a:pt x="34" y="1831"/>
                    <a:pt x="0" y="2132"/>
                    <a:pt x="234" y="2365"/>
                  </a:cubicBezTo>
                  <a:cubicBezTo>
                    <a:pt x="324" y="2455"/>
                    <a:pt x="473" y="2516"/>
                    <a:pt x="622" y="2516"/>
                  </a:cubicBezTo>
                  <a:cubicBezTo>
                    <a:pt x="749" y="2516"/>
                    <a:pt x="876" y="2472"/>
                    <a:pt x="968" y="2365"/>
                  </a:cubicBezTo>
                  <a:cubicBezTo>
                    <a:pt x="1368" y="1865"/>
                    <a:pt x="1802" y="1398"/>
                    <a:pt x="2202" y="897"/>
                  </a:cubicBezTo>
                  <a:cubicBezTo>
                    <a:pt x="2402" y="697"/>
                    <a:pt x="2436" y="397"/>
                    <a:pt x="2202" y="164"/>
                  </a:cubicBezTo>
                  <a:cubicBezTo>
                    <a:pt x="2115" y="60"/>
                    <a:pt x="1966" y="1"/>
                    <a:pt x="1819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2" name="Google Shape;8372;p41"/>
            <p:cNvSpPr/>
            <p:nvPr/>
          </p:nvSpPr>
          <p:spPr>
            <a:xfrm>
              <a:off x="2162212" y="3194441"/>
              <a:ext cx="64012" cy="58467"/>
            </a:xfrm>
            <a:custGeom>
              <a:avLst/>
              <a:gdLst/>
              <a:ahLst/>
              <a:cxnLst/>
              <a:rect l="l" t="t" r="r" b="b"/>
              <a:pathLst>
                <a:path w="2994" h="2734" extrusionOk="0">
                  <a:moveTo>
                    <a:pt x="2222" y="1"/>
                  </a:moveTo>
                  <a:cubicBezTo>
                    <a:pt x="2102" y="1"/>
                    <a:pt x="1977" y="45"/>
                    <a:pt x="1864" y="150"/>
                  </a:cubicBezTo>
                  <a:cubicBezTo>
                    <a:pt x="1330" y="684"/>
                    <a:pt x="797" y="1251"/>
                    <a:pt x="330" y="1818"/>
                  </a:cubicBezTo>
                  <a:cubicBezTo>
                    <a:pt x="0" y="2199"/>
                    <a:pt x="345" y="2733"/>
                    <a:pt x="720" y="2733"/>
                  </a:cubicBezTo>
                  <a:cubicBezTo>
                    <a:pt x="838" y="2733"/>
                    <a:pt x="960" y="2680"/>
                    <a:pt x="1064" y="2552"/>
                  </a:cubicBezTo>
                  <a:cubicBezTo>
                    <a:pt x="1531" y="1985"/>
                    <a:pt x="2064" y="1418"/>
                    <a:pt x="2631" y="884"/>
                  </a:cubicBezTo>
                  <a:cubicBezTo>
                    <a:pt x="2993" y="523"/>
                    <a:pt x="2634" y="1"/>
                    <a:pt x="2222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3" name="Google Shape;8373;p41"/>
            <p:cNvSpPr/>
            <p:nvPr/>
          </p:nvSpPr>
          <p:spPr>
            <a:xfrm>
              <a:off x="3405908" y="2859253"/>
              <a:ext cx="870807" cy="619481"/>
            </a:xfrm>
            <a:custGeom>
              <a:avLst/>
              <a:gdLst/>
              <a:ahLst/>
              <a:cxnLst/>
              <a:rect l="l" t="t" r="r" b="b"/>
              <a:pathLst>
                <a:path w="40730" h="28968" extrusionOk="0">
                  <a:moveTo>
                    <a:pt x="23853" y="0"/>
                  </a:moveTo>
                  <a:cubicBezTo>
                    <a:pt x="19023" y="0"/>
                    <a:pt x="15765" y="14337"/>
                    <a:pt x="14244" y="16325"/>
                  </a:cubicBezTo>
                  <a:cubicBezTo>
                    <a:pt x="13347" y="14353"/>
                    <a:pt x="9669" y="3474"/>
                    <a:pt x="5652" y="3474"/>
                  </a:cubicBezTo>
                  <a:cubicBezTo>
                    <a:pt x="5184" y="3474"/>
                    <a:pt x="4710" y="3622"/>
                    <a:pt x="4236" y="3949"/>
                  </a:cubicBezTo>
                  <a:cubicBezTo>
                    <a:pt x="0" y="7018"/>
                    <a:pt x="9874" y="25298"/>
                    <a:pt x="11208" y="28967"/>
                  </a:cubicBezTo>
                  <a:cubicBezTo>
                    <a:pt x="17980" y="27066"/>
                    <a:pt x="28187" y="25431"/>
                    <a:pt x="34325" y="22062"/>
                  </a:cubicBezTo>
                  <a:cubicBezTo>
                    <a:pt x="37927" y="20194"/>
                    <a:pt x="40729" y="15824"/>
                    <a:pt x="34925" y="14557"/>
                  </a:cubicBezTo>
                  <a:cubicBezTo>
                    <a:pt x="34333" y="14409"/>
                    <a:pt x="33743" y="14343"/>
                    <a:pt x="33157" y="14343"/>
                  </a:cubicBezTo>
                  <a:cubicBezTo>
                    <a:pt x="29520" y="14343"/>
                    <a:pt x="26006" y="16881"/>
                    <a:pt x="22616" y="18059"/>
                  </a:cubicBezTo>
                  <a:cubicBezTo>
                    <a:pt x="22883" y="15124"/>
                    <a:pt x="28454" y="1681"/>
                    <a:pt x="24951" y="247"/>
                  </a:cubicBezTo>
                  <a:cubicBezTo>
                    <a:pt x="24577" y="79"/>
                    <a:pt x="24211" y="0"/>
                    <a:pt x="23853" y="0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4" name="Google Shape;8374;p41"/>
            <p:cNvSpPr/>
            <p:nvPr/>
          </p:nvSpPr>
          <p:spPr>
            <a:xfrm>
              <a:off x="3636876" y="2940772"/>
              <a:ext cx="276743" cy="542324"/>
            </a:xfrm>
            <a:custGeom>
              <a:avLst/>
              <a:gdLst/>
              <a:ahLst/>
              <a:cxnLst/>
              <a:rect l="l" t="t" r="r" b="b"/>
              <a:pathLst>
                <a:path w="12944" h="25360" extrusionOk="0">
                  <a:moveTo>
                    <a:pt x="12308" y="1"/>
                  </a:moveTo>
                  <a:cubicBezTo>
                    <a:pt x="12100" y="1"/>
                    <a:pt x="11884" y="103"/>
                    <a:pt x="11780" y="337"/>
                  </a:cubicBezTo>
                  <a:cubicBezTo>
                    <a:pt x="8377" y="8643"/>
                    <a:pt x="4308" y="16616"/>
                    <a:pt x="205" y="24588"/>
                  </a:cubicBezTo>
                  <a:cubicBezTo>
                    <a:pt x="0" y="24997"/>
                    <a:pt x="353" y="25359"/>
                    <a:pt x="693" y="25359"/>
                  </a:cubicBezTo>
                  <a:cubicBezTo>
                    <a:pt x="853" y="25359"/>
                    <a:pt x="1010" y="25280"/>
                    <a:pt x="1106" y="25088"/>
                  </a:cubicBezTo>
                  <a:cubicBezTo>
                    <a:pt x="5242" y="17049"/>
                    <a:pt x="9345" y="9010"/>
                    <a:pt x="12781" y="638"/>
                  </a:cubicBezTo>
                  <a:cubicBezTo>
                    <a:pt x="12943" y="251"/>
                    <a:pt x="12635" y="1"/>
                    <a:pt x="12308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5" name="Google Shape;8375;p41"/>
            <p:cNvSpPr/>
            <p:nvPr/>
          </p:nvSpPr>
          <p:spPr>
            <a:xfrm>
              <a:off x="3634268" y="3235607"/>
              <a:ext cx="507134" cy="247382"/>
            </a:xfrm>
            <a:custGeom>
              <a:avLst/>
              <a:gdLst/>
              <a:ahLst/>
              <a:cxnLst/>
              <a:rect l="l" t="t" r="r" b="b"/>
              <a:pathLst>
                <a:path w="23720" h="11568" extrusionOk="0">
                  <a:moveTo>
                    <a:pt x="23038" y="0"/>
                  </a:moveTo>
                  <a:cubicBezTo>
                    <a:pt x="22988" y="0"/>
                    <a:pt x="22933" y="9"/>
                    <a:pt x="22876" y="27"/>
                  </a:cubicBezTo>
                  <a:cubicBezTo>
                    <a:pt x="18740" y="1361"/>
                    <a:pt x="14971" y="3496"/>
                    <a:pt x="11101" y="5397"/>
                  </a:cubicBezTo>
                  <a:cubicBezTo>
                    <a:pt x="7532" y="7132"/>
                    <a:pt x="3429" y="8032"/>
                    <a:pt x="394" y="10701"/>
                  </a:cubicBezTo>
                  <a:cubicBezTo>
                    <a:pt x="1" y="11042"/>
                    <a:pt x="369" y="11567"/>
                    <a:pt x="787" y="11567"/>
                  </a:cubicBezTo>
                  <a:cubicBezTo>
                    <a:pt x="902" y="11567"/>
                    <a:pt x="1020" y="11528"/>
                    <a:pt x="1127" y="11435"/>
                  </a:cubicBezTo>
                  <a:cubicBezTo>
                    <a:pt x="4063" y="8866"/>
                    <a:pt x="8166" y="7932"/>
                    <a:pt x="11635" y="6298"/>
                  </a:cubicBezTo>
                  <a:cubicBezTo>
                    <a:pt x="15438" y="4463"/>
                    <a:pt x="19107" y="2362"/>
                    <a:pt x="23143" y="1027"/>
                  </a:cubicBezTo>
                  <a:cubicBezTo>
                    <a:pt x="23720" y="845"/>
                    <a:pt x="23551" y="0"/>
                    <a:pt x="2303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6" name="Google Shape;8376;p41"/>
            <p:cNvSpPr/>
            <p:nvPr/>
          </p:nvSpPr>
          <p:spPr>
            <a:xfrm>
              <a:off x="3535257" y="3000907"/>
              <a:ext cx="143802" cy="445000"/>
            </a:xfrm>
            <a:custGeom>
              <a:avLst/>
              <a:gdLst/>
              <a:ahLst/>
              <a:cxnLst/>
              <a:rect l="l" t="t" r="r" b="b"/>
              <a:pathLst>
                <a:path w="6726" h="20809" extrusionOk="0">
                  <a:moveTo>
                    <a:pt x="633" y="0"/>
                  </a:moveTo>
                  <a:cubicBezTo>
                    <a:pt x="318" y="0"/>
                    <a:pt x="0" y="258"/>
                    <a:pt x="121" y="661"/>
                  </a:cubicBezTo>
                  <a:cubicBezTo>
                    <a:pt x="2056" y="7232"/>
                    <a:pt x="5658" y="13237"/>
                    <a:pt x="5458" y="20308"/>
                  </a:cubicBezTo>
                  <a:cubicBezTo>
                    <a:pt x="5458" y="20642"/>
                    <a:pt x="5717" y="20809"/>
                    <a:pt x="5979" y="20809"/>
                  </a:cubicBezTo>
                  <a:cubicBezTo>
                    <a:pt x="6242" y="20809"/>
                    <a:pt x="6509" y="20642"/>
                    <a:pt x="6526" y="20308"/>
                  </a:cubicBezTo>
                  <a:cubicBezTo>
                    <a:pt x="6726" y="13137"/>
                    <a:pt x="3090" y="7066"/>
                    <a:pt x="1122" y="361"/>
                  </a:cubicBezTo>
                  <a:cubicBezTo>
                    <a:pt x="1043" y="110"/>
                    <a:pt x="839" y="0"/>
                    <a:pt x="63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7" name="Google Shape;8377;p41"/>
            <p:cNvSpPr/>
            <p:nvPr/>
          </p:nvSpPr>
          <p:spPr>
            <a:xfrm>
              <a:off x="3731119" y="3189587"/>
              <a:ext cx="99845" cy="51666"/>
            </a:xfrm>
            <a:custGeom>
              <a:avLst/>
              <a:gdLst/>
              <a:ahLst/>
              <a:cxnLst/>
              <a:rect l="l" t="t" r="r" b="b"/>
              <a:pathLst>
                <a:path w="4670" h="2416" extrusionOk="0">
                  <a:moveTo>
                    <a:pt x="634" y="0"/>
                  </a:moveTo>
                  <a:cubicBezTo>
                    <a:pt x="151" y="0"/>
                    <a:pt x="1" y="837"/>
                    <a:pt x="534" y="1045"/>
                  </a:cubicBezTo>
                  <a:cubicBezTo>
                    <a:pt x="1734" y="1512"/>
                    <a:pt x="2702" y="2279"/>
                    <a:pt x="4003" y="2412"/>
                  </a:cubicBezTo>
                  <a:cubicBezTo>
                    <a:pt x="4024" y="2414"/>
                    <a:pt x="4044" y="2415"/>
                    <a:pt x="4063" y="2415"/>
                  </a:cubicBezTo>
                  <a:cubicBezTo>
                    <a:pt x="4669" y="2415"/>
                    <a:pt x="4649" y="1443"/>
                    <a:pt x="4003" y="1378"/>
                  </a:cubicBezTo>
                  <a:cubicBezTo>
                    <a:pt x="2869" y="1245"/>
                    <a:pt x="1901" y="444"/>
                    <a:pt x="834" y="44"/>
                  </a:cubicBezTo>
                  <a:cubicBezTo>
                    <a:pt x="762" y="14"/>
                    <a:pt x="695" y="0"/>
                    <a:pt x="63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8" name="Google Shape;8378;p41"/>
            <p:cNvSpPr/>
            <p:nvPr/>
          </p:nvSpPr>
          <p:spPr>
            <a:xfrm>
              <a:off x="3776381" y="3098807"/>
              <a:ext cx="98305" cy="48779"/>
            </a:xfrm>
            <a:custGeom>
              <a:avLst/>
              <a:gdLst/>
              <a:ahLst/>
              <a:cxnLst/>
              <a:rect l="l" t="t" r="r" b="b"/>
              <a:pathLst>
                <a:path w="4598" h="2281" extrusionOk="0">
                  <a:moveTo>
                    <a:pt x="750" y="1"/>
                  </a:moveTo>
                  <a:cubicBezTo>
                    <a:pt x="212" y="1"/>
                    <a:pt x="1" y="896"/>
                    <a:pt x="618" y="1020"/>
                  </a:cubicBezTo>
                  <a:cubicBezTo>
                    <a:pt x="1719" y="1253"/>
                    <a:pt x="2653" y="1954"/>
                    <a:pt x="3754" y="2254"/>
                  </a:cubicBezTo>
                  <a:cubicBezTo>
                    <a:pt x="3811" y="2272"/>
                    <a:pt x="3865" y="2280"/>
                    <a:pt x="3916" y="2280"/>
                  </a:cubicBezTo>
                  <a:cubicBezTo>
                    <a:pt x="4428" y="2280"/>
                    <a:pt x="4597" y="1435"/>
                    <a:pt x="4021" y="1253"/>
                  </a:cubicBezTo>
                  <a:cubicBezTo>
                    <a:pt x="2920" y="953"/>
                    <a:pt x="2019" y="253"/>
                    <a:pt x="885" y="19"/>
                  </a:cubicBezTo>
                  <a:cubicBezTo>
                    <a:pt x="838" y="7"/>
                    <a:pt x="793" y="1"/>
                    <a:pt x="75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9" name="Google Shape;8379;p41"/>
            <p:cNvSpPr/>
            <p:nvPr/>
          </p:nvSpPr>
          <p:spPr>
            <a:xfrm>
              <a:off x="3818008" y="3011428"/>
              <a:ext cx="85734" cy="45037"/>
            </a:xfrm>
            <a:custGeom>
              <a:avLst/>
              <a:gdLst/>
              <a:ahLst/>
              <a:cxnLst/>
              <a:rect l="l" t="t" r="r" b="b"/>
              <a:pathLst>
                <a:path w="4010" h="2106" extrusionOk="0">
                  <a:moveTo>
                    <a:pt x="631" y="0"/>
                  </a:moveTo>
                  <a:cubicBezTo>
                    <a:pt x="160" y="0"/>
                    <a:pt x="1" y="827"/>
                    <a:pt x="539" y="1036"/>
                  </a:cubicBezTo>
                  <a:cubicBezTo>
                    <a:pt x="1406" y="1370"/>
                    <a:pt x="2274" y="1770"/>
                    <a:pt x="3141" y="2070"/>
                  </a:cubicBezTo>
                  <a:cubicBezTo>
                    <a:pt x="3206" y="2094"/>
                    <a:pt x="3268" y="2105"/>
                    <a:pt x="3326" y="2105"/>
                  </a:cubicBezTo>
                  <a:cubicBezTo>
                    <a:pt x="3827" y="2105"/>
                    <a:pt x="4010" y="1279"/>
                    <a:pt x="3441" y="1070"/>
                  </a:cubicBezTo>
                  <a:cubicBezTo>
                    <a:pt x="2541" y="769"/>
                    <a:pt x="1707" y="369"/>
                    <a:pt x="806" y="36"/>
                  </a:cubicBezTo>
                  <a:cubicBezTo>
                    <a:pt x="744" y="11"/>
                    <a:pt x="686" y="0"/>
                    <a:pt x="63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0" name="Google Shape;8380;p41"/>
            <p:cNvSpPr/>
            <p:nvPr/>
          </p:nvSpPr>
          <p:spPr>
            <a:xfrm>
              <a:off x="3897563" y="3288343"/>
              <a:ext cx="59415" cy="90694"/>
            </a:xfrm>
            <a:custGeom>
              <a:avLst/>
              <a:gdLst/>
              <a:ahLst/>
              <a:cxnLst/>
              <a:rect l="l" t="t" r="r" b="b"/>
              <a:pathLst>
                <a:path w="2779" h="4241" extrusionOk="0">
                  <a:moveTo>
                    <a:pt x="626" y="0"/>
                  </a:moveTo>
                  <a:cubicBezTo>
                    <a:pt x="314" y="0"/>
                    <a:pt x="0" y="249"/>
                    <a:pt x="121" y="630"/>
                  </a:cubicBezTo>
                  <a:cubicBezTo>
                    <a:pt x="454" y="1830"/>
                    <a:pt x="954" y="2965"/>
                    <a:pt x="1622" y="3999"/>
                  </a:cubicBezTo>
                  <a:cubicBezTo>
                    <a:pt x="1732" y="4170"/>
                    <a:pt x="1892" y="4241"/>
                    <a:pt x="2050" y="4241"/>
                  </a:cubicBezTo>
                  <a:cubicBezTo>
                    <a:pt x="2417" y="4241"/>
                    <a:pt x="2779" y="3861"/>
                    <a:pt x="2522" y="3465"/>
                  </a:cubicBezTo>
                  <a:cubicBezTo>
                    <a:pt x="1888" y="2498"/>
                    <a:pt x="1421" y="1463"/>
                    <a:pt x="1121" y="363"/>
                  </a:cubicBezTo>
                  <a:cubicBezTo>
                    <a:pt x="1041" y="110"/>
                    <a:pt x="834" y="0"/>
                    <a:pt x="626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1" name="Google Shape;8381;p41"/>
            <p:cNvSpPr/>
            <p:nvPr/>
          </p:nvSpPr>
          <p:spPr>
            <a:xfrm>
              <a:off x="4012673" y="3244118"/>
              <a:ext cx="44385" cy="77178"/>
            </a:xfrm>
            <a:custGeom>
              <a:avLst/>
              <a:gdLst/>
              <a:ahLst/>
              <a:cxnLst/>
              <a:rect l="l" t="t" r="r" b="b"/>
              <a:pathLst>
                <a:path w="2076" h="3609" extrusionOk="0">
                  <a:moveTo>
                    <a:pt x="622" y="0"/>
                  </a:moveTo>
                  <a:cubicBezTo>
                    <a:pt x="306" y="0"/>
                    <a:pt x="0" y="249"/>
                    <a:pt x="140" y="629"/>
                  </a:cubicBezTo>
                  <a:cubicBezTo>
                    <a:pt x="474" y="1497"/>
                    <a:pt x="774" y="2331"/>
                    <a:pt x="974" y="3231"/>
                  </a:cubicBezTo>
                  <a:cubicBezTo>
                    <a:pt x="1040" y="3496"/>
                    <a:pt x="1237" y="3608"/>
                    <a:pt x="1441" y="3608"/>
                  </a:cubicBezTo>
                  <a:cubicBezTo>
                    <a:pt x="1751" y="3608"/>
                    <a:pt x="2076" y="3347"/>
                    <a:pt x="1975" y="2964"/>
                  </a:cubicBezTo>
                  <a:cubicBezTo>
                    <a:pt x="1775" y="2064"/>
                    <a:pt x="1475" y="1196"/>
                    <a:pt x="1141" y="363"/>
                  </a:cubicBezTo>
                  <a:cubicBezTo>
                    <a:pt x="1048" y="110"/>
                    <a:pt x="833" y="0"/>
                    <a:pt x="622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2" name="Google Shape;8382;p41"/>
            <p:cNvSpPr/>
            <p:nvPr/>
          </p:nvSpPr>
          <p:spPr>
            <a:xfrm>
              <a:off x="3585030" y="3227738"/>
              <a:ext cx="90202" cy="40097"/>
            </a:xfrm>
            <a:custGeom>
              <a:avLst/>
              <a:gdLst/>
              <a:ahLst/>
              <a:cxnLst/>
              <a:rect l="l" t="t" r="r" b="b"/>
              <a:pathLst>
                <a:path w="4219" h="1875" extrusionOk="0">
                  <a:moveTo>
                    <a:pt x="3440" y="1"/>
                  </a:moveTo>
                  <a:cubicBezTo>
                    <a:pt x="3363" y="1"/>
                    <a:pt x="3281" y="19"/>
                    <a:pt x="3197" y="61"/>
                  </a:cubicBezTo>
                  <a:cubicBezTo>
                    <a:pt x="2396" y="495"/>
                    <a:pt x="1462" y="662"/>
                    <a:pt x="595" y="862"/>
                  </a:cubicBezTo>
                  <a:cubicBezTo>
                    <a:pt x="1" y="987"/>
                    <a:pt x="198" y="1875"/>
                    <a:pt x="776" y="1875"/>
                  </a:cubicBezTo>
                  <a:cubicBezTo>
                    <a:pt x="814" y="1875"/>
                    <a:pt x="854" y="1871"/>
                    <a:pt x="895" y="1862"/>
                  </a:cubicBezTo>
                  <a:cubicBezTo>
                    <a:pt x="1863" y="1662"/>
                    <a:pt x="2830" y="1462"/>
                    <a:pt x="3731" y="962"/>
                  </a:cubicBezTo>
                  <a:cubicBezTo>
                    <a:pt x="4219" y="703"/>
                    <a:pt x="3916" y="1"/>
                    <a:pt x="344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3" name="Google Shape;8383;p41"/>
            <p:cNvSpPr/>
            <p:nvPr/>
          </p:nvSpPr>
          <p:spPr>
            <a:xfrm>
              <a:off x="3541372" y="3127485"/>
              <a:ext cx="93345" cy="40268"/>
            </a:xfrm>
            <a:custGeom>
              <a:avLst/>
              <a:gdLst/>
              <a:ahLst/>
              <a:cxnLst/>
              <a:rect l="l" t="t" r="r" b="b"/>
              <a:pathLst>
                <a:path w="4366" h="1883" extrusionOk="0">
                  <a:moveTo>
                    <a:pt x="3591" y="0"/>
                  </a:moveTo>
                  <a:cubicBezTo>
                    <a:pt x="3553" y="0"/>
                    <a:pt x="3513" y="4"/>
                    <a:pt x="3471" y="12"/>
                  </a:cubicBezTo>
                  <a:cubicBezTo>
                    <a:pt x="2470" y="246"/>
                    <a:pt x="1536" y="546"/>
                    <a:pt x="569" y="846"/>
                  </a:cubicBezTo>
                  <a:cubicBezTo>
                    <a:pt x="1" y="1056"/>
                    <a:pt x="157" y="1882"/>
                    <a:pt x="652" y="1882"/>
                  </a:cubicBezTo>
                  <a:cubicBezTo>
                    <a:pt x="709" y="1882"/>
                    <a:pt x="770" y="1871"/>
                    <a:pt x="836" y="1847"/>
                  </a:cubicBezTo>
                  <a:cubicBezTo>
                    <a:pt x="1803" y="1547"/>
                    <a:pt x="2771" y="1247"/>
                    <a:pt x="3771" y="1013"/>
                  </a:cubicBezTo>
                  <a:cubicBezTo>
                    <a:pt x="4366" y="888"/>
                    <a:pt x="4168" y="0"/>
                    <a:pt x="359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4" name="Google Shape;8384;p41"/>
            <p:cNvSpPr/>
            <p:nvPr/>
          </p:nvSpPr>
          <p:spPr>
            <a:xfrm>
              <a:off x="3525508" y="3053706"/>
              <a:ext cx="72521" cy="36098"/>
            </a:xfrm>
            <a:custGeom>
              <a:avLst/>
              <a:gdLst/>
              <a:ahLst/>
              <a:cxnLst/>
              <a:rect l="l" t="t" r="r" b="b"/>
              <a:pathLst>
                <a:path w="3392" h="1688" extrusionOk="0">
                  <a:moveTo>
                    <a:pt x="2707" y="0"/>
                  </a:moveTo>
                  <a:cubicBezTo>
                    <a:pt x="2656" y="0"/>
                    <a:pt x="2602" y="9"/>
                    <a:pt x="2545" y="27"/>
                  </a:cubicBezTo>
                  <a:cubicBezTo>
                    <a:pt x="1911" y="260"/>
                    <a:pt x="1244" y="427"/>
                    <a:pt x="577" y="660"/>
                  </a:cubicBezTo>
                  <a:cubicBezTo>
                    <a:pt x="0" y="843"/>
                    <a:pt x="169" y="1687"/>
                    <a:pt x="682" y="1687"/>
                  </a:cubicBezTo>
                  <a:cubicBezTo>
                    <a:pt x="733" y="1687"/>
                    <a:pt x="787" y="1679"/>
                    <a:pt x="844" y="1661"/>
                  </a:cubicBezTo>
                  <a:cubicBezTo>
                    <a:pt x="1511" y="1461"/>
                    <a:pt x="2178" y="1261"/>
                    <a:pt x="2845" y="1027"/>
                  </a:cubicBezTo>
                  <a:cubicBezTo>
                    <a:pt x="3392" y="845"/>
                    <a:pt x="3220" y="0"/>
                    <a:pt x="2707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5" name="Google Shape;8385;p41"/>
            <p:cNvSpPr/>
            <p:nvPr/>
          </p:nvSpPr>
          <p:spPr>
            <a:xfrm>
              <a:off x="965403" y="3324398"/>
              <a:ext cx="3433970" cy="1277283"/>
            </a:xfrm>
            <a:custGeom>
              <a:avLst/>
              <a:gdLst/>
              <a:ahLst/>
              <a:cxnLst/>
              <a:rect l="l" t="t" r="r" b="b"/>
              <a:pathLst>
                <a:path w="160616" h="59728" extrusionOk="0">
                  <a:moveTo>
                    <a:pt x="88094" y="0"/>
                  </a:moveTo>
                  <a:cubicBezTo>
                    <a:pt x="75512" y="0"/>
                    <a:pt x="32045" y="1777"/>
                    <a:pt x="22884" y="5448"/>
                  </a:cubicBezTo>
                  <a:cubicBezTo>
                    <a:pt x="1" y="14655"/>
                    <a:pt x="4304" y="55184"/>
                    <a:pt x="24752" y="56385"/>
                  </a:cubicBezTo>
                  <a:cubicBezTo>
                    <a:pt x="43205" y="58915"/>
                    <a:pt x="59051" y="59728"/>
                    <a:pt x="74496" y="59728"/>
                  </a:cubicBezTo>
                  <a:cubicBezTo>
                    <a:pt x="86943" y="59728"/>
                    <a:pt x="99130" y="59200"/>
                    <a:pt x="112214" y="58620"/>
                  </a:cubicBezTo>
                  <a:cubicBezTo>
                    <a:pt x="123389" y="58186"/>
                    <a:pt x="141135" y="57319"/>
                    <a:pt x="148340" y="48679"/>
                  </a:cubicBezTo>
                  <a:cubicBezTo>
                    <a:pt x="152877" y="43275"/>
                    <a:pt x="160616" y="9985"/>
                    <a:pt x="135664" y="3780"/>
                  </a:cubicBezTo>
                  <a:cubicBezTo>
                    <a:pt x="127292" y="1679"/>
                    <a:pt x="97604" y="111"/>
                    <a:pt x="89598" y="11"/>
                  </a:cubicBezTo>
                  <a:cubicBezTo>
                    <a:pt x="89163" y="4"/>
                    <a:pt x="88660" y="0"/>
                    <a:pt x="88094" y="0"/>
                  </a:cubicBezTo>
                  <a:close/>
                </a:path>
              </a:pathLst>
            </a:custGeom>
            <a:solidFill>
              <a:srgbClr val="75A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6" name="Google Shape;8386;p41"/>
            <p:cNvSpPr/>
            <p:nvPr/>
          </p:nvSpPr>
          <p:spPr>
            <a:xfrm>
              <a:off x="1557201" y="3464641"/>
              <a:ext cx="46138" cy="40952"/>
            </a:xfrm>
            <a:custGeom>
              <a:avLst/>
              <a:gdLst/>
              <a:ahLst/>
              <a:cxnLst/>
              <a:rect l="l" t="t" r="r" b="b"/>
              <a:pathLst>
                <a:path w="2158" h="1915" extrusionOk="0">
                  <a:moveTo>
                    <a:pt x="341" y="0"/>
                  </a:moveTo>
                  <a:cubicBezTo>
                    <a:pt x="179" y="0"/>
                    <a:pt x="0" y="136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8" y="1225"/>
                    <a:pt x="1875" y="858"/>
                    <a:pt x="2075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6" y="564"/>
                    <a:pt x="1144" y="851"/>
                    <a:pt x="954" y="1175"/>
                  </a:cubicBezTo>
                  <a:lnTo>
                    <a:pt x="954" y="1175"/>
                  </a:lnTo>
                  <a:cubicBezTo>
                    <a:pt x="747" y="907"/>
                    <a:pt x="651" y="549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7" name="Google Shape;8387;p41"/>
            <p:cNvSpPr/>
            <p:nvPr/>
          </p:nvSpPr>
          <p:spPr>
            <a:xfrm>
              <a:off x="1172810" y="3865673"/>
              <a:ext cx="46138" cy="40824"/>
            </a:xfrm>
            <a:custGeom>
              <a:avLst/>
              <a:gdLst/>
              <a:ahLst/>
              <a:cxnLst/>
              <a:rect l="l" t="t" r="r" b="b"/>
              <a:pathLst>
                <a:path w="2158" h="1909" extrusionOk="0">
                  <a:moveTo>
                    <a:pt x="335" y="1"/>
                  </a:moveTo>
                  <a:cubicBezTo>
                    <a:pt x="169" y="1"/>
                    <a:pt x="1" y="136"/>
                    <a:pt x="40" y="352"/>
                  </a:cubicBezTo>
                  <a:cubicBezTo>
                    <a:pt x="207" y="952"/>
                    <a:pt x="407" y="1486"/>
                    <a:pt x="907" y="1853"/>
                  </a:cubicBezTo>
                  <a:cubicBezTo>
                    <a:pt x="956" y="1892"/>
                    <a:pt x="1008" y="1908"/>
                    <a:pt x="1058" y="1908"/>
                  </a:cubicBezTo>
                  <a:cubicBezTo>
                    <a:pt x="1177" y="1908"/>
                    <a:pt x="1284" y="1814"/>
                    <a:pt x="1308" y="1719"/>
                  </a:cubicBezTo>
                  <a:cubicBezTo>
                    <a:pt x="1508" y="1219"/>
                    <a:pt x="1908" y="852"/>
                    <a:pt x="2075" y="385"/>
                  </a:cubicBezTo>
                  <a:cubicBezTo>
                    <a:pt x="2157" y="179"/>
                    <a:pt x="1985" y="36"/>
                    <a:pt x="1810" y="36"/>
                  </a:cubicBezTo>
                  <a:cubicBezTo>
                    <a:pt x="1702" y="36"/>
                    <a:pt x="1592" y="91"/>
                    <a:pt x="1541" y="218"/>
                  </a:cubicBezTo>
                  <a:cubicBezTo>
                    <a:pt x="1394" y="561"/>
                    <a:pt x="1158" y="850"/>
                    <a:pt x="963" y="1177"/>
                  </a:cubicBezTo>
                  <a:lnTo>
                    <a:pt x="963" y="1177"/>
                  </a:lnTo>
                  <a:cubicBezTo>
                    <a:pt x="762" y="909"/>
                    <a:pt x="685" y="554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8" name="Google Shape;8388;p41"/>
            <p:cNvSpPr/>
            <p:nvPr/>
          </p:nvSpPr>
          <p:spPr>
            <a:xfrm>
              <a:off x="1334977" y="3601590"/>
              <a:ext cx="45817" cy="40952"/>
            </a:xfrm>
            <a:custGeom>
              <a:avLst/>
              <a:gdLst/>
              <a:ahLst/>
              <a:cxnLst/>
              <a:rect l="l" t="t" r="r" b="b"/>
              <a:pathLst>
                <a:path w="2143" h="1915" extrusionOk="0">
                  <a:moveTo>
                    <a:pt x="337" y="1"/>
                  </a:moveTo>
                  <a:cubicBezTo>
                    <a:pt x="171" y="1"/>
                    <a:pt x="0" y="137"/>
                    <a:pt x="61" y="359"/>
                  </a:cubicBezTo>
                  <a:cubicBezTo>
                    <a:pt x="194" y="959"/>
                    <a:pt x="394" y="1493"/>
                    <a:pt x="895" y="1860"/>
                  </a:cubicBezTo>
                  <a:cubicBezTo>
                    <a:pt x="942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8" y="1693"/>
                  </a:cubicBezTo>
                  <a:cubicBezTo>
                    <a:pt x="1495" y="1226"/>
                    <a:pt x="1895" y="859"/>
                    <a:pt x="2062" y="392"/>
                  </a:cubicBezTo>
                  <a:cubicBezTo>
                    <a:pt x="2143" y="170"/>
                    <a:pt x="1980" y="34"/>
                    <a:pt x="1809" y="34"/>
                  </a:cubicBezTo>
                  <a:cubicBezTo>
                    <a:pt x="1697" y="34"/>
                    <a:pt x="1581" y="93"/>
                    <a:pt x="1528" y="225"/>
                  </a:cubicBezTo>
                  <a:cubicBezTo>
                    <a:pt x="1408" y="562"/>
                    <a:pt x="1166" y="848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9" name="Google Shape;8389;p41"/>
            <p:cNvSpPr/>
            <p:nvPr/>
          </p:nvSpPr>
          <p:spPr>
            <a:xfrm>
              <a:off x="1750476" y="3591603"/>
              <a:ext cx="46095" cy="40952"/>
            </a:xfrm>
            <a:custGeom>
              <a:avLst/>
              <a:gdLst/>
              <a:ahLst/>
              <a:cxnLst/>
              <a:rect l="l" t="t" r="r" b="b"/>
              <a:pathLst>
                <a:path w="2156" h="1915" extrusionOk="0">
                  <a:moveTo>
                    <a:pt x="348" y="1"/>
                  </a:moveTo>
                  <a:cubicBezTo>
                    <a:pt x="179" y="1"/>
                    <a:pt x="0" y="137"/>
                    <a:pt x="40" y="359"/>
                  </a:cubicBezTo>
                  <a:cubicBezTo>
                    <a:pt x="207" y="959"/>
                    <a:pt x="407" y="1493"/>
                    <a:pt x="908" y="1860"/>
                  </a:cubicBezTo>
                  <a:cubicBezTo>
                    <a:pt x="955" y="1898"/>
                    <a:pt x="1003" y="1914"/>
                    <a:pt x="1048" y="1914"/>
                  </a:cubicBezTo>
                  <a:cubicBezTo>
                    <a:pt x="1162" y="1914"/>
                    <a:pt x="1260" y="1812"/>
                    <a:pt x="1308" y="1693"/>
                  </a:cubicBezTo>
                  <a:cubicBezTo>
                    <a:pt x="1508" y="1226"/>
                    <a:pt x="1908" y="859"/>
                    <a:pt x="2075" y="392"/>
                  </a:cubicBezTo>
                  <a:cubicBezTo>
                    <a:pt x="2156" y="170"/>
                    <a:pt x="1993" y="34"/>
                    <a:pt x="1822" y="34"/>
                  </a:cubicBezTo>
                  <a:cubicBezTo>
                    <a:pt x="1710" y="34"/>
                    <a:pt x="1594" y="93"/>
                    <a:pt x="1542" y="225"/>
                  </a:cubicBezTo>
                  <a:cubicBezTo>
                    <a:pt x="1398" y="561"/>
                    <a:pt x="1167" y="845"/>
                    <a:pt x="975" y="1164"/>
                  </a:cubicBezTo>
                  <a:lnTo>
                    <a:pt x="975" y="1164"/>
                  </a:lnTo>
                  <a:cubicBezTo>
                    <a:pt x="761" y="890"/>
                    <a:pt x="684" y="551"/>
                    <a:pt x="608" y="192"/>
                  </a:cubicBezTo>
                  <a:cubicBezTo>
                    <a:pt x="568" y="60"/>
                    <a:pt x="460" y="1"/>
                    <a:pt x="34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0" name="Google Shape;8390;p41"/>
            <p:cNvSpPr/>
            <p:nvPr/>
          </p:nvSpPr>
          <p:spPr>
            <a:xfrm>
              <a:off x="1574604" y="3677165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8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6" y="561"/>
                    <a:pt x="1158" y="856"/>
                    <a:pt x="969" y="1171"/>
                  </a:cubicBezTo>
                  <a:lnTo>
                    <a:pt x="969" y="1171"/>
                  </a:lnTo>
                  <a:cubicBezTo>
                    <a:pt x="750" y="888"/>
                    <a:pt x="672" y="531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1" name="Google Shape;8391;p41"/>
            <p:cNvSpPr/>
            <p:nvPr/>
          </p:nvSpPr>
          <p:spPr>
            <a:xfrm>
              <a:off x="1762898" y="4008162"/>
              <a:ext cx="45775" cy="40674"/>
            </a:xfrm>
            <a:custGeom>
              <a:avLst/>
              <a:gdLst/>
              <a:ahLst/>
              <a:cxnLst/>
              <a:rect l="l" t="t" r="r" b="b"/>
              <a:pathLst>
                <a:path w="2141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4"/>
                  </a:cubicBezTo>
                  <a:cubicBezTo>
                    <a:pt x="1494" y="1227"/>
                    <a:pt x="1895" y="860"/>
                    <a:pt x="2061" y="360"/>
                  </a:cubicBezTo>
                  <a:cubicBezTo>
                    <a:pt x="2141" y="161"/>
                    <a:pt x="1983" y="33"/>
                    <a:pt x="1815" y="33"/>
                  </a:cubicBezTo>
                  <a:cubicBezTo>
                    <a:pt x="1701" y="33"/>
                    <a:pt x="1581" y="92"/>
                    <a:pt x="1528" y="227"/>
                  </a:cubicBezTo>
                  <a:cubicBezTo>
                    <a:pt x="1407" y="566"/>
                    <a:pt x="1162" y="852"/>
                    <a:pt x="961" y="1162"/>
                  </a:cubicBezTo>
                  <a:lnTo>
                    <a:pt x="961" y="1162"/>
                  </a:lnTo>
                  <a:cubicBezTo>
                    <a:pt x="748" y="880"/>
                    <a:pt x="671" y="527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2" name="Google Shape;8392;p41"/>
            <p:cNvSpPr/>
            <p:nvPr/>
          </p:nvSpPr>
          <p:spPr>
            <a:xfrm>
              <a:off x="1940908" y="3439107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173" y="952"/>
                    <a:pt x="373" y="1485"/>
                    <a:pt x="907" y="1886"/>
                  </a:cubicBezTo>
                  <a:cubicBezTo>
                    <a:pt x="940" y="1910"/>
                    <a:pt x="976" y="1920"/>
                    <a:pt x="1014" y="1920"/>
                  </a:cubicBezTo>
                  <a:cubicBezTo>
                    <a:pt x="1130" y="1920"/>
                    <a:pt x="1257" y="1820"/>
                    <a:pt x="1307" y="1719"/>
                  </a:cubicBezTo>
                  <a:cubicBezTo>
                    <a:pt x="1508" y="1218"/>
                    <a:pt x="1874" y="851"/>
                    <a:pt x="2075" y="384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5" y="558"/>
                    <a:pt x="1143" y="845"/>
                    <a:pt x="953" y="1169"/>
                  </a:cubicBezTo>
                  <a:lnTo>
                    <a:pt x="953" y="1169"/>
                  </a:lnTo>
                  <a:cubicBezTo>
                    <a:pt x="747" y="902"/>
                    <a:pt x="650" y="550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3" name="Google Shape;8393;p41"/>
            <p:cNvSpPr/>
            <p:nvPr/>
          </p:nvSpPr>
          <p:spPr>
            <a:xfrm>
              <a:off x="2137753" y="3590320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173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1" y="91"/>
                    <a:pt x="1540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4" name="Google Shape;8394;p41"/>
            <p:cNvSpPr/>
            <p:nvPr/>
          </p:nvSpPr>
          <p:spPr>
            <a:xfrm>
              <a:off x="2141303" y="3836953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207" y="927"/>
                    <a:pt x="407" y="1495"/>
                    <a:pt x="907" y="1861"/>
                  </a:cubicBezTo>
                  <a:cubicBezTo>
                    <a:pt x="953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0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5" name="Google Shape;8395;p41"/>
            <p:cNvSpPr/>
            <p:nvPr/>
          </p:nvSpPr>
          <p:spPr>
            <a:xfrm>
              <a:off x="1521133" y="4002452"/>
              <a:ext cx="45839" cy="40674"/>
            </a:xfrm>
            <a:custGeom>
              <a:avLst/>
              <a:gdLst/>
              <a:ahLst/>
              <a:cxnLst/>
              <a:rect l="l" t="t" r="r" b="b"/>
              <a:pathLst>
                <a:path w="2144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5"/>
                  </a:cubicBezTo>
                  <a:cubicBezTo>
                    <a:pt x="1494" y="1228"/>
                    <a:pt x="1894" y="861"/>
                    <a:pt x="2061" y="360"/>
                  </a:cubicBezTo>
                  <a:cubicBezTo>
                    <a:pt x="2144" y="154"/>
                    <a:pt x="1971" y="12"/>
                    <a:pt x="1796" y="12"/>
                  </a:cubicBezTo>
                  <a:cubicBezTo>
                    <a:pt x="1688" y="12"/>
                    <a:pt x="1578" y="66"/>
                    <a:pt x="1528" y="193"/>
                  </a:cubicBezTo>
                  <a:cubicBezTo>
                    <a:pt x="1407" y="554"/>
                    <a:pt x="1167" y="845"/>
                    <a:pt x="966" y="1154"/>
                  </a:cubicBezTo>
                  <a:lnTo>
                    <a:pt x="966" y="1154"/>
                  </a:lnTo>
                  <a:cubicBezTo>
                    <a:pt x="749" y="886"/>
                    <a:pt x="671" y="530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6" name="Google Shape;8396;p41"/>
            <p:cNvSpPr/>
            <p:nvPr/>
          </p:nvSpPr>
          <p:spPr>
            <a:xfrm>
              <a:off x="2106346" y="4024564"/>
              <a:ext cx="46095" cy="40674"/>
            </a:xfrm>
            <a:custGeom>
              <a:avLst/>
              <a:gdLst/>
              <a:ahLst/>
              <a:cxnLst/>
              <a:rect l="l" t="t" r="r" b="b"/>
              <a:pathLst>
                <a:path w="2156" h="1902" extrusionOk="0">
                  <a:moveTo>
                    <a:pt x="343" y="0"/>
                  </a:moveTo>
                  <a:cubicBezTo>
                    <a:pt x="175" y="0"/>
                    <a:pt x="1" y="128"/>
                    <a:pt x="41" y="327"/>
                  </a:cubicBezTo>
                  <a:cubicBezTo>
                    <a:pt x="207" y="927"/>
                    <a:pt x="408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5" y="34"/>
                    <a:pt x="1596" y="92"/>
                    <a:pt x="1542" y="227"/>
                  </a:cubicBezTo>
                  <a:cubicBezTo>
                    <a:pt x="1397" y="564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8" y="194"/>
                  </a:cubicBezTo>
                  <a:cubicBezTo>
                    <a:pt x="567" y="59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7" name="Google Shape;8397;p41"/>
            <p:cNvSpPr/>
            <p:nvPr/>
          </p:nvSpPr>
          <p:spPr>
            <a:xfrm>
              <a:off x="1924060" y="4134098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1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8" name="Google Shape;8398;p41"/>
            <p:cNvSpPr/>
            <p:nvPr/>
          </p:nvSpPr>
          <p:spPr>
            <a:xfrm>
              <a:off x="1314003" y="4044217"/>
              <a:ext cx="46159" cy="40995"/>
            </a:xfrm>
            <a:custGeom>
              <a:avLst/>
              <a:gdLst/>
              <a:ahLst/>
              <a:cxnLst/>
              <a:rect l="l" t="t" r="r" b="b"/>
              <a:pathLst>
                <a:path w="2159" h="1917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208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4" y="1916"/>
                  </a:cubicBezTo>
                  <a:cubicBezTo>
                    <a:pt x="1159" y="1916"/>
                    <a:pt x="1260" y="1831"/>
                    <a:pt x="1308" y="1710"/>
                  </a:cubicBezTo>
                  <a:cubicBezTo>
                    <a:pt x="1509" y="1243"/>
                    <a:pt x="1876" y="876"/>
                    <a:pt x="2076" y="375"/>
                  </a:cubicBezTo>
                  <a:cubicBezTo>
                    <a:pt x="2158" y="169"/>
                    <a:pt x="1986" y="27"/>
                    <a:pt x="1811" y="27"/>
                  </a:cubicBezTo>
                  <a:cubicBezTo>
                    <a:pt x="1702" y="27"/>
                    <a:pt x="1593" y="81"/>
                    <a:pt x="1542" y="209"/>
                  </a:cubicBezTo>
                  <a:cubicBezTo>
                    <a:pt x="1397" y="572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8"/>
                    <a:pt x="679" y="548"/>
                    <a:pt x="575" y="209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9" name="Google Shape;8399;p41"/>
            <p:cNvSpPr/>
            <p:nvPr/>
          </p:nvSpPr>
          <p:spPr>
            <a:xfrm>
              <a:off x="2573050" y="4286359"/>
              <a:ext cx="45817" cy="40674"/>
            </a:xfrm>
            <a:custGeom>
              <a:avLst/>
              <a:gdLst/>
              <a:ahLst/>
              <a:cxnLst/>
              <a:rect l="l" t="t" r="r" b="b"/>
              <a:pathLst>
                <a:path w="2143" h="1902" extrusionOk="0">
                  <a:moveTo>
                    <a:pt x="331" y="0"/>
                  </a:moveTo>
                  <a:cubicBezTo>
                    <a:pt x="167" y="0"/>
                    <a:pt x="1" y="128"/>
                    <a:pt x="61" y="327"/>
                  </a:cubicBezTo>
                  <a:cubicBezTo>
                    <a:pt x="194" y="928"/>
                    <a:pt x="394" y="1495"/>
                    <a:pt x="895" y="1862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59" y="1901"/>
                    <a:pt x="1271" y="1816"/>
                    <a:pt x="1295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2" y="160"/>
                    <a:pt x="1981" y="19"/>
                    <a:pt x="1811" y="19"/>
                  </a:cubicBezTo>
                  <a:cubicBezTo>
                    <a:pt x="1698" y="19"/>
                    <a:pt x="1581" y="81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0" name="Google Shape;8400;p41"/>
            <p:cNvSpPr/>
            <p:nvPr/>
          </p:nvSpPr>
          <p:spPr>
            <a:xfrm>
              <a:off x="2784135" y="4098086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7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2"/>
                  </a:cubicBezTo>
                  <a:cubicBezTo>
                    <a:pt x="1496" y="1225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2" y="34"/>
                  </a:cubicBezTo>
                  <a:cubicBezTo>
                    <a:pt x="1703" y="34"/>
                    <a:pt x="1582" y="92"/>
                    <a:pt x="1529" y="225"/>
                  </a:cubicBezTo>
                  <a:cubicBezTo>
                    <a:pt x="1407" y="565"/>
                    <a:pt x="1162" y="853"/>
                    <a:pt x="973" y="1177"/>
                  </a:cubicBezTo>
                  <a:lnTo>
                    <a:pt x="973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1" name="Google Shape;8401;p41"/>
            <p:cNvSpPr/>
            <p:nvPr/>
          </p:nvSpPr>
          <p:spPr>
            <a:xfrm>
              <a:off x="2571340" y="4060234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7" y="156"/>
                    <a:pt x="1988" y="26"/>
                    <a:pt x="1814" y="26"/>
                  </a:cubicBezTo>
                  <a:cubicBezTo>
                    <a:pt x="1704" y="26"/>
                    <a:pt x="1593" y="77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2" name="Google Shape;8402;p41"/>
            <p:cNvSpPr/>
            <p:nvPr/>
          </p:nvSpPr>
          <p:spPr>
            <a:xfrm>
              <a:off x="2348133" y="4088249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407" y="1485"/>
                    <a:pt x="907" y="1852"/>
                  </a:cubicBezTo>
                  <a:cubicBezTo>
                    <a:pt x="956" y="1891"/>
                    <a:pt x="1005" y="1907"/>
                    <a:pt x="1051" y="1907"/>
                  </a:cubicBezTo>
                  <a:cubicBezTo>
                    <a:pt x="1163" y="1907"/>
                    <a:pt x="1260" y="1813"/>
                    <a:pt x="1307" y="1719"/>
                  </a:cubicBezTo>
                  <a:cubicBezTo>
                    <a:pt x="1507" y="1218"/>
                    <a:pt x="1908" y="852"/>
                    <a:pt x="2075" y="385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6" y="556"/>
                    <a:pt x="1163" y="843"/>
                    <a:pt x="969" y="1165"/>
                  </a:cubicBezTo>
                  <a:lnTo>
                    <a:pt x="969" y="1165"/>
                  </a:lnTo>
                  <a:cubicBezTo>
                    <a:pt x="760" y="899"/>
                    <a:pt x="683" y="549"/>
                    <a:pt x="607" y="218"/>
                  </a:cubicBezTo>
                  <a:cubicBezTo>
                    <a:pt x="566" y="67"/>
                    <a:pt x="451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3" name="Google Shape;8403;p41"/>
            <p:cNvSpPr/>
            <p:nvPr/>
          </p:nvSpPr>
          <p:spPr>
            <a:xfrm>
              <a:off x="2320296" y="4306376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42" y="1"/>
                  </a:moveTo>
                  <a:cubicBezTo>
                    <a:pt x="179" y="1"/>
                    <a:pt x="1" y="137"/>
                    <a:pt x="41" y="358"/>
                  </a:cubicBezTo>
                  <a:cubicBezTo>
                    <a:pt x="174" y="959"/>
                    <a:pt x="374" y="1493"/>
                    <a:pt x="908" y="1860"/>
                  </a:cubicBezTo>
                  <a:cubicBezTo>
                    <a:pt x="946" y="1898"/>
                    <a:pt x="990" y="1914"/>
                    <a:pt x="1034" y="1914"/>
                  </a:cubicBezTo>
                  <a:cubicBezTo>
                    <a:pt x="1145" y="1914"/>
                    <a:pt x="1261" y="1812"/>
                    <a:pt x="1308" y="1693"/>
                  </a:cubicBezTo>
                  <a:cubicBezTo>
                    <a:pt x="1509" y="1226"/>
                    <a:pt x="1875" y="859"/>
                    <a:pt x="2076" y="358"/>
                  </a:cubicBezTo>
                  <a:cubicBezTo>
                    <a:pt x="2155" y="160"/>
                    <a:pt x="1998" y="32"/>
                    <a:pt x="1829" y="32"/>
                  </a:cubicBezTo>
                  <a:cubicBezTo>
                    <a:pt x="1715" y="32"/>
                    <a:pt x="1596" y="90"/>
                    <a:pt x="1542" y="225"/>
                  </a:cubicBezTo>
                  <a:cubicBezTo>
                    <a:pt x="1398" y="561"/>
                    <a:pt x="1150" y="846"/>
                    <a:pt x="960" y="1166"/>
                  </a:cubicBezTo>
                  <a:lnTo>
                    <a:pt x="960" y="1166"/>
                  </a:lnTo>
                  <a:cubicBezTo>
                    <a:pt x="749" y="883"/>
                    <a:pt x="652" y="527"/>
                    <a:pt x="575" y="192"/>
                  </a:cubicBezTo>
                  <a:cubicBezTo>
                    <a:pt x="548" y="59"/>
                    <a:pt x="448" y="1"/>
                    <a:pt x="34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4" name="Google Shape;8404;p41"/>
            <p:cNvSpPr/>
            <p:nvPr/>
          </p:nvSpPr>
          <p:spPr>
            <a:xfrm>
              <a:off x="2995968" y="3814114"/>
              <a:ext cx="45860" cy="40674"/>
            </a:xfrm>
            <a:custGeom>
              <a:avLst/>
              <a:gdLst/>
              <a:ahLst/>
              <a:cxnLst/>
              <a:rect l="l" t="t" r="r" b="b"/>
              <a:pathLst>
                <a:path w="2145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5" y="1902"/>
                  </a:cubicBezTo>
                  <a:cubicBezTo>
                    <a:pt x="1159" y="1902"/>
                    <a:pt x="1270" y="1816"/>
                    <a:pt x="1295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4" y="155"/>
                    <a:pt x="1972" y="12"/>
                    <a:pt x="1797" y="12"/>
                  </a:cubicBezTo>
                  <a:cubicBezTo>
                    <a:pt x="1688" y="12"/>
                    <a:pt x="1579" y="67"/>
                    <a:pt x="1528" y="194"/>
                  </a:cubicBezTo>
                  <a:cubicBezTo>
                    <a:pt x="1408" y="554"/>
                    <a:pt x="1167" y="845"/>
                    <a:pt x="967" y="1154"/>
                  </a:cubicBezTo>
                  <a:lnTo>
                    <a:pt x="967" y="1154"/>
                  </a:lnTo>
                  <a:cubicBezTo>
                    <a:pt x="749" y="887"/>
                    <a:pt x="672" y="530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5" name="Google Shape;8405;p41"/>
            <p:cNvSpPr/>
            <p:nvPr/>
          </p:nvSpPr>
          <p:spPr>
            <a:xfrm>
              <a:off x="3501626" y="4077535"/>
              <a:ext cx="45839" cy="41102"/>
            </a:xfrm>
            <a:custGeom>
              <a:avLst/>
              <a:gdLst/>
              <a:ahLst/>
              <a:cxnLst/>
              <a:rect l="l" t="t" r="r" b="b"/>
              <a:pathLst>
                <a:path w="2144" h="1922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86"/>
                  </a:cubicBezTo>
                  <a:cubicBezTo>
                    <a:pt x="934" y="1911"/>
                    <a:pt x="977" y="1921"/>
                    <a:pt x="1019" y="1921"/>
                  </a:cubicBezTo>
                  <a:cubicBezTo>
                    <a:pt x="1148" y="1921"/>
                    <a:pt x="1269" y="1820"/>
                    <a:pt x="1294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7"/>
                    <a:pt x="1796" y="37"/>
                  </a:cubicBezTo>
                  <a:cubicBezTo>
                    <a:pt x="1688" y="37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70"/>
                  </a:cubicBezTo>
                  <a:lnTo>
                    <a:pt x="959" y="1170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6" name="Google Shape;8406;p41"/>
            <p:cNvSpPr/>
            <p:nvPr/>
          </p:nvSpPr>
          <p:spPr>
            <a:xfrm>
              <a:off x="3972735" y="4163353"/>
              <a:ext cx="46138" cy="40888"/>
            </a:xfrm>
            <a:custGeom>
              <a:avLst/>
              <a:gdLst/>
              <a:ahLst/>
              <a:cxnLst/>
              <a:rect l="l" t="t" r="r" b="b"/>
              <a:pathLst>
                <a:path w="2158" h="1912" extrusionOk="0">
                  <a:moveTo>
                    <a:pt x="347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8" y="1901"/>
                    <a:pt x="991" y="1911"/>
                    <a:pt x="1033" y="1911"/>
                  </a:cubicBezTo>
                  <a:cubicBezTo>
                    <a:pt x="1162" y="1911"/>
                    <a:pt x="1283" y="1810"/>
                    <a:pt x="1308" y="1709"/>
                  </a:cubicBezTo>
                  <a:cubicBezTo>
                    <a:pt x="1508" y="1209"/>
                    <a:pt x="1908" y="842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2" y="81"/>
                    <a:pt x="1541" y="208"/>
                  </a:cubicBezTo>
                  <a:cubicBezTo>
                    <a:pt x="1398" y="567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3"/>
                    <a:pt x="607" y="208"/>
                  </a:cubicBezTo>
                  <a:cubicBezTo>
                    <a:pt x="568" y="62"/>
                    <a:pt x="459" y="1"/>
                    <a:pt x="34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7" name="Google Shape;8407;p41"/>
            <p:cNvSpPr/>
            <p:nvPr/>
          </p:nvSpPr>
          <p:spPr>
            <a:xfrm>
              <a:off x="4133512" y="4113932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7" y="0"/>
                  </a:moveTo>
                  <a:cubicBezTo>
                    <a:pt x="172" y="0"/>
                    <a:pt x="0" y="135"/>
                    <a:pt x="59" y="351"/>
                  </a:cubicBezTo>
                  <a:cubicBezTo>
                    <a:pt x="192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79" y="1813"/>
                    <a:pt x="1327" y="1719"/>
                  </a:cubicBezTo>
                  <a:cubicBezTo>
                    <a:pt x="1493" y="1218"/>
                    <a:pt x="1894" y="851"/>
                    <a:pt x="2094" y="384"/>
                  </a:cubicBezTo>
                  <a:cubicBezTo>
                    <a:pt x="2176" y="178"/>
                    <a:pt x="1991" y="36"/>
                    <a:pt x="1806" y="36"/>
                  </a:cubicBezTo>
                  <a:cubicBezTo>
                    <a:pt x="1692" y="36"/>
                    <a:pt x="1578" y="90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2"/>
                    <a:pt x="670" y="550"/>
                    <a:pt x="593" y="218"/>
                  </a:cubicBezTo>
                  <a:cubicBezTo>
                    <a:pt x="565" y="66"/>
                    <a:pt x="453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8" name="Google Shape;8408;p41"/>
            <p:cNvSpPr/>
            <p:nvPr/>
          </p:nvSpPr>
          <p:spPr>
            <a:xfrm>
              <a:off x="3953471" y="3983954"/>
              <a:ext cx="46095" cy="40610"/>
            </a:xfrm>
            <a:custGeom>
              <a:avLst/>
              <a:gdLst/>
              <a:ahLst/>
              <a:cxnLst/>
              <a:rect l="l" t="t" r="r" b="b"/>
              <a:pathLst>
                <a:path w="2156" h="1899" extrusionOk="0">
                  <a:moveTo>
                    <a:pt x="341" y="0"/>
                  </a:moveTo>
                  <a:cubicBezTo>
                    <a:pt x="179" y="0"/>
                    <a:pt x="0" y="137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5" y="1887"/>
                    <a:pt x="987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5" y="31"/>
                    <a:pt x="1596" y="90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52" y="892"/>
                    <a:pt x="653" y="531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9" name="Google Shape;8409;p41"/>
            <p:cNvSpPr/>
            <p:nvPr/>
          </p:nvSpPr>
          <p:spPr>
            <a:xfrm>
              <a:off x="3877444" y="3526700"/>
              <a:ext cx="46117" cy="40931"/>
            </a:xfrm>
            <a:custGeom>
              <a:avLst/>
              <a:gdLst/>
              <a:ahLst/>
              <a:cxnLst/>
              <a:rect l="l" t="t" r="r" b="b"/>
              <a:pathLst>
                <a:path w="2157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6" y="391"/>
                  </a:cubicBezTo>
                  <a:cubicBezTo>
                    <a:pt x="2156" y="170"/>
                    <a:pt x="1986" y="34"/>
                    <a:pt x="1812" y="34"/>
                  </a:cubicBezTo>
                  <a:cubicBezTo>
                    <a:pt x="1697" y="34"/>
                    <a:pt x="1581" y="92"/>
                    <a:pt x="1529" y="225"/>
                  </a:cubicBezTo>
                  <a:cubicBezTo>
                    <a:pt x="1407" y="565"/>
                    <a:pt x="1161" y="852"/>
                    <a:pt x="972" y="1177"/>
                  </a:cubicBezTo>
                  <a:lnTo>
                    <a:pt x="972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0" name="Google Shape;8410;p41"/>
            <p:cNvSpPr/>
            <p:nvPr/>
          </p:nvSpPr>
          <p:spPr>
            <a:xfrm>
              <a:off x="4002688" y="3666857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4" y="1904"/>
                    <a:pt x="986" y="1916"/>
                    <a:pt x="1029" y="1916"/>
                  </a:cubicBezTo>
                  <a:cubicBezTo>
                    <a:pt x="1141" y="1916"/>
                    <a:pt x="1260" y="1831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2" y="81"/>
                    <a:pt x="1541" y="209"/>
                  </a:cubicBezTo>
                  <a:cubicBezTo>
                    <a:pt x="1397" y="569"/>
                    <a:pt x="1150" y="860"/>
                    <a:pt x="960" y="1168"/>
                  </a:cubicBezTo>
                  <a:lnTo>
                    <a:pt x="960" y="1168"/>
                  </a:lnTo>
                  <a:cubicBezTo>
                    <a:pt x="749" y="901"/>
                    <a:pt x="652" y="545"/>
                    <a:pt x="574" y="209"/>
                  </a:cubicBezTo>
                  <a:cubicBezTo>
                    <a:pt x="547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1" name="Google Shape;8411;p41"/>
            <p:cNvSpPr/>
            <p:nvPr/>
          </p:nvSpPr>
          <p:spPr>
            <a:xfrm>
              <a:off x="2373789" y="342253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1"/>
                  </a:moveTo>
                  <a:cubicBezTo>
                    <a:pt x="179" y="1"/>
                    <a:pt x="0" y="137"/>
                    <a:pt x="41" y="359"/>
                  </a:cubicBezTo>
                  <a:cubicBezTo>
                    <a:pt x="207" y="959"/>
                    <a:pt x="374" y="1493"/>
                    <a:pt x="908" y="1860"/>
                  </a:cubicBezTo>
                  <a:cubicBezTo>
                    <a:pt x="954" y="1887"/>
                    <a:pt x="1000" y="1900"/>
                    <a:pt x="1044" y="1900"/>
                  </a:cubicBezTo>
                  <a:cubicBezTo>
                    <a:pt x="1159" y="1900"/>
                    <a:pt x="1260" y="1814"/>
                    <a:pt x="1308" y="1693"/>
                  </a:cubicBezTo>
                  <a:cubicBezTo>
                    <a:pt x="1508" y="1226"/>
                    <a:pt x="1875" y="859"/>
                    <a:pt x="2075" y="359"/>
                  </a:cubicBezTo>
                  <a:cubicBezTo>
                    <a:pt x="2155" y="160"/>
                    <a:pt x="1997" y="32"/>
                    <a:pt x="1829" y="32"/>
                  </a:cubicBezTo>
                  <a:cubicBezTo>
                    <a:pt x="1715" y="32"/>
                    <a:pt x="1596" y="91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62" y="900"/>
                    <a:pt x="678" y="556"/>
                    <a:pt x="574" y="192"/>
                  </a:cubicBezTo>
                  <a:cubicBezTo>
                    <a:pt x="548" y="60"/>
                    <a:pt x="448" y="1"/>
                    <a:pt x="34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2" name="Google Shape;8412;p41"/>
            <p:cNvSpPr/>
            <p:nvPr/>
          </p:nvSpPr>
          <p:spPr>
            <a:xfrm>
              <a:off x="1815664" y="3765613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8"/>
                    <a:pt x="60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7"/>
                  </a:cubicBezTo>
                  <a:cubicBezTo>
                    <a:pt x="1407" y="566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7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3" name="Google Shape;8413;p41"/>
            <p:cNvSpPr/>
            <p:nvPr/>
          </p:nvSpPr>
          <p:spPr>
            <a:xfrm>
              <a:off x="1926198" y="3936158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5" y="358"/>
                  </a:cubicBezTo>
                  <a:cubicBezTo>
                    <a:pt x="2155" y="159"/>
                    <a:pt x="1989" y="31"/>
                    <a:pt x="1818" y="31"/>
                  </a:cubicBezTo>
                  <a:cubicBezTo>
                    <a:pt x="1701" y="31"/>
                    <a:pt x="1582" y="90"/>
                    <a:pt x="1528" y="225"/>
                  </a:cubicBezTo>
                  <a:cubicBezTo>
                    <a:pt x="1406" y="567"/>
                    <a:pt x="1158" y="856"/>
                    <a:pt x="969" y="1169"/>
                  </a:cubicBezTo>
                  <a:lnTo>
                    <a:pt x="969" y="1169"/>
                  </a:lnTo>
                  <a:cubicBezTo>
                    <a:pt x="750" y="886"/>
                    <a:pt x="672" y="528"/>
                    <a:pt x="594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4" name="Google Shape;8414;p41"/>
            <p:cNvSpPr/>
            <p:nvPr/>
          </p:nvSpPr>
          <p:spPr>
            <a:xfrm>
              <a:off x="1652342" y="3854468"/>
              <a:ext cx="45860" cy="40995"/>
            </a:xfrm>
            <a:custGeom>
              <a:avLst/>
              <a:gdLst/>
              <a:ahLst/>
              <a:cxnLst/>
              <a:rect l="l" t="t" r="r" b="b"/>
              <a:pathLst>
                <a:path w="2145" h="1917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4"/>
                    <a:pt x="989" y="1916"/>
                    <a:pt x="1036" y="1916"/>
                  </a:cubicBezTo>
                  <a:cubicBezTo>
                    <a:pt x="1159" y="1916"/>
                    <a:pt x="1271" y="1831"/>
                    <a:pt x="1295" y="1710"/>
                  </a:cubicBezTo>
                  <a:cubicBezTo>
                    <a:pt x="1495" y="1243"/>
                    <a:pt x="1895" y="876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5" name="Google Shape;8415;p41"/>
            <p:cNvSpPr/>
            <p:nvPr/>
          </p:nvSpPr>
          <p:spPr>
            <a:xfrm>
              <a:off x="1408418" y="3818455"/>
              <a:ext cx="45817" cy="40632"/>
            </a:xfrm>
            <a:custGeom>
              <a:avLst/>
              <a:gdLst/>
              <a:ahLst/>
              <a:cxnLst/>
              <a:rect l="l" t="t" r="r" b="b"/>
              <a:pathLst>
                <a:path w="2143" h="1900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1" y="1887"/>
                    <a:pt x="990" y="1899"/>
                    <a:pt x="1036" y="1899"/>
                  </a:cubicBezTo>
                  <a:cubicBezTo>
                    <a:pt x="1160" y="1899"/>
                    <a:pt x="1271" y="1813"/>
                    <a:pt x="1296" y="1692"/>
                  </a:cubicBezTo>
                  <a:cubicBezTo>
                    <a:pt x="1496" y="1225"/>
                    <a:pt x="1896" y="858"/>
                    <a:pt x="2063" y="358"/>
                  </a:cubicBezTo>
                  <a:cubicBezTo>
                    <a:pt x="2142" y="159"/>
                    <a:pt x="1985" y="31"/>
                    <a:pt x="1816" y="31"/>
                  </a:cubicBezTo>
                  <a:cubicBezTo>
                    <a:pt x="1702" y="31"/>
                    <a:pt x="1583" y="90"/>
                    <a:pt x="1529" y="225"/>
                  </a:cubicBezTo>
                  <a:cubicBezTo>
                    <a:pt x="1385" y="561"/>
                    <a:pt x="1155" y="845"/>
                    <a:pt x="962" y="1164"/>
                  </a:cubicBezTo>
                  <a:lnTo>
                    <a:pt x="962" y="1164"/>
                  </a:lnTo>
                  <a:cubicBezTo>
                    <a:pt x="749" y="890"/>
                    <a:pt x="672" y="550"/>
                    <a:pt x="595" y="191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6" name="Google Shape;8416;p41"/>
            <p:cNvSpPr/>
            <p:nvPr/>
          </p:nvSpPr>
          <p:spPr>
            <a:xfrm>
              <a:off x="2391213" y="3906348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3" y="0"/>
                  </a:moveTo>
                  <a:cubicBezTo>
                    <a:pt x="161" y="0"/>
                    <a:pt x="1" y="135"/>
                    <a:pt x="60" y="351"/>
                  </a:cubicBezTo>
                  <a:cubicBezTo>
                    <a:pt x="193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80" y="1813"/>
                    <a:pt x="1327" y="1719"/>
                  </a:cubicBezTo>
                  <a:cubicBezTo>
                    <a:pt x="1494" y="1218"/>
                    <a:pt x="1894" y="851"/>
                    <a:pt x="2061" y="384"/>
                  </a:cubicBezTo>
                  <a:cubicBezTo>
                    <a:pt x="2143" y="178"/>
                    <a:pt x="1971" y="36"/>
                    <a:pt x="1796" y="36"/>
                  </a:cubicBezTo>
                  <a:cubicBezTo>
                    <a:pt x="1688" y="36"/>
                    <a:pt x="1578" y="90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2"/>
                    <a:pt x="670" y="550"/>
                    <a:pt x="593" y="218"/>
                  </a:cubicBezTo>
                  <a:cubicBezTo>
                    <a:pt x="552" y="66"/>
                    <a:pt x="437" y="0"/>
                    <a:pt x="32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7" name="Google Shape;8417;p41"/>
            <p:cNvSpPr/>
            <p:nvPr/>
          </p:nvSpPr>
          <p:spPr>
            <a:xfrm>
              <a:off x="2344819" y="3715016"/>
              <a:ext cx="45839" cy="40931"/>
            </a:xfrm>
            <a:custGeom>
              <a:avLst/>
              <a:gdLst/>
              <a:ahLst/>
              <a:cxnLst/>
              <a:rect l="l" t="t" r="r" b="b"/>
              <a:pathLst>
                <a:path w="2144" h="1914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3" y="1914"/>
                    <a:pt x="1272" y="1812"/>
                    <a:pt x="1296" y="1693"/>
                  </a:cubicBezTo>
                  <a:cubicBezTo>
                    <a:pt x="1496" y="1226"/>
                    <a:pt x="1896" y="859"/>
                    <a:pt x="2063" y="392"/>
                  </a:cubicBezTo>
                  <a:cubicBezTo>
                    <a:pt x="2143" y="170"/>
                    <a:pt x="1981" y="34"/>
                    <a:pt x="1810" y="34"/>
                  </a:cubicBezTo>
                  <a:cubicBezTo>
                    <a:pt x="1698" y="34"/>
                    <a:pt x="1582" y="93"/>
                    <a:pt x="1529" y="225"/>
                  </a:cubicBezTo>
                  <a:cubicBezTo>
                    <a:pt x="1409" y="562"/>
                    <a:pt x="1166" y="847"/>
                    <a:pt x="966" y="1168"/>
                  </a:cubicBezTo>
                  <a:lnTo>
                    <a:pt x="966" y="1168"/>
                  </a:lnTo>
                  <a:cubicBezTo>
                    <a:pt x="750" y="893"/>
                    <a:pt x="672" y="552"/>
                    <a:pt x="595" y="192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8" name="Google Shape;8418;p41"/>
            <p:cNvSpPr/>
            <p:nvPr/>
          </p:nvSpPr>
          <p:spPr>
            <a:xfrm>
              <a:off x="2621262" y="378845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4"/>
                  </a:cubicBezTo>
                  <a:cubicBezTo>
                    <a:pt x="1508" y="1227"/>
                    <a:pt x="1909" y="860"/>
                    <a:pt x="2075" y="360"/>
                  </a:cubicBezTo>
                  <a:cubicBezTo>
                    <a:pt x="2158" y="154"/>
                    <a:pt x="1985" y="12"/>
                    <a:pt x="1810" y="12"/>
                  </a:cubicBezTo>
                  <a:cubicBezTo>
                    <a:pt x="1702" y="12"/>
                    <a:pt x="1593" y="66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9" name="Google Shape;8419;p41"/>
            <p:cNvSpPr/>
            <p:nvPr/>
          </p:nvSpPr>
          <p:spPr>
            <a:xfrm>
              <a:off x="2790570" y="3650049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31" y="1"/>
                  </a:moveTo>
                  <a:cubicBezTo>
                    <a:pt x="167" y="1"/>
                    <a:pt x="1" y="129"/>
                    <a:pt x="61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77" y="156"/>
                    <a:pt x="1995" y="27"/>
                    <a:pt x="1819" y="27"/>
                  </a:cubicBezTo>
                  <a:cubicBezTo>
                    <a:pt x="1709" y="27"/>
                    <a:pt x="1600" y="78"/>
                    <a:pt x="1562" y="194"/>
                  </a:cubicBezTo>
                  <a:cubicBezTo>
                    <a:pt x="1418" y="554"/>
                    <a:pt x="1170" y="845"/>
                    <a:pt x="980" y="1154"/>
                  </a:cubicBezTo>
                  <a:lnTo>
                    <a:pt x="980" y="1154"/>
                  </a:lnTo>
                  <a:cubicBezTo>
                    <a:pt x="769" y="886"/>
                    <a:pt x="672" y="530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0" name="Google Shape;8420;p41"/>
            <p:cNvSpPr/>
            <p:nvPr/>
          </p:nvSpPr>
          <p:spPr>
            <a:xfrm>
              <a:off x="2574461" y="3427538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3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3"/>
                  </a:cubicBezTo>
                  <a:cubicBezTo>
                    <a:pt x="1496" y="1226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9" y="34"/>
                  </a:cubicBezTo>
                  <a:cubicBezTo>
                    <a:pt x="1715" y="34"/>
                    <a:pt x="1602" y="93"/>
                    <a:pt x="1562" y="225"/>
                  </a:cubicBezTo>
                  <a:cubicBezTo>
                    <a:pt x="1418" y="562"/>
                    <a:pt x="1169" y="847"/>
                    <a:pt x="979" y="1168"/>
                  </a:cubicBezTo>
                  <a:lnTo>
                    <a:pt x="979" y="1168"/>
                  </a:lnTo>
                  <a:cubicBezTo>
                    <a:pt x="770" y="893"/>
                    <a:pt x="672" y="552"/>
                    <a:pt x="595" y="192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1" name="Google Shape;8421;p41"/>
            <p:cNvSpPr/>
            <p:nvPr/>
          </p:nvSpPr>
          <p:spPr>
            <a:xfrm>
              <a:off x="2137326" y="3392017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1"/>
                  </a:moveTo>
                  <a:cubicBezTo>
                    <a:pt x="172" y="1"/>
                    <a:pt x="1" y="136"/>
                    <a:pt x="59" y="352"/>
                  </a:cubicBezTo>
                  <a:cubicBezTo>
                    <a:pt x="193" y="952"/>
                    <a:pt x="393" y="1486"/>
                    <a:pt x="893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94" y="385"/>
                  </a:cubicBezTo>
                  <a:cubicBezTo>
                    <a:pt x="2177" y="179"/>
                    <a:pt x="1992" y="36"/>
                    <a:pt x="1814" y="36"/>
                  </a:cubicBezTo>
                  <a:cubicBezTo>
                    <a:pt x="1705" y="36"/>
                    <a:pt x="1599" y="91"/>
                    <a:pt x="1560" y="218"/>
                  </a:cubicBezTo>
                  <a:cubicBezTo>
                    <a:pt x="1415" y="558"/>
                    <a:pt x="1163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70" y="551"/>
                    <a:pt x="593" y="218"/>
                  </a:cubicBezTo>
                  <a:cubicBezTo>
                    <a:pt x="566" y="67"/>
                    <a:pt x="453" y="1"/>
                    <a:pt x="33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2" name="Google Shape;8422;p41"/>
            <p:cNvSpPr/>
            <p:nvPr/>
          </p:nvSpPr>
          <p:spPr>
            <a:xfrm>
              <a:off x="1707246" y="3396144"/>
              <a:ext cx="46523" cy="40952"/>
            </a:xfrm>
            <a:custGeom>
              <a:avLst/>
              <a:gdLst/>
              <a:ahLst/>
              <a:cxnLst/>
              <a:rect l="l" t="t" r="r" b="b"/>
              <a:pathLst>
                <a:path w="2176" h="1915" extrusionOk="0">
                  <a:moveTo>
                    <a:pt x="352" y="1"/>
                  </a:moveTo>
                  <a:cubicBezTo>
                    <a:pt x="183" y="1"/>
                    <a:pt x="1" y="137"/>
                    <a:pt x="61" y="359"/>
                  </a:cubicBezTo>
                  <a:cubicBezTo>
                    <a:pt x="194" y="959"/>
                    <a:pt x="395" y="1493"/>
                    <a:pt x="895" y="1860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9" y="1693"/>
                  </a:cubicBezTo>
                  <a:cubicBezTo>
                    <a:pt x="1495" y="1226"/>
                    <a:pt x="1896" y="859"/>
                    <a:pt x="2096" y="359"/>
                  </a:cubicBezTo>
                  <a:cubicBezTo>
                    <a:pt x="2175" y="160"/>
                    <a:pt x="2006" y="32"/>
                    <a:pt x="1835" y="32"/>
                  </a:cubicBezTo>
                  <a:cubicBezTo>
                    <a:pt x="1719" y="32"/>
                    <a:pt x="1602" y="91"/>
                    <a:pt x="1562" y="225"/>
                  </a:cubicBezTo>
                  <a:cubicBezTo>
                    <a:pt x="1418" y="562"/>
                    <a:pt x="1170" y="846"/>
                    <a:pt x="980" y="1166"/>
                  </a:cubicBezTo>
                  <a:lnTo>
                    <a:pt x="980" y="1166"/>
                  </a:lnTo>
                  <a:cubicBezTo>
                    <a:pt x="770" y="883"/>
                    <a:pt x="672" y="528"/>
                    <a:pt x="595" y="192"/>
                  </a:cubicBezTo>
                  <a:cubicBezTo>
                    <a:pt x="568" y="60"/>
                    <a:pt x="463" y="1"/>
                    <a:pt x="35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3" name="Google Shape;8423;p41"/>
            <p:cNvSpPr/>
            <p:nvPr/>
          </p:nvSpPr>
          <p:spPr>
            <a:xfrm>
              <a:off x="2781740" y="3854789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173" y="927"/>
                    <a:pt x="373" y="1494"/>
                    <a:pt x="907" y="1861"/>
                  </a:cubicBezTo>
                  <a:cubicBezTo>
                    <a:pt x="944" y="1889"/>
                    <a:pt x="986" y="1901"/>
                    <a:pt x="1028" y="1901"/>
                  </a:cubicBezTo>
                  <a:cubicBezTo>
                    <a:pt x="1141" y="1901"/>
                    <a:pt x="1259" y="1816"/>
                    <a:pt x="1307" y="1695"/>
                  </a:cubicBezTo>
                  <a:cubicBezTo>
                    <a:pt x="1508" y="1228"/>
                    <a:pt x="1875" y="861"/>
                    <a:pt x="2075" y="360"/>
                  </a:cubicBezTo>
                  <a:cubicBezTo>
                    <a:pt x="2155" y="160"/>
                    <a:pt x="1982" y="19"/>
                    <a:pt x="1809" y="19"/>
                  </a:cubicBezTo>
                  <a:cubicBezTo>
                    <a:pt x="1695" y="19"/>
                    <a:pt x="1581" y="81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4" name="Google Shape;8424;p41"/>
            <p:cNvSpPr/>
            <p:nvPr/>
          </p:nvSpPr>
          <p:spPr>
            <a:xfrm>
              <a:off x="1247704" y="4213073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1"/>
                  </a:moveTo>
                  <a:cubicBezTo>
                    <a:pt x="169" y="1"/>
                    <a:pt x="0" y="136"/>
                    <a:pt x="40" y="352"/>
                  </a:cubicBezTo>
                  <a:cubicBezTo>
                    <a:pt x="206" y="952"/>
                    <a:pt x="407" y="1486"/>
                    <a:pt x="907" y="1853"/>
                  </a:cubicBezTo>
                  <a:cubicBezTo>
                    <a:pt x="956" y="1892"/>
                    <a:pt x="1005" y="1908"/>
                    <a:pt x="1051" y="1908"/>
                  </a:cubicBezTo>
                  <a:cubicBezTo>
                    <a:pt x="1163" y="1908"/>
                    <a:pt x="1260" y="1814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6" y="557"/>
                    <a:pt x="1163" y="843"/>
                    <a:pt x="969" y="1166"/>
                  </a:cubicBezTo>
                  <a:lnTo>
                    <a:pt x="969" y="1166"/>
                  </a:lnTo>
                  <a:cubicBezTo>
                    <a:pt x="759" y="900"/>
                    <a:pt x="683" y="549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5" name="Google Shape;8425;p41"/>
            <p:cNvSpPr/>
            <p:nvPr/>
          </p:nvSpPr>
          <p:spPr>
            <a:xfrm>
              <a:off x="1746478" y="4254260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9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1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7" y="557"/>
                    <a:pt x="1163" y="850"/>
                    <a:pt x="974" y="1162"/>
                  </a:cubicBezTo>
                  <a:lnTo>
                    <a:pt x="974" y="1162"/>
                  </a:lnTo>
                  <a:cubicBezTo>
                    <a:pt x="751" y="894"/>
                    <a:pt x="673" y="533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6" name="Google Shape;8426;p41"/>
            <p:cNvSpPr/>
            <p:nvPr/>
          </p:nvSpPr>
          <p:spPr>
            <a:xfrm>
              <a:off x="1757895" y="4399464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69" y="1"/>
                    <a:pt x="0" y="141"/>
                    <a:pt x="60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35" y="1901"/>
                    <a:pt x="978" y="1911"/>
                    <a:pt x="1019" y="1911"/>
                  </a:cubicBezTo>
                  <a:cubicBezTo>
                    <a:pt x="1149" y="1911"/>
                    <a:pt x="1269" y="1810"/>
                    <a:pt x="1295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8" y="27"/>
                    <a:pt x="1579" y="81"/>
                    <a:pt x="1528" y="208"/>
                  </a:cubicBezTo>
                  <a:cubicBezTo>
                    <a:pt x="1408" y="569"/>
                    <a:pt x="1167" y="860"/>
                    <a:pt x="967" y="1168"/>
                  </a:cubicBezTo>
                  <a:lnTo>
                    <a:pt x="967" y="1168"/>
                  </a:lnTo>
                  <a:cubicBezTo>
                    <a:pt x="749" y="901"/>
                    <a:pt x="672" y="545"/>
                    <a:pt x="594" y="208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7" name="Google Shape;8427;p41"/>
            <p:cNvSpPr/>
            <p:nvPr/>
          </p:nvSpPr>
          <p:spPr>
            <a:xfrm>
              <a:off x="1478330" y="4404469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69" y="0"/>
                    <a:pt x="0" y="141"/>
                    <a:pt x="60" y="341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3"/>
                    <a:pt x="989" y="1916"/>
                    <a:pt x="1035" y="1916"/>
                  </a:cubicBezTo>
                  <a:cubicBezTo>
                    <a:pt x="1159" y="1916"/>
                    <a:pt x="1270" y="1830"/>
                    <a:pt x="1295" y="1709"/>
                  </a:cubicBezTo>
                  <a:cubicBezTo>
                    <a:pt x="1495" y="1242"/>
                    <a:pt x="1895" y="875"/>
                    <a:pt x="2062" y="375"/>
                  </a:cubicBezTo>
                  <a:cubicBezTo>
                    <a:pt x="2144" y="169"/>
                    <a:pt x="1972" y="26"/>
                    <a:pt x="1797" y="26"/>
                  </a:cubicBezTo>
                  <a:cubicBezTo>
                    <a:pt x="1688" y="26"/>
                    <a:pt x="1579" y="81"/>
                    <a:pt x="1528" y="208"/>
                  </a:cubicBezTo>
                  <a:cubicBezTo>
                    <a:pt x="1408" y="568"/>
                    <a:pt x="1167" y="859"/>
                    <a:pt x="967" y="1168"/>
                  </a:cubicBezTo>
                  <a:lnTo>
                    <a:pt x="967" y="1168"/>
                  </a:lnTo>
                  <a:cubicBezTo>
                    <a:pt x="749" y="900"/>
                    <a:pt x="672" y="544"/>
                    <a:pt x="594" y="208"/>
                  </a:cubicBezTo>
                  <a:cubicBezTo>
                    <a:pt x="554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8" name="Google Shape;8428;p41"/>
            <p:cNvSpPr/>
            <p:nvPr/>
          </p:nvSpPr>
          <p:spPr>
            <a:xfrm>
              <a:off x="2021566" y="4538901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6" y="1"/>
                  </a:moveTo>
                  <a:cubicBezTo>
                    <a:pt x="178" y="1"/>
                    <a:pt x="1" y="129"/>
                    <a:pt x="60" y="327"/>
                  </a:cubicBezTo>
                  <a:cubicBezTo>
                    <a:pt x="194" y="928"/>
                    <a:pt x="394" y="1462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57" y="155"/>
                    <a:pt x="1977" y="12"/>
                    <a:pt x="1799" y="12"/>
                  </a:cubicBezTo>
                  <a:cubicBezTo>
                    <a:pt x="1689" y="12"/>
                    <a:pt x="1579" y="67"/>
                    <a:pt x="1528" y="194"/>
                  </a:cubicBezTo>
                  <a:cubicBezTo>
                    <a:pt x="1407" y="558"/>
                    <a:pt x="1163" y="851"/>
                    <a:pt x="974" y="1163"/>
                  </a:cubicBezTo>
                  <a:lnTo>
                    <a:pt x="974" y="1163"/>
                  </a:lnTo>
                  <a:cubicBezTo>
                    <a:pt x="751" y="894"/>
                    <a:pt x="673" y="534"/>
                    <a:pt x="594" y="194"/>
                  </a:cubicBezTo>
                  <a:cubicBezTo>
                    <a:pt x="567" y="59"/>
                    <a:pt x="459" y="1"/>
                    <a:pt x="34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9" name="Google Shape;8429;p41"/>
            <p:cNvSpPr/>
            <p:nvPr/>
          </p:nvSpPr>
          <p:spPr>
            <a:xfrm>
              <a:off x="2598527" y="4563151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8"/>
                  </a:cubicBezTo>
                  <a:cubicBezTo>
                    <a:pt x="1407" y="567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8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0" name="Google Shape;8430;p41"/>
            <p:cNvSpPr/>
            <p:nvPr/>
          </p:nvSpPr>
          <p:spPr>
            <a:xfrm>
              <a:off x="2358801" y="4467961"/>
              <a:ext cx="46159" cy="40867"/>
            </a:xfrm>
            <a:custGeom>
              <a:avLst/>
              <a:gdLst/>
              <a:ahLst/>
              <a:cxnLst/>
              <a:rect l="l" t="t" r="r" b="b"/>
              <a:pathLst>
                <a:path w="2159" h="1911" extrusionOk="0">
                  <a:moveTo>
                    <a:pt x="340" y="0"/>
                  </a:moveTo>
                  <a:cubicBezTo>
                    <a:pt x="178" y="0"/>
                    <a:pt x="1" y="140"/>
                    <a:pt x="41" y="341"/>
                  </a:cubicBezTo>
                  <a:cubicBezTo>
                    <a:pt x="208" y="942"/>
                    <a:pt x="375" y="1475"/>
                    <a:pt x="908" y="1876"/>
                  </a:cubicBezTo>
                  <a:cubicBezTo>
                    <a:pt x="941" y="1900"/>
                    <a:pt x="978" y="1911"/>
                    <a:pt x="1015" y="1911"/>
                  </a:cubicBezTo>
                  <a:cubicBezTo>
                    <a:pt x="1132" y="1911"/>
                    <a:pt x="1258" y="1810"/>
                    <a:pt x="1309" y="1709"/>
                  </a:cubicBezTo>
                  <a:cubicBezTo>
                    <a:pt x="1509" y="1208"/>
                    <a:pt x="1876" y="842"/>
                    <a:pt x="2076" y="375"/>
                  </a:cubicBezTo>
                  <a:cubicBezTo>
                    <a:pt x="2158" y="168"/>
                    <a:pt x="1986" y="26"/>
                    <a:pt x="1811" y="26"/>
                  </a:cubicBezTo>
                  <a:cubicBezTo>
                    <a:pt x="1703" y="26"/>
                    <a:pt x="1593" y="80"/>
                    <a:pt x="1542" y="208"/>
                  </a:cubicBezTo>
                  <a:cubicBezTo>
                    <a:pt x="1397" y="572"/>
                    <a:pt x="1163" y="865"/>
                    <a:pt x="969" y="1178"/>
                  </a:cubicBezTo>
                  <a:lnTo>
                    <a:pt x="969" y="1178"/>
                  </a:lnTo>
                  <a:cubicBezTo>
                    <a:pt x="753" y="909"/>
                    <a:pt x="653" y="548"/>
                    <a:pt x="575" y="208"/>
                  </a:cubicBezTo>
                  <a:cubicBezTo>
                    <a:pt x="548" y="62"/>
                    <a:pt x="448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1" name="Google Shape;8431;p41"/>
            <p:cNvSpPr/>
            <p:nvPr/>
          </p:nvSpPr>
          <p:spPr>
            <a:xfrm>
              <a:off x="3096318" y="4561077"/>
              <a:ext cx="45796" cy="40610"/>
            </a:xfrm>
            <a:custGeom>
              <a:avLst/>
              <a:gdLst/>
              <a:ahLst/>
              <a:cxnLst/>
              <a:rect l="l" t="t" r="r" b="b"/>
              <a:pathLst>
                <a:path w="2142" h="1899" extrusionOk="0">
                  <a:moveTo>
                    <a:pt x="337" y="0"/>
                  </a:moveTo>
                  <a:cubicBezTo>
                    <a:pt x="171" y="0"/>
                    <a:pt x="0" y="136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1" y="1887"/>
                    <a:pt x="989" y="1899"/>
                    <a:pt x="1036" y="1899"/>
                  </a:cubicBezTo>
                  <a:cubicBezTo>
                    <a:pt x="1161" y="1899"/>
                    <a:pt x="1280" y="1813"/>
                    <a:pt x="1328" y="1692"/>
                  </a:cubicBezTo>
                  <a:cubicBezTo>
                    <a:pt x="1495" y="1225"/>
                    <a:pt x="1895" y="858"/>
                    <a:pt x="2062" y="358"/>
                  </a:cubicBezTo>
                  <a:cubicBezTo>
                    <a:pt x="2142" y="159"/>
                    <a:pt x="1984" y="31"/>
                    <a:pt x="1815" y="31"/>
                  </a:cubicBezTo>
                  <a:cubicBezTo>
                    <a:pt x="1701" y="31"/>
                    <a:pt x="1582" y="90"/>
                    <a:pt x="1528" y="224"/>
                  </a:cubicBezTo>
                  <a:cubicBezTo>
                    <a:pt x="1408" y="562"/>
                    <a:pt x="1166" y="847"/>
                    <a:pt x="965" y="1168"/>
                  </a:cubicBezTo>
                  <a:lnTo>
                    <a:pt x="965" y="1168"/>
                  </a:lnTo>
                  <a:cubicBezTo>
                    <a:pt x="749" y="893"/>
                    <a:pt x="672" y="552"/>
                    <a:pt x="594" y="191"/>
                  </a:cubicBezTo>
                  <a:cubicBezTo>
                    <a:pt x="555" y="59"/>
                    <a:pt x="447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2" name="Google Shape;8432;p41"/>
            <p:cNvSpPr/>
            <p:nvPr/>
          </p:nvSpPr>
          <p:spPr>
            <a:xfrm>
              <a:off x="3577710" y="4533597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0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5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50" y="901"/>
                    <a:pt x="672" y="545"/>
                    <a:pt x="594" y="209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3" name="Google Shape;8433;p41"/>
            <p:cNvSpPr/>
            <p:nvPr/>
          </p:nvSpPr>
          <p:spPr>
            <a:xfrm>
              <a:off x="2184084" y="4219702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5" y="1904"/>
                    <a:pt x="986" y="1916"/>
                    <a:pt x="1029" y="1916"/>
                  </a:cubicBezTo>
                  <a:cubicBezTo>
                    <a:pt x="1141" y="1916"/>
                    <a:pt x="1260" y="1830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3" y="81"/>
                    <a:pt x="1542" y="208"/>
                  </a:cubicBezTo>
                  <a:cubicBezTo>
                    <a:pt x="1396" y="572"/>
                    <a:pt x="1162" y="866"/>
                    <a:pt x="969" y="1178"/>
                  </a:cubicBezTo>
                  <a:lnTo>
                    <a:pt x="969" y="1178"/>
                  </a:lnTo>
                  <a:cubicBezTo>
                    <a:pt x="752" y="910"/>
                    <a:pt x="653" y="549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4" name="Google Shape;8434;p41"/>
            <p:cNvSpPr/>
            <p:nvPr/>
          </p:nvSpPr>
          <p:spPr>
            <a:xfrm>
              <a:off x="2732823" y="4368585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6"/>
                    <a:pt x="1796" y="36"/>
                  </a:cubicBezTo>
                  <a:cubicBezTo>
                    <a:pt x="1688" y="36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5" name="Google Shape;8435;p41"/>
            <p:cNvSpPr/>
            <p:nvPr/>
          </p:nvSpPr>
          <p:spPr>
            <a:xfrm>
              <a:off x="3297362" y="4348418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1"/>
                  </a:moveTo>
                  <a:cubicBezTo>
                    <a:pt x="174" y="1"/>
                    <a:pt x="0" y="128"/>
                    <a:pt x="40" y="327"/>
                  </a:cubicBezTo>
                  <a:cubicBezTo>
                    <a:pt x="174" y="928"/>
                    <a:pt x="374" y="1495"/>
                    <a:pt x="907" y="1862"/>
                  </a:cubicBezTo>
                  <a:cubicBezTo>
                    <a:pt x="944" y="1889"/>
                    <a:pt x="986" y="1902"/>
                    <a:pt x="1029" y="1902"/>
                  </a:cubicBezTo>
                  <a:cubicBezTo>
                    <a:pt x="1141" y="1902"/>
                    <a:pt x="1259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4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6" name="Google Shape;8436;p41"/>
            <p:cNvSpPr/>
            <p:nvPr/>
          </p:nvSpPr>
          <p:spPr>
            <a:xfrm>
              <a:off x="3554093" y="4288904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8" y="0"/>
                    <a:pt x="1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9" y="1900"/>
                    <a:pt x="989" y="1911"/>
                    <a:pt x="1029" y="1911"/>
                  </a:cubicBezTo>
                  <a:cubicBezTo>
                    <a:pt x="1150" y="1911"/>
                    <a:pt x="1258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7" y="571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7"/>
                    <a:pt x="574" y="208"/>
                  </a:cubicBezTo>
                  <a:cubicBezTo>
                    <a:pt x="548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7" name="Google Shape;8437;p41"/>
            <p:cNvSpPr/>
            <p:nvPr/>
          </p:nvSpPr>
          <p:spPr>
            <a:xfrm>
              <a:off x="3347562" y="4476151"/>
              <a:ext cx="45796" cy="40632"/>
            </a:xfrm>
            <a:custGeom>
              <a:avLst/>
              <a:gdLst/>
              <a:ahLst/>
              <a:cxnLst/>
              <a:rect l="l" t="t" r="r" b="b"/>
              <a:pathLst>
                <a:path w="2142" h="1900" extrusionOk="0">
                  <a:moveTo>
                    <a:pt x="337" y="1"/>
                  </a:moveTo>
                  <a:cubicBezTo>
                    <a:pt x="171" y="1"/>
                    <a:pt x="0" y="137"/>
                    <a:pt x="60" y="358"/>
                  </a:cubicBezTo>
                  <a:cubicBezTo>
                    <a:pt x="194" y="959"/>
                    <a:pt x="394" y="1493"/>
                    <a:pt x="894" y="1860"/>
                  </a:cubicBezTo>
                  <a:cubicBezTo>
                    <a:pt x="940" y="1887"/>
                    <a:pt x="989" y="1899"/>
                    <a:pt x="1036" y="1899"/>
                  </a:cubicBezTo>
                  <a:cubicBezTo>
                    <a:pt x="1161" y="1899"/>
                    <a:pt x="1280" y="1814"/>
                    <a:pt x="1328" y="1693"/>
                  </a:cubicBezTo>
                  <a:cubicBezTo>
                    <a:pt x="1495" y="1226"/>
                    <a:pt x="1895" y="859"/>
                    <a:pt x="2062" y="358"/>
                  </a:cubicBezTo>
                  <a:cubicBezTo>
                    <a:pt x="2141" y="160"/>
                    <a:pt x="1984" y="32"/>
                    <a:pt x="1815" y="32"/>
                  </a:cubicBezTo>
                  <a:cubicBezTo>
                    <a:pt x="1701" y="32"/>
                    <a:pt x="1582" y="90"/>
                    <a:pt x="1528" y="225"/>
                  </a:cubicBezTo>
                  <a:cubicBezTo>
                    <a:pt x="1408" y="562"/>
                    <a:pt x="1165" y="847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59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8" name="Google Shape;8438;p41"/>
            <p:cNvSpPr/>
            <p:nvPr/>
          </p:nvSpPr>
          <p:spPr>
            <a:xfrm>
              <a:off x="3753077" y="4304194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1" y="128"/>
                    <a:pt x="40" y="327"/>
                  </a:cubicBezTo>
                  <a:cubicBezTo>
                    <a:pt x="207" y="927"/>
                    <a:pt x="374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9" name="Google Shape;8439;p41"/>
            <p:cNvSpPr/>
            <p:nvPr/>
          </p:nvSpPr>
          <p:spPr>
            <a:xfrm>
              <a:off x="4021246" y="4346472"/>
              <a:ext cx="46117" cy="41081"/>
            </a:xfrm>
            <a:custGeom>
              <a:avLst/>
              <a:gdLst/>
              <a:ahLst/>
              <a:cxnLst/>
              <a:rect l="l" t="t" r="r" b="b"/>
              <a:pathLst>
                <a:path w="2157" h="1921" extrusionOk="0">
                  <a:moveTo>
                    <a:pt x="335" y="1"/>
                  </a:moveTo>
                  <a:cubicBezTo>
                    <a:pt x="169" y="1"/>
                    <a:pt x="0" y="136"/>
                    <a:pt x="40" y="351"/>
                  </a:cubicBezTo>
                  <a:cubicBezTo>
                    <a:pt x="206" y="952"/>
                    <a:pt x="373" y="1486"/>
                    <a:pt x="907" y="1886"/>
                  </a:cubicBezTo>
                  <a:cubicBezTo>
                    <a:pt x="948" y="1910"/>
                    <a:pt x="988" y="1921"/>
                    <a:pt x="1028" y="1921"/>
                  </a:cubicBezTo>
                  <a:cubicBezTo>
                    <a:pt x="1149" y="1921"/>
                    <a:pt x="1257" y="1820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7" y="577"/>
                    <a:pt x="1168" y="867"/>
                    <a:pt x="976" y="1174"/>
                  </a:cubicBezTo>
                  <a:lnTo>
                    <a:pt x="976" y="1174"/>
                  </a:lnTo>
                  <a:cubicBezTo>
                    <a:pt x="761" y="907"/>
                    <a:pt x="684" y="553"/>
                    <a:pt x="607" y="218"/>
                  </a:cubicBezTo>
                  <a:cubicBezTo>
                    <a:pt x="565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0" name="Google Shape;8440;p41"/>
            <p:cNvSpPr/>
            <p:nvPr/>
          </p:nvSpPr>
          <p:spPr>
            <a:xfrm>
              <a:off x="3829660" y="4450831"/>
              <a:ext cx="45860" cy="40867"/>
            </a:xfrm>
            <a:custGeom>
              <a:avLst/>
              <a:gdLst/>
              <a:ahLst/>
              <a:cxnLst/>
              <a:rect l="l" t="t" r="r" b="b"/>
              <a:pathLst>
                <a:path w="2145" h="1911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6" y="1900"/>
                    <a:pt x="978" y="1911"/>
                    <a:pt x="1020" y="1911"/>
                  </a:cubicBezTo>
                  <a:cubicBezTo>
                    <a:pt x="1149" y="1911"/>
                    <a:pt x="1270" y="1810"/>
                    <a:pt x="1295" y="1709"/>
                  </a:cubicBezTo>
                  <a:cubicBezTo>
                    <a:pt x="1495" y="1209"/>
                    <a:pt x="1896" y="842"/>
                    <a:pt x="2062" y="375"/>
                  </a:cubicBezTo>
                  <a:cubicBezTo>
                    <a:pt x="2145" y="169"/>
                    <a:pt x="1972" y="26"/>
                    <a:pt x="1797" y="26"/>
                  </a:cubicBezTo>
                  <a:cubicBezTo>
                    <a:pt x="1689" y="26"/>
                    <a:pt x="1580" y="81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1"/>
                    <a:pt x="672" y="544"/>
                    <a:pt x="595" y="208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1" name="Google Shape;8441;p41"/>
            <p:cNvSpPr/>
            <p:nvPr/>
          </p:nvSpPr>
          <p:spPr>
            <a:xfrm>
              <a:off x="3214215" y="3860691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0"/>
                  </a:moveTo>
                  <a:cubicBezTo>
                    <a:pt x="173" y="0"/>
                    <a:pt x="1" y="135"/>
                    <a:pt x="60" y="351"/>
                  </a:cubicBezTo>
                  <a:cubicBezTo>
                    <a:pt x="193" y="952"/>
                    <a:pt x="393" y="1485"/>
                    <a:pt x="927" y="1852"/>
                  </a:cubicBezTo>
                  <a:cubicBezTo>
                    <a:pt x="966" y="1891"/>
                    <a:pt x="1011" y="1908"/>
                    <a:pt x="1056" y="1908"/>
                  </a:cubicBezTo>
                  <a:cubicBezTo>
                    <a:pt x="1166" y="1908"/>
                    <a:pt x="1280" y="1813"/>
                    <a:pt x="1327" y="1719"/>
                  </a:cubicBezTo>
                  <a:cubicBezTo>
                    <a:pt x="1527" y="1218"/>
                    <a:pt x="1894" y="852"/>
                    <a:pt x="2094" y="385"/>
                  </a:cubicBezTo>
                  <a:cubicBezTo>
                    <a:pt x="2177" y="178"/>
                    <a:pt x="1992" y="36"/>
                    <a:pt x="1815" y="36"/>
                  </a:cubicBezTo>
                  <a:cubicBezTo>
                    <a:pt x="1705" y="36"/>
                    <a:pt x="1599" y="90"/>
                    <a:pt x="1561" y="218"/>
                  </a:cubicBezTo>
                  <a:cubicBezTo>
                    <a:pt x="1415" y="558"/>
                    <a:pt x="1163" y="845"/>
                    <a:pt x="973" y="1169"/>
                  </a:cubicBezTo>
                  <a:lnTo>
                    <a:pt x="973" y="1169"/>
                  </a:lnTo>
                  <a:cubicBezTo>
                    <a:pt x="766" y="902"/>
                    <a:pt x="670" y="550"/>
                    <a:pt x="593" y="218"/>
                  </a:cubicBezTo>
                  <a:cubicBezTo>
                    <a:pt x="566" y="67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2" name="Google Shape;8442;p41"/>
            <p:cNvSpPr/>
            <p:nvPr/>
          </p:nvSpPr>
          <p:spPr>
            <a:xfrm>
              <a:off x="3218192" y="4071632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35" y="1"/>
                  </a:moveTo>
                  <a:cubicBezTo>
                    <a:pt x="174" y="1"/>
                    <a:pt x="1" y="129"/>
                    <a:pt x="40" y="328"/>
                  </a:cubicBezTo>
                  <a:cubicBezTo>
                    <a:pt x="174" y="928"/>
                    <a:pt x="374" y="1495"/>
                    <a:pt x="908" y="1862"/>
                  </a:cubicBezTo>
                  <a:cubicBezTo>
                    <a:pt x="944" y="1890"/>
                    <a:pt x="986" y="1902"/>
                    <a:pt x="1029" y="1902"/>
                  </a:cubicBezTo>
                  <a:cubicBezTo>
                    <a:pt x="1141" y="1902"/>
                    <a:pt x="1260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7" y="156"/>
                    <a:pt x="1988" y="27"/>
                    <a:pt x="1814" y="27"/>
                  </a:cubicBezTo>
                  <a:cubicBezTo>
                    <a:pt x="1704" y="27"/>
                    <a:pt x="1593" y="78"/>
                    <a:pt x="1542" y="194"/>
                  </a:cubicBezTo>
                  <a:cubicBezTo>
                    <a:pt x="1398" y="554"/>
                    <a:pt x="1150" y="845"/>
                    <a:pt x="960" y="1154"/>
                  </a:cubicBezTo>
                  <a:lnTo>
                    <a:pt x="960" y="1154"/>
                  </a:lnTo>
                  <a:cubicBezTo>
                    <a:pt x="749" y="886"/>
                    <a:pt x="652" y="530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3" name="Google Shape;8443;p41"/>
            <p:cNvSpPr/>
            <p:nvPr/>
          </p:nvSpPr>
          <p:spPr>
            <a:xfrm>
              <a:off x="3666060" y="384520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7" y="0"/>
                  </a:moveTo>
                  <a:cubicBezTo>
                    <a:pt x="178" y="0"/>
                    <a:pt x="1" y="141"/>
                    <a:pt x="41" y="341"/>
                  </a:cubicBezTo>
                  <a:cubicBezTo>
                    <a:pt x="208" y="942"/>
                    <a:pt x="374" y="1475"/>
                    <a:pt x="908" y="1876"/>
                  </a:cubicBezTo>
                  <a:cubicBezTo>
                    <a:pt x="954" y="1903"/>
                    <a:pt x="1002" y="1916"/>
                    <a:pt x="1049" y="1916"/>
                  </a:cubicBezTo>
                  <a:cubicBezTo>
                    <a:pt x="1172" y="1916"/>
                    <a:pt x="1284" y="1830"/>
                    <a:pt x="1308" y="1709"/>
                  </a:cubicBezTo>
                  <a:cubicBezTo>
                    <a:pt x="1508" y="1242"/>
                    <a:pt x="1909" y="875"/>
                    <a:pt x="2076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0"/>
                    <a:pt x="1542" y="208"/>
                  </a:cubicBezTo>
                  <a:cubicBezTo>
                    <a:pt x="1398" y="566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2"/>
                    <a:pt x="608" y="208"/>
                  </a:cubicBezTo>
                  <a:cubicBezTo>
                    <a:pt x="568" y="62"/>
                    <a:pt x="459" y="0"/>
                    <a:pt x="34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4" name="Google Shape;8444;p41"/>
            <p:cNvSpPr/>
            <p:nvPr/>
          </p:nvSpPr>
          <p:spPr>
            <a:xfrm>
              <a:off x="3871736" y="3793136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70" y="0"/>
                    <a:pt x="1" y="141"/>
                    <a:pt x="61" y="341"/>
                  </a:cubicBezTo>
                  <a:cubicBezTo>
                    <a:pt x="194" y="942"/>
                    <a:pt x="395" y="1475"/>
                    <a:pt x="895" y="1876"/>
                  </a:cubicBezTo>
                  <a:cubicBezTo>
                    <a:pt x="941" y="1903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09"/>
                  </a:cubicBezTo>
                  <a:cubicBezTo>
                    <a:pt x="1495" y="1242"/>
                    <a:pt x="1896" y="875"/>
                    <a:pt x="2062" y="375"/>
                  </a:cubicBezTo>
                  <a:cubicBezTo>
                    <a:pt x="2145" y="168"/>
                    <a:pt x="1973" y="26"/>
                    <a:pt x="1797" y="26"/>
                  </a:cubicBezTo>
                  <a:cubicBezTo>
                    <a:pt x="1689" y="26"/>
                    <a:pt x="1580" y="80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0"/>
                    <a:pt x="672" y="544"/>
                    <a:pt x="595" y="208"/>
                  </a:cubicBezTo>
                  <a:cubicBezTo>
                    <a:pt x="555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5" name="Google Shape;8445;p41"/>
            <p:cNvSpPr/>
            <p:nvPr/>
          </p:nvSpPr>
          <p:spPr>
            <a:xfrm>
              <a:off x="4113543" y="3847133"/>
              <a:ext cx="45817" cy="40803"/>
            </a:xfrm>
            <a:custGeom>
              <a:avLst/>
              <a:gdLst/>
              <a:ahLst/>
              <a:cxnLst/>
              <a:rect l="l" t="t" r="r" b="b"/>
              <a:pathLst>
                <a:path w="2143" h="1908" extrusionOk="0">
                  <a:moveTo>
                    <a:pt x="323" y="1"/>
                  </a:moveTo>
                  <a:cubicBezTo>
                    <a:pt x="161" y="1"/>
                    <a:pt x="0" y="136"/>
                    <a:pt x="59" y="351"/>
                  </a:cubicBezTo>
                  <a:cubicBezTo>
                    <a:pt x="192" y="952"/>
                    <a:pt x="393" y="1486"/>
                    <a:pt x="893" y="1852"/>
                  </a:cubicBezTo>
                  <a:cubicBezTo>
                    <a:pt x="942" y="1892"/>
                    <a:pt x="994" y="1908"/>
                    <a:pt x="1043" y="1908"/>
                  </a:cubicBezTo>
                  <a:cubicBezTo>
                    <a:pt x="1163" y="1908"/>
                    <a:pt x="1270" y="1813"/>
                    <a:pt x="1293" y="1719"/>
                  </a:cubicBezTo>
                  <a:cubicBezTo>
                    <a:pt x="1493" y="1219"/>
                    <a:pt x="1894" y="852"/>
                    <a:pt x="2060" y="385"/>
                  </a:cubicBezTo>
                  <a:cubicBezTo>
                    <a:pt x="2143" y="179"/>
                    <a:pt x="1971" y="36"/>
                    <a:pt x="1795" y="36"/>
                  </a:cubicBezTo>
                  <a:cubicBezTo>
                    <a:pt x="1687" y="36"/>
                    <a:pt x="1578" y="91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3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6" name="Google Shape;8446;p41"/>
            <p:cNvSpPr/>
            <p:nvPr/>
          </p:nvSpPr>
          <p:spPr>
            <a:xfrm>
              <a:off x="2527126" y="3606594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0"/>
                  </a:moveTo>
                  <a:cubicBezTo>
                    <a:pt x="179" y="0"/>
                    <a:pt x="0" y="137"/>
                    <a:pt x="40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4" y="1887"/>
                    <a:pt x="986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4" y="31"/>
                    <a:pt x="1595" y="90"/>
                    <a:pt x="1541" y="225"/>
                  </a:cubicBezTo>
                  <a:cubicBezTo>
                    <a:pt x="1397" y="562"/>
                    <a:pt x="1148" y="847"/>
                    <a:pt x="958" y="1168"/>
                  </a:cubicBezTo>
                  <a:lnTo>
                    <a:pt x="958" y="1168"/>
                  </a:lnTo>
                  <a:cubicBezTo>
                    <a:pt x="749" y="893"/>
                    <a:pt x="651" y="552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7" name="Google Shape;8447;p41"/>
            <p:cNvSpPr/>
            <p:nvPr/>
          </p:nvSpPr>
          <p:spPr>
            <a:xfrm>
              <a:off x="1990809" y="4265723"/>
              <a:ext cx="46159" cy="40952"/>
            </a:xfrm>
            <a:custGeom>
              <a:avLst/>
              <a:gdLst/>
              <a:ahLst/>
              <a:cxnLst/>
              <a:rect l="l" t="t" r="r" b="b"/>
              <a:pathLst>
                <a:path w="2159" h="1915" extrusionOk="0">
                  <a:moveTo>
                    <a:pt x="342" y="0"/>
                  </a:moveTo>
                  <a:cubicBezTo>
                    <a:pt x="179" y="0"/>
                    <a:pt x="1" y="137"/>
                    <a:pt x="41" y="358"/>
                  </a:cubicBezTo>
                  <a:cubicBezTo>
                    <a:pt x="174" y="959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9" y="1225"/>
                    <a:pt x="1875" y="858"/>
                    <a:pt x="2076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5" y="568"/>
                    <a:pt x="1157" y="858"/>
                    <a:pt x="962" y="1186"/>
                  </a:cubicBezTo>
                  <a:lnTo>
                    <a:pt x="962" y="1186"/>
                  </a:lnTo>
                  <a:cubicBezTo>
                    <a:pt x="750" y="917"/>
                    <a:pt x="652" y="554"/>
                    <a:pt x="575" y="191"/>
                  </a:cubicBezTo>
                  <a:cubicBezTo>
                    <a:pt x="548" y="59"/>
                    <a:pt x="448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8" name="Google Shape;8448;p41"/>
            <p:cNvSpPr/>
            <p:nvPr/>
          </p:nvSpPr>
          <p:spPr>
            <a:xfrm>
              <a:off x="2788881" y="3430532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206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2" y="91"/>
                    <a:pt x="1541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9" name="Google Shape;8449;p41"/>
            <p:cNvSpPr/>
            <p:nvPr/>
          </p:nvSpPr>
          <p:spPr>
            <a:xfrm>
              <a:off x="2995241" y="3644745"/>
              <a:ext cx="46587" cy="40995"/>
            </a:xfrm>
            <a:custGeom>
              <a:avLst/>
              <a:gdLst/>
              <a:ahLst/>
              <a:cxnLst/>
              <a:rect l="l" t="t" r="r" b="b"/>
              <a:pathLst>
                <a:path w="2179" h="1917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41" y="1904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10"/>
                  </a:cubicBezTo>
                  <a:cubicBezTo>
                    <a:pt x="1495" y="1243"/>
                    <a:pt x="1896" y="876"/>
                    <a:pt x="2096" y="375"/>
                  </a:cubicBezTo>
                  <a:cubicBezTo>
                    <a:pt x="2178" y="169"/>
                    <a:pt x="1993" y="27"/>
                    <a:pt x="1808" y="27"/>
                  </a:cubicBezTo>
                  <a:cubicBezTo>
                    <a:pt x="1694" y="27"/>
                    <a:pt x="1580" y="81"/>
                    <a:pt x="1529" y="209"/>
                  </a:cubicBezTo>
                  <a:cubicBezTo>
                    <a:pt x="1408" y="572"/>
                    <a:pt x="1163" y="865"/>
                    <a:pt x="975" y="1177"/>
                  </a:cubicBezTo>
                  <a:lnTo>
                    <a:pt x="975" y="1177"/>
                  </a:lnTo>
                  <a:cubicBezTo>
                    <a:pt x="752" y="909"/>
                    <a:pt x="673" y="548"/>
                    <a:pt x="595" y="209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0" name="Google Shape;8450;p41"/>
            <p:cNvSpPr/>
            <p:nvPr/>
          </p:nvSpPr>
          <p:spPr>
            <a:xfrm>
              <a:off x="3030197" y="3465346"/>
              <a:ext cx="46523" cy="40931"/>
            </a:xfrm>
            <a:custGeom>
              <a:avLst/>
              <a:gdLst/>
              <a:ahLst/>
              <a:cxnLst/>
              <a:rect l="l" t="t" r="r" b="b"/>
              <a:pathLst>
                <a:path w="217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9"/>
                    <a:pt x="394" y="1492"/>
                    <a:pt x="894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0" y="1812"/>
                    <a:pt x="1328" y="1693"/>
                  </a:cubicBezTo>
                  <a:cubicBezTo>
                    <a:pt x="1495" y="1226"/>
                    <a:pt x="1895" y="859"/>
                    <a:pt x="2095" y="392"/>
                  </a:cubicBezTo>
                  <a:cubicBezTo>
                    <a:pt x="2176" y="170"/>
                    <a:pt x="2001" y="34"/>
                    <a:pt x="1828" y="34"/>
                  </a:cubicBezTo>
                  <a:cubicBezTo>
                    <a:pt x="1714" y="34"/>
                    <a:pt x="1601" y="93"/>
                    <a:pt x="1562" y="225"/>
                  </a:cubicBezTo>
                  <a:cubicBezTo>
                    <a:pt x="1416" y="565"/>
                    <a:pt x="1164" y="852"/>
                    <a:pt x="974" y="1176"/>
                  </a:cubicBezTo>
                  <a:lnTo>
                    <a:pt x="974" y="1176"/>
                  </a:lnTo>
                  <a:cubicBezTo>
                    <a:pt x="767" y="908"/>
                    <a:pt x="671" y="550"/>
                    <a:pt x="594" y="192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1" name="Google Shape;8451;p41"/>
            <p:cNvSpPr/>
            <p:nvPr/>
          </p:nvSpPr>
          <p:spPr>
            <a:xfrm>
              <a:off x="3731996" y="3648103"/>
              <a:ext cx="46501" cy="40803"/>
            </a:xfrm>
            <a:custGeom>
              <a:avLst/>
              <a:gdLst/>
              <a:ahLst/>
              <a:cxnLst/>
              <a:rect l="l" t="t" r="r" b="b"/>
              <a:pathLst>
                <a:path w="2175" h="1908" extrusionOk="0">
                  <a:moveTo>
                    <a:pt x="337" y="1"/>
                  </a:moveTo>
                  <a:cubicBezTo>
                    <a:pt x="172" y="1"/>
                    <a:pt x="0" y="136"/>
                    <a:pt x="59" y="352"/>
                  </a:cubicBezTo>
                  <a:cubicBezTo>
                    <a:pt x="192" y="952"/>
                    <a:pt x="393" y="1486"/>
                    <a:pt x="893" y="1853"/>
                  </a:cubicBezTo>
                  <a:cubicBezTo>
                    <a:pt x="941" y="1891"/>
                    <a:pt x="991" y="1907"/>
                    <a:pt x="1040" y="1907"/>
                  </a:cubicBezTo>
                  <a:cubicBezTo>
                    <a:pt x="1163" y="1907"/>
                    <a:pt x="1279" y="1805"/>
                    <a:pt x="1327" y="1686"/>
                  </a:cubicBezTo>
                  <a:cubicBezTo>
                    <a:pt x="1493" y="1219"/>
                    <a:pt x="1894" y="852"/>
                    <a:pt x="2094" y="385"/>
                  </a:cubicBezTo>
                  <a:cubicBezTo>
                    <a:pt x="2174" y="164"/>
                    <a:pt x="2000" y="27"/>
                    <a:pt x="1827" y="27"/>
                  </a:cubicBezTo>
                  <a:cubicBezTo>
                    <a:pt x="1713" y="27"/>
                    <a:pt x="1600" y="86"/>
                    <a:pt x="1560" y="218"/>
                  </a:cubicBezTo>
                  <a:cubicBezTo>
                    <a:pt x="1414" y="558"/>
                    <a:pt x="1162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69" y="551"/>
                    <a:pt x="593" y="218"/>
                  </a:cubicBezTo>
                  <a:cubicBezTo>
                    <a:pt x="565" y="67"/>
                    <a:pt x="453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2" name="Google Shape;8452;p41"/>
            <p:cNvSpPr/>
            <p:nvPr/>
          </p:nvSpPr>
          <p:spPr>
            <a:xfrm>
              <a:off x="3529848" y="3408633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3" y="1916"/>
                  </a:cubicBezTo>
                  <a:cubicBezTo>
                    <a:pt x="1159" y="1916"/>
                    <a:pt x="1260" y="1830"/>
                    <a:pt x="1308" y="1709"/>
                  </a:cubicBezTo>
                  <a:cubicBezTo>
                    <a:pt x="1508" y="1242"/>
                    <a:pt x="1875" y="875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6" y="571"/>
                    <a:pt x="1163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8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3" name="Google Shape;8453;p41"/>
            <p:cNvSpPr/>
            <p:nvPr/>
          </p:nvSpPr>
          <p:spPr>
            <a:xfrm>
              <a:off x="3433574" y="3863043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7" y="0"/>
                    <a:pt x="0" y="141"/>
                    <a:pt x="40" y="341"/>
                  </a:cubicBezTo>
                  <a:cubicBezTo>
                    <a:pt x="207" y="942"/>
                    <a:pt x="374" y="1475"/>
                    <a:pt x="908" y="1876"/>
                  </a:cubicBezTo>
                  <a:cubicBezTo>
                    <a:pt x="940" y="1900"/>
                    <a:pt x="977" y="1911"/>
                    <a:pt x="1014" y="1911"/>
                  </a:cubicBezTo>
                  <a:cubicBezTo>
                    <a:pt x="1131" y="1911"/>
                    <a:pt x="1257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8"/>
                    <a:pt x="1985" y="26"/>
                    <a:pt x="1810" y="26"/>
                  </a:cubicBezTo>
                  <a:cubicBezTo>
                    <a:pt x="1702" y="26"/>
                    <a:pt x="1592" y="80"/>
                    <a:pt x="1541" y="208"/>
                  </a:cubicBezTo>
                  <a:cubicBezTo>
                    <a:pt x="1396" y="572"/>
                    <a:pt x="1162" y="865"/>
                    <a:pt x="968" y="1178"/>
                  </a:cubicBezTo>
                  <a:lnTo>
                    <a:pt x="968" y="1178"/>
                  </a:lnTo>
                  <a:cubicBezTo>
                    <a:pt x="752" y="909"/>
                    <a:pt x="653" y="548"/>
                    <a:pt x="574" y="208"/>
                  </a:cubicBezTo>
                  <a:cubicBezTo>
                    <a:pt x="547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4" name="Google Shape;8454;p41"/>
            <p:cNvSpPr/>
            <p:nvPr/>
          </p:nvSpPr>
          <p:spPr>
            <a:xfrm>
              <a:off x="3061284" y="4211148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5" y="1904"/>
                    <a:pt x="987" y="1916"/>
                    <a:pt x="1029" y="1916"/>
                  </a:cubicBezTo>
                  <a:cubicBezTo>
                    <a:pt x="1142" y="1916"/>
                    <a:pt x="1260" y="1830"/>
                    <a:pt x="1308" y="1709"/>
                  </a:cubicBezTo>
                  <a:cubicBezTo>
                    <a:pt x="1509" y="1242"/>
                    <a:pt x="1876" y="875"/>
                    <a:pt x="2076" y="375"/>
                  </a:cubicBezTo>
                  <a:cubicBezTo>
                    <a:pt x="2158" y="169"/>
                    <a:pt x="1986" y="26"/>
                    <a:pt x="1811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8" y="568"/>
                    <a:pt x="1150" y="859"/>
                    <a:pt x="961" y="1168"/>
                  </a:cubicBezTo>
                  <a:lnTo>
                    <a:pt x="961" y="1168"/>
                  </a:lnTo>
                  <a:cubicBezTo>
                    <a:pt x="750" y="900"/>
                    <a:pt x="652" y="544"/>
                    <a:pt x="575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5" name="Google Shape;8455;p41"/>
            <p:cNvSpPr/>
            <p:nvPr/>
          </p:nvSpPr>
          <p:spPr>
            <a:xfrm>
              <a:off x="2898967" y="4450126"/>
              <a:ext cx="46587" cy="40974"/>
            </a:xfrm>
            <a:custGeom>
              <a:avLst/>
              <a:gdLst/>
              <a:ahLst/>
              <a:cxnLst/>
              <a:rect l="l" t="t" r="r" b="b"/>
              <a:pathLst>
                <a:path w="2179" h="1916" extrusionOk="0">
                  <a:moveTo>
                    <a:pt x="350" y="0"/>
                  </a:moveTo>
                  <a:cubicBezTo>
                    <a:pt x="182" y="0"/>
                    <a:pt x="1" y="141"/>
                    <a:pt x="61" y="341"/>
                  </a:cubicBezTo>
                  <a:cubicBezTo>
                    <a:pt x="194" y="942"/>
                    <a:pt x="394" y="1475"/>
                    <a:pt x="928" y="1876"/>
                  </a:cubicBezTo>
                  <a:cubicBezTo>
                    <a:pt x="965" y="1903"/>
                    <a:pt x="1007" y="1916"/>
                    <a:pt x="1049" y="1916"/>
                  </a:cubicBezTo>
                  <a:cubicBezTo>
                    <a:pt x="1162" y="1916"/>
                    <a:pt x="1280" y="1830"/>
                    <a:pt x="1328" y="1709"/>
                  </a:cubicBezTo>
                  <a:cubicBezTo>
                    <a:pt x="1529" y="1242"/>
                    <a:pt x="1895" y="875"/>
                    <a:pt x="2096" y="375"/>
                  </a:cubicBezTo>
                  <a:cubicBezTo>
                    <a:pt x="2178" y="168"/>
                    <a:pt x="2006" y="26"/>
                    <a:pt x="1831" y="26"/>
                  </a:cubicBezTo>
                  <a:cubicBezTo>
                    <a:pt x="1722" y="26"/>
                    <a:pt x="1613" y="80"/>
                    <a:pt x="1562" y="208"/>
                  </a:cubicBezTo>
                  <a:cubicBezTo>
                    <a:pt x="1416" y="572"/>
                    <a:pt x="1182" y="865"/>
                    <a:pt x="989" y="1178"/>
                  </a:cubicBezTo>
                  <a:lnTo>
                    <a:pt x="989" y="1178"/>
                  </a:lnTo>
                  <a:cubicBezTo>
                    <a:pt x="772" y="909"/>
                    <a:pt x="673" y="548"/>
                    <a:pt x="595" y="208"/>
                  </a:cubicBezTo>
                  <a:cubicBezTo>
                    <a:pt x="568" y="62"/>
                    <a:pt x="462" y="0"/>
                    <a:pt x="35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6" name="Google Shape;8456;p41"/>
            <p:cNvSpPr/>
            <p:nvPr/>
          </p:nvSpPr>
          <p:spPr>
            <a:xfrm>
              <a:off x="2999261" y="3992658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373" y="1485"/>
                    <a:pt x="907" y="1886"/>
                  </a:cubicBezTo>
                  <a:cubicBezTo>
                    <a:pt x="940" y="1910"/>
                    <a:pt x="976" y="1921"/>
                    <a:pt x="1014" y="1921"/>
                  </a:cubicBezTo>
                  <a:cubicBezTo>
                    <a:pt x="1130" y="1921"/>
                    <a:pt x="1257" y="1820"/>
                    <a:pt x="1307" y="1719"/>
                  </a:cubicBezTo>
                  <a:cubicBezTo>
                    <a:pt x="1508" y="1219"/>
                    <a:pt x="1874" y="852"/>
                    <a:pt x="2075" y="385"/>
                  </a:cubicBezTo>
                  <a:cubicBezTo>
                    <a:pt x="2157" y="178"/>
                    <a:pt x="1985" y="36"/>
                    <a:pt x="1810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4" y="562"/>
                    <a:pt x="1156" y="851"/>
                    <a:pt x="961" y="1179"/>
                  </a:cubicBezTo>
                  <a:lnTo>
                    <a:pt x="961" y="1179"/>
                  </a:lnTo>
                  <a:cubicBezTo>
                    <a:pt x="749" y="912"/>
                    <a:pt x="651" y="555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7" name="Google Shape;8457;p41"/>
            <p:cNvSpPr/>
            <p:nvPr/>
          </p:nvSpPr>
          <p:spPr>
            <a:xfrm>
              <a:off x="3731953" y="3462844"/>
              <a:ext cx="46587" cy="40888"/>
            </a:xfrm>
            <a:custGeom>
              <a:avLst/>
              <a:gdLst/>
              <a:ahLst/>
              <a:cxnLst/>
              <a:rect l="l" t="t" r="r" b="b"/>
              <a:pathLst>
                <a:path w="2179" h="1912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36" y="1901"/>
                    <a:pt x="978" y="1911"/>
                    <a:pt x="1021" y="1911"/>
                  </a:cubicBezTo>
                  <a:cubicBezTo>
                    <a:pt x="1151" y="1911"/>
                    <a:pt x="1278" y="1810"/>
                    <a:pt x="1329" y="1710"/>
                  </a:cubicBezTo>
                  <a:cubicBezTo>
                    <a:pt x="1495" y="1209"/>
                    <a:pt x="1896" y="842"/>
                    <a:pt x="2096" y="375"/>
                  </a:cubicBezTo>
                  <a:cubicBezTo>
                    <a:pt x="2178" y="169"/>
                    <a:pt x="1993" y="27"/>
                    <a:pt x="1816" y="27"/>
                  </a:cubicBezTo>
                  <a:cubicBezTo>
                    <a:pt x="1707" y="27"/>
                    <a:pt x="1600" y="81"/>
                    <a:pt x="1562" y="208"/>
                  </a:cubicBezTo>
                  <a:cubicBezTo>
                    <a:pt x="1416" y="548"/>
                    <a:pt x="1164" y="835"/>
                    <a:pt x="974" y="1160"/>
                  </a:cubicBezTo>
                  <a:lnTo>
                    <a:pt x="974" y="1160"/>
                  </a:lnTo>
                  <a:cubicBezTo>
                    <a:pt x="768" y="893"/>
                    <a:pt x="671" y="541"/>
                    <a:pt x="595" y="208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8" name="Google Shape;8458;p41"/>
            <p:cNvSpPr/>
            <p:nvPr/>
          </p:nvSpPr>
          <p:spPr>
            <a:xfrm>
              <a:off x="3365393" y="3427495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0"/>
                  </a:moveTo>
                  <a:cubicBezTo>
                    <a:pt x="166" y="0"/>
                    <a:pt x="1" y="128"/>
                    <a:pt x="60" y="327"/>
                  </a:cubicBezTo>
                  <a:cubicBezTo>
                    <a:pt x="194" y="927"/>
                    <a:pt x="394" y="1495"/>
                    <a:pt x="894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1" y="161"/>
                    <a:pt x="1984" y="34"/>
                    <a:pt x="1815" y="34"/>
                  </a:cubicBezTo>
                  <a:cubicBezTo>
                    <a:pt x="1701" y="34"/>
                    <a:pt x="1582" y="92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9" name="Google Shape;8459;p41"/>
            <p:cNvSpPr/>
            <p:nvPr/>
          </p:nvSpPr>
          <p:spPr>
            <a:xfrm>
              <a:off x="1847349" y="3515900"/>
              <a:ext cx="219936" cy="179677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0" name="Google Shape;8460;p41"/>
            <p:cNvSpPr/>
            <p:nvPr/>
          </p:nvSpPr>
          <p:spPr>
            <a:xfrm>
              <a:off x="3628153" y="3990263"/>
              <a:ext cx="219936" cy="180404"/>
            </a:xfrm>
            <a:custGeom>
              <a:avLst/>
              <a:gdLst/>
              <a:ahLst/>
              <a:cxnLst/>
              <a:rect l="l" t="t" r="r" b="b"/>
              <a:pathLst>
                <a:path w="10287" h="8436" extrusionOk="0">
                  <a:moveTo>
                    <a:pt x="4786" y="1"/>
                  </a:moveTo>
                  <a:cubicBezTo>
                    <a:pt x="3010" y="1"/>
                    <a:pt x="3315" y="4243"/>
                    <a:pt x="3315" y="5167"/>
                  </a:cubicBezTo>
                  <a:cubicBezTo>
                    <a:pt x="2426" y="3892"/>
                    <a:pt x="1386" y="3107"/>
                    <a:pt x="778" y="3107"/>
                  </a:cubicBezTo>
                  <a:cubicBezTo>
                    <a:pt x="177" y="3107"/>
                    <a:pt x="0" y="3876"/>
                    <a:pt x="813" y="5700"/>
                  </a:cubicBezTo>
                  <a:cubicBezTo>
                    <a:pt x="1213" y="6534"/>
                    <a:pt x="1614" y="7502"/>
                    <a:pt x="2147" y="8202"/>
                  </a:cubicBezTo>
                  <a:lnTo>
                    <a:pt x="7151" y="8436"/>
                  </a:lnTo>
                  <a:cubicBezTo>
                    <a:pt x="7718" y="7468"/>
                    <a:pt x="10286" y="4566"/>
                    <a:pt x="10153" y="3465"/>
                  </a:cubicBezTo>
                  <a:cubicBezTo>
                    <a:pt x="10091" y="2761"/>
                    <a:pt x="9818" y="2491"/>
                    <a:pt x="9434" y="2491"/>
                  </a:cubicBezTo>
                  <a:cubicBezTo>
                    <a:pt x="8363" y="2491"/>
                    <a:pt x="6430" y="4586"/>
                    <a:pt x="5817" y="5200"/>
                  </a:cubicBezTo>
                  <a:cubicBezTo>
                    <a:pt x="5817" y="4233"/>
                    <a:pt x="6450" y="330"/>
                    <a:pt x="5049" y="30"/>
                  </a:cubicBezTo>
                  <a:cubicBezTo>
                    <a:pt x="4957" y="10"/>
                    <a:pt x="4869" y="1"/>
                    <a:pt x="4786" y="1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1" name="Google Shape;8461;p41"/>
            <p:cNvSpPr/>
            <p:nvPr/>
          </p:nvSpPr>
          <p:spPr>
            <a:xfrm>
              <a:off x="1494942" y="4161727"/>
              <a:ext cx="140873" cy="115222"/>
            </a:xfrm>
            <a:custGeom>
              <a:avLst/>
              <a:gdLst/>
              <a:ahLst/>
              <a:cxnLst/>
              <a:rect l="l" t="t" r="r" b="b"/>
              <a:pathLst>
                <a:path w="6589" h="5388" extrusionOk="0">
                  <a:moveTo>
                    <a:pt x="3088" y="0"/>
                  </a:moveTo>
                  <a:cubicBezTo>
                    <a:pt x="1938" y="0"/>
                    <a:pt x="2152" y="2712"/>
                    <a:pt x="2152" y="3286"/>
                  </a:cubicBezTo>
                  <a:cubicBezTo>
                    <a:pt x="1585" y="2486"/>
                    <a:pt x="918" y="1994"/>
                    <a:pt x="522" y="1994"/>
                  </a:cubicBezTo>
                  <a:cubicBezTo>
                    <a:pt x="126" y="1994"/>
                    <a:pt x="1" y="2486"/>
                    <a:pt x="518" y="3653"/>
                  </a:cubicBezTo>
                  <a:cubicBezTo>
                    <a:pt x="784" y="4187"/>
                    <a:pt x="1051" y="4787"/>
                    <a:pt x="1385" y="5254"/>
                  </a:cubicBezTo>
                  <a:lnTo>
                    <a:pt x="4621" y="5388"/>
                  </a:lnTo>
                  <a:cubicBezTo>
                    <a:pt x="4987" y="4754"/>
                    <a:pt x="6589" y="2919"/>
                    <a:pt x="6522" y="2219"/>
                  </a:cubicBezTo>
                  <a:cubicBezTo>
                    <a:pt x="6478" y="1772"/>
                    <a:pt x="6303" y="1602"/>
                    <a:pt x="6060" y="1602"/>
                  </a:cubicBezTo>
                  <a:cubicBezTo>
                    <a:pt x="5375" y="1602"/>
                    <a:pt x="4147" y="2951"/>
                    <a:pt x="3753" y="3320"/>
                  </a:cubicBezTo>
                  <a:cubicBezTo>
                    <a:pt x="3753" y="2719"/>
                    <a:pt x="4154" y="218"/>
                    <a:pt x="3253" y="17"/>
                  </a:cubicBezTo>
                  <a:cubicBezTo>
                    <a:pt x="3195" y="6"/>
                    <a:pt x="3140" y="0"/>
                    <a:pt x="308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2" name="Google Shape;8462;p41"/>
            <p:cNvSpPr/>
            <p:nvPr/>
          </p:nvSpPr>
          <p:spPr>
            <a:xfrm>
              <a:off x="3156682" y="3570988"/>
              <a:ext cx="140830" cy="114602"/>
            </a:xfrm>
            <a:custGeom>
              <a:avLst/>
              <a:gdLst/>
              <a:ahLst/>
              <a:cxnLst/>
              <a:rect l="l" t="t" r="r" b="b"/>
              <a:pathLst>
                <a:path w="6587" h="5359" extrusionOk="0">
                  <a:moveTo>
                    <a:pt x="3068" y="0"/>
                  </a:moveTo>
                  <a:cubicBezTo>
                    <a:pt x="1939" y="0"/>
                    <a:pt x="2150" y="2687"/>
                    <a:pt x="2150" y="3291"/>
                  </a:cubicBezTo>
                  <a:cubicBezTo>
                    <a:pt x="1564" y="2470"/>
                    <a:pt x="894" y="1969"/>
                    <a:pt x="503" y="1969"/>
                  </a:cubicBezTo>
                  <a:cubicBezTo>
                    <a:pt x="115" y="1969"/>
                    <a:pt x="1" y="2462"/>
                    <a:pt x="516" y="3624"/>
                  </a:cubicBezTo>
                  <a:cubicBezTo>
                    <a:pt x="783" y="4158"/>
                    <a:pt x="1049" y="4792"/>
                    <a:pt x="1383" y="5225"/>
                  </a:cubicBezTo>
                  <a:lnTo>
                    <a:pt x="4619" y="5359"/>
                  </a:lnTo>
                  <a:cubicBezTo>
                    <a:pt x="4952" y="4758"/>
                    <a:pt x="6587" y="2890"/>
                    <a:pt x="6520" y="2190"/>
                  </a:cubicBezTo>
                  <a:cubicBezTo>
                    <a:pt x="6476" y="1744"/>
                    <a:pt x="6302" y="1573"/>
                    <a:pt x="6059" y="1573"/>
                  </a:cubicBezTo>
                  <a:cubicBezTo>
                    <a:pt x="5375" y="1573"/>
                    <a:pt x="4145" y="2930"/>
                    <a:pt x="3751" y="3324"/>
                  </a:cubicBezTo>
                  <a:cubicBezTo>
                    <a:pt x="3751" y="2690"/>
                    <a:pt x="4152" y="188"/>
                    <a:pt x="3251" y="22"/>
                  </a:cubicBezTo>
                  <a:cubicBezTo>
                    <a:pt x="3186" y="7"/>
                    <a:pt x="3126" y="0"/>
                    <a:pt x="306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3" name="Google Shape;8463;p41"/>
            <p:cNvSpPr/>
            <p:nvPr/>
          </p:nvSpPr>
          <p:spPr>
            <a:xfrm>
              <a:off x="2827258" y="4197847"/>
              <a:ext cx="214228" cy="17469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4" name="Google Shape;8464;p41"/>
            <p:cNvSpPr/>
            <p:nvPr/>
          </p:nvSpPr>
          <p:spPr>
            <a:xfrm>
              <a:off x="3186250" y="4100032"/>
              <a:ext cx="418642" cy="185429"/>
            </a:xfrm>
            <a:custGeom>
              <a:avLst/>
              <a:gdLst/>
              <a:ahLst/>
              <a:cxnLst/>
              <a:rect l="l" t="t" r="r" b="b"/>
              <a:pathLst>
                <a:path w="19581" h="8671" extrusionOk="0">
                  <a:moveTo>
                    <a:pt x="9473" y="0"/>
                  </a:moveTo>
                  <a:cubicBezTo>
                    <a:pt x="4503" y="0"/>
                    <a:pt x="934" y="5104"/>
                    <a:pt x="0" y="7372"/>
                  </a:cubicBezTo>
                  <a:cubicBezTo>
                    <a:pt x="2340" y="8324"/>
                    <a:pt x="5687" y="8671"/>
                    <a:pt x="8955" y="8671"/>
                  </a:cubicBezTo>
                  <a:cubicBezTo>
                    <a:pt x="14163" y="8671"/>
                    <a:pt x="19171" y="7789"/>
                    <a:pt x="19581" y="7072"/>
                  </a:cubicBezTo>
                  <a:cubicBezTo>
                    <a:pt x="18880" y="5404"/>
                    <a:pt x="14277" y="0"/>
                    <a:pt x="9473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5" name="Google Shape;8465;p41"/>
            <p:cNvSpPr/>
            <p:nvPr/>
          </p:nvSpPr>
          <p:spPr>
            <a:xfrm>
              <a:off x="3382369" y="4011049"/>
              <a:ext cx="41370" cy="49121"/>
            </a:xfrm>
            <a:custGeom>
              <a:avLst/>
              <a:gdLst/>
              <a:ahLst/>
              <a:cxnLst/>
              <a:rect l="l" t="t" r="r" b="b"/>
              <a:pathLst>
                <a:path w="1935" h="2297" extrusionOk="0">
                  <a:moveTo>
                    <a:pt x="1242" y="0"/>
                  </a:moveTo>
                  <a:cubicBezTo>
                    <a:pt x="893" y="0"/>
                    <a:pt x="642" y="368"/>
                    <a:pt x="467" y="659"/>
                  </a:cubicBezTo>
                  <a:cubicBezTo>
                    <a:pt x="267" y="1026"/>
                    <a:pt x="34" y="1459"/>
                    <a:pt x="0" y="1860"/>
                  </a:cubicBezTo>
                  <a:cubicBezTo>
                    <a:pt x="0" y="2060"/>
                    <a:pt x="100" y="2160"/>
                    <a:pt x="234" y="2227"/>
                  </a:cubicBezTo>
                  <a:cubicBezTo>
                    <a:pt x="275" y="2268"/>
                    <a:pt x="342" y="2296"/>
                    <a:pt x="418" y="2296"/>
                  </a:cubicBezTo>
                  <a:cubicBezTo>
                    <a:pt x="465" y="2296"/>
                    <a:pt x="516" y="2285"/>
                    <a:pt x="567" y="2260"/>
                  </a:cubicBezTo>
                  <a:cubicBezTo>
                    <a:pt x="1001" y="2060"/>
                    <a:pt x="1401" y="1693"/>
                    <a:pt x="1668" y="1293"/>
                  </a:cubicBezTo>
                  <a:cubicBezTo>
                    <a:pt x="1902" y="926"/>
                    <a:pt x="1935" y="192"/>
                    <a:pt x="1401" y="25"/>
                  </a:cubicBezTo>
                  <a:cubicBezTo>
                    <a:pt x="1346" y="8"/>
                    <a:pt x="1293" y="0"/>
                    <a:pt x="1242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6" name="Google Shape;8466;p41"/>
            <p:cNvSpPr/>
            <p:nvPr/>
          </p:nvSpPr>
          <p:spPr>
            <a:xfrm>
              <a:off x="3326032" y="4052643"/>
              <a:ext cx="53493" cy="32184"/>
            </a:xfrm>
            <a:custGeom>
              <a:avLst/>
              <a:gdLst/>
              <a:ahLst/>
              <a:cxnLst/>
              <a:rect l="l" t="t" r="r" b="b"/>
              <a:pathLst>
                <a:path w="2502" h="1505" extrusionOk="0">
                  <a:moveTo>
                    <a:pt x="833" y="0"/>
                  </a:moveTo>
                  <a:cubicBezTo>
                    <a:pt x="444" y="0"/>
                    <a:pt x="26" y="180"/>
                    <a:pt x="0" y="615"/>
                  </a:cubicBezTo>
                  <a:cubicBezTo>
                    <a:pt x="0" y="1049"/>
                    <a:pt x="500" y="1249"/>
                    <a:pt x="867" y="1349"/>
                  </a:cubicBezTo>
                  <a:cubicBezTo>
                    <a:pt x="1177" y="1427"/>
                    <a:pt x="1548" y="1504"/>
                    <a:pt x="1885" y="1504"/>
                  </a:cubicBezTo>
                  <a:cubicBezTo>
                    <a:pt x="1983" y="1504"/>
                    <a:pt x="2078" y="1497"/>
                    <a:pt x="2168" y="1482"/>
                  </a:cubicBezTo>
                  <a:cubicBezTo>
                    <a:pt x="2335" y="1449"/>
                    <a:pt x="2435" y="1316"/>
                    <a:pt x="2435" y="1149"/>
                  </a:cubicBezTo>
                  <a:cubicBezTo>
                    <a:pt x="2502" y="1082"/>
                    <a:pt x="2468" y="949"/>
                    <a:pt x="2402" y="849"/>
                  </a:cubicBezTo>
                  <a:cubicBezTo>
                    <a:pt x="2068" y="482"/>
                    <a:pt x="1601" y="182"/>
                    <a:pt x="1168" y="48"/>
                  </a:cubicBezTo>
                  <a:cubicBezTo>
                    <a:pt x="1067" y="17"/>
                    <a:pt x="951" y="0"/>
                    <a:pt x="833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7" name="Google Shape;8467;p41"/>
            <p:cNvSpPr/>
            <p:nvPr/>
          </p:nvSpPr>
          <p:spPr>
            <a:xfrm>
              <a:off x="3366676" y="3972855"/>
              <a:ext cx="25699" cy="33574"/>
            </a:xfrm>
            <a:custGeom>
              <a:avLst/>
              <a:gdLst/>
              <a:ahLst/>
              <a:cxnLst/>
              <a:rect l="l" t="t" r="r" b="b"/>
              <a:pathLst>
                <a:path w="1202" h="1570" extrusionOk="0">
                  <a:moveTo>
                    <a:pt x="750" y="0"/>
                  </a:moveTo>
                  <a:cubicBezTo>
                    <a:pt x="496" y="0"/>
                    <a:pt x="324" y="266"/>
                    <a:pt x="234" y="477"/>
                  </a:cubicBezTo>
                  <a:cubicBezTo>
                    <a:pt x="100" y="744"/>
                    <a:pt x="0" y="1044"/>
                    <a:pt x="0" y="1311"/>
                  </a:cubicBezTo>
                  <a:cubicBezTo>
                    <a:pt x="0" y="1444"/>
                    <a:pt x="67" y="1511"/>
                    <a:pt x="167" y="1544"/>
                  </a:cubicBezTo>
                  <a:cubicBezTo>
                    <a:pt x="201" y="1561"/>
                    <a:pt x="234" y="1569"/>
                    <a:pt x="267" y="1569"/>
                  </a:cubicBezTo>
                  <a:cubicBezTo>
                    <a:pt x="301" y="1569"/>
                    <a:pt x="334" y="1561"/>
                    <a:pt x="367" y="1544"/>
                  </a:cubicBezTo>
                  <a:cubicBezTo>
                    <a:pt x="668" y="1377"/>
                    <a:pt x="901" y="1110"/>
                    <a:pt x="1068" y="844"/>
                  </a:cubicBezTo>
                  <a:cubicBezTo>
                    <a:pt x="1201" y="577"/>
                    <a:pt x="1201" y="76"/>
                    <a:pt x="834" y="10"/>
                  </a:cubicBezTo>
                  <a:cubicBezTo>
                    <a:pt x="805" y="3"/>
                    <a:pt x="777" y="0"/>
                    <a:pt x="75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8" name="Google Shape;8468;p41"/>
            <p:cNvSpPr/>
            <p:nvPr/>
          </p:nvSpPr>
          <p:spPr>
            <a:xfrm>
              <a:off x="3334584" y="4006472"/>
              <a:ext cx="35683" cy="23802"/>
            </a:xfrm>
            <a:custGeom>
              <a:avLst/>
              <a:gdLst/>
              <a:ahLst/>
              <a:cxnLst/>
              <a:rect l="l" t="t" r="r" b="b"/>
              <a:pathLst>
                <a:path w="1669" h="1113" extrusionOk="0">
                  <a:moveTo>
                    <a:pt x="539" y="1"/>
                  </a:moveTo>
                  <a:cubicBezTo>
                    <a:pt x="309" y="1"/>
                    <a:pt x="78" y="97"/>
                    <a:pt x="34" y="339"/>
                  </a:cubicBezTo>
                  <a:cubicBezTo>
                    <a:pt x="0" y="639"/>
                    <a:pt x="301" y="839"/>
                    <a:pt x="534" y="939"/>
                  </a:cubicBezTo>
                  <a:cubicBezTo>
                    <a:pt x="765" y="1026"/>
                    <a:pt x="1021" y="1113"/>
                    <a:pt x="1281" y="1113"/>
                  </a:cubicBezTo>
                  <a:cubicBezTo>
                    <a:pt x="1321" y="1113"/>
                    <a:pt x="1361" y="1111"/>
                    <a:pt x="1401" y="1106"/>
                  </a:cubicBezTo>
                  <a:cubicBezTo>
                    <a:pt x="1501" y="1106"/>
                    <a:pt x="1568" y="1040"/>
                    <a:pt x="1601" y="939"/>
                  </a:cubicBezTo>
                  <a:cubicBezTo>
                    <a:pt x="1635" y="873"/>
                    <a:pt x="1668" y="806"/>
                    <a:pt x="1601" y="706"/>
                  </a:cubicBezTo>
                  <a:cubicBezTo>
                    <a:pt x="1435" y="439"/>
                    <a:pt x="1134" y="206"/>
                    <a:pt x="868" y="72"/>
                  </a:cubicBezTo>
                  <a:cubicBezTo>
                    <a:pt x="776" y="27"/>
                    <a:pt x="658" y="1"/>
                    <a:pt x="539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9" name="Google Shape;8469;p41"/>
            <p:cNvSpPr/>
            <p:nvPr/>
          </p:nvSpPr>
          <p:spPr>
            <a:xfrm>
              <a:off x="3333858" y="3952368"/>
              <a:ext cx="76348" cy="208311"/>
            </a:xfrm>
            <a:custGeom>
              <a:avLst/>
              <a:gdLst/>
              <a:ahLst/>
              <a:cxnLst/>
              <a:rect l="l" t="t" r="r" b="b"/>
              <a:pathLst>
                <a:path w="3571" h="9741" extrusionOk="0">
                  <a:moveTo>
                    <a:pt x="1" y="0"/>
                  </a:moveTo>
                  <a:lnTo>
                    <a:pt x="1" y="0"/>
                  </a:lnTo>
                  <a:cubicBezTo>
                    <a:pt x="1869" y="2135"/>
                    <a:pt x="1969" y="6905"/>
                    <a:pt x="1502" y="9607"/>
                  </a:cubicBezTo>
                  <a:lnTo>
                    <a:pt x="2870" y="9741"/>
                  </a:lnTo>
                  <a:cubicBezTo>
                    <a:pt x="3570" y="6205"/>
                    <a:pt x="2636" y="1868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0" name="Google Shape;8470;p41"/>
            <p:cNvSpPr/>
            <p:nvPr/>
          </p:nvSpPr>
          <p:spPr>
            <a:xfrm>
              <a:off x="3305465" y="4133178"/>
              <a:ext cx="145598" cy="40396"/>
            </a:xfrm>
            <a:custGeom>
              <a:avLst/>
              <a:gdLst/>
              <a:ahLst/>
              <a:cxnLst/>
              <a:rect l="l" t="t" r="r" b="b"/>
              <a:pathLst>
                <a:path w="6810" h="1889" extrusionOk="0">
                  <a:moveTo>
                    <a:pt x="3150" y="0"/>
                  </a:moveTo>
                  <a:cubicBezTo>
                    <a:pt x="2095" y="0"/>
                    <a:pt x="1090" y="593"/>
                    <a:pt x="362" y="1352"/>
                  </a:cubicBezTo>
                  <a:cubicBezTo>
                    <a:pt x="1" y="1742"/>
                    <a:pt x="1250" y="1888"/>
                    <a:pt x="2692" y="1888"/>
                  </a:cubicBezTo>
                  <a:cubicBezTo>
                    <a:pt x="4585" y="1888"/>
                    <a:pt x="6809" y="1636"/>
                    <a:pt x="6166" y="1352"/>
                  </a:cubicBezTo>
                  <a:cubicBezTo>
                    <a:pt x="5265" y="919"/>
                    <a:pt x="4531" y="152"/>
                    <a:pt x="3464" y="18"/>
                  </a:cubicBezTo>
                  <a:cubicBezTo>
                    <a:pt x="3359" y="6"/>
                    <a:pt x="3254" y="0"/>
                    <a:pt x="3150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1" name="Google Shape;8471;p41"/>
            <p:cNvSpPr/>
            <p:nvPr/>
          </p:nvSpPr>
          <p:spPr>
            <a:xfrm>
              <a:off x="3247568" y="4211319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2" name="Google Shape;8472;p41"/>
            <p:cNvSpPr/>
            <p:nvPr/>
          </p:nvSpPr>
          <p:spPr>
            <a:xfrm>
              <a:off x="3294647" y="415638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3" name="Google Shape;8473;p41"/>
            <p:cNvSpPr/>
            <p:nvPr/>
          </p:nvSpPr>
          <p:spPr>
            <a:xfrm>
              <a:off x="3336017" y="4235570"/>
              <a:ext cx="28542" cy="22839"/>
            </a:xfrm>
            <a:custGeom>
              <a:avLst/>
              <a:gdLst/>
              <a:ahLst/>
              <a:cxnLst/>
              <a:rect l="l" t="t" r="r" b="b"/>
              <a:pathLst>
                <a:path w="1335" h="1068" extrusionOk="0">
                  <a:moveTo>
                    <a:pt x="667" y="0"/>
                  </a:moveTo>
                  <a:cubicBezTo>
                    <a:pt x="0" y="0"/>
                    <a:pt x="0" y="1068"/>
                    <a:pt x="667" y="1068"/>
                  </a:cubicBezTo>
                  <a:cubicBezTo>
                    <a:pt x="1334" y="1068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4" name="Google Shape;8474;p41"/>
            <p:cNvSpPr/>
            <p:nvPr/>
          </p:nvSpPr>
          <p:spPr>
            <a:xfrm>
              <a:off x="3398767" y="4172783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668" y="1"/>
                  </a:moveTo>
                  <a:cubicBezTo>
                    <a:pt x="0" y="1"/>
                    <a:pt x="0" y="1035"/>
                    <a:pt x="668" y="1035"/>
                  </a:cubicBezTo>
                  <a:cubicBezTo>
                    <a:pt x="1368" y="1035"/>
                    <a:pt x="1368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5" name="Google Shape;8475;p41"/>
            <p:cNvSpPr/>
            <p:nvPr/>
          </p:nvSpPr>
          <p:spPr>
            <a:xfrm>
              <a:off x="3448690" y="4241280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6" name="Google Shape;8476;p41"/>
            <p:cNvSpPr/>
            <p:nvPr/>
          </p:nvSpPr>
          <p:spPr>
            <a:xfrm>
              <a:off x="3511440" y="4192051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0"/>
                  </a:moveTo>
                  <a:cubicBezTo>
                    <a:pt x="1" y="0"/>
                    <a:pt x="1" y="1034"/>
                    <a:pt x="701" y="1034"/>
                  </a:cubicBezTo>
                  <a:cubicBezTo>
                    <a:pt x="1369" y="1034"/>
                    <a:pt x="1369" y="0"/>
                    <a:pt x="7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7" name="Google Shape;8477;p41"/>
            <p:cNvSpPr/>
            <p:nvPr/>
          </p:nvSpPr>
          <p:spPr>
            <a:xfrm>
              <a:off x="1360505" y="3909556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1"/>
                    <a:pt x="7368" y="7171"/>
                  </a:cubicBezTo>
                  <a:cubicBezTo>
                    <a:pt x="11701" y="7171"/>
                    <a:pt x="15883" y="6435"/>
                    <a:pt x="16212" y="5838"/>
                  </a:cubicBezTo>
                  <a:cubicBezTo>
                    <a:pt x="15645" y="4437"/>
                    <a:pt x="11843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8" name="Google Shape;8478;p41"/>
            <p:cNvSpPr/>
            <p:nvPr/>
          </p:nvSpPr>
          <p:spPr>
            <a:xfrm>
              <a:off x="1523121" y="3835478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10" y="302"/>
                    <a:pt x="367" y="529"/>
                  </a:cubicBezTo>
                  <a:cubicBezTo>
                    <a:pt x="200" y="830"/>
                    <a:pt x="34" y="1197"/>
                    <a:pt x="0" y="1564"/>
                  </a:cubicBezTo>
                  <a:cubicBezTo>
                    <a:pt x="0" y="1697"/>
                    <a:pt x="67" y="1797"/>
                    <a:pt x="200" y="1830"/>
                  </a:cubicBezTo>
                  <a:cubicBezTo>
                    <a:pt x="242" y="1872"/>
                    <a:pt x="283" y="1900"/>
                    <a:pt x="340" y="1900"/>
                  </a:cubicBezTo>
                  <a:cubicBezTo>
                    <a:pt x="375" y="1900"/>
                    <a:pt x="416" y="1889"/>
                    <a:pt x="467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3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9" name="Google Shape;8479;p41"/>
            <p:cNvSpPr/>
            <p:nvPr/>
          </p:nvSpPr>
          <p:spPr>
            <a:xfrm>
              <a:off x="1476042" y="3869587"/>
              <a:ext cx="44235" cy="26924"/>
            </a:xfrm>
            <a:custGeom>
              <a:avLst/>
              <a:gdLst/>
              <a:ahLst/>
              <a:cxnLst/>
              <a:rect l="l" t="t" r="r" b="b"/>
              <a:pathLst>
                <a:path w="2069" h="1259" extrusionOk="0">
                  <a:moveTo>
                    <a:pt x="708" y="0"/>
                  </a:moveTo>
                  <a:cubicBezTo>
                    <a:pt x="392" y="0"/>
                    <a:pt x="34" y="142"/>
                    <a:pt x="34" y="502"/>
                  </a:cubicBezTo>
                  <a:cubicBezTo>
                    <a:pt x="1" y="903"/>
                    <a:pt x="401" y="1036"/>
                    <a:pt x="734" y="1136"/>
                  </a:cubicBezTo>
                  <a:cubicBezTo>
                    <a:pt x="990" y="1187"/>
                    <a:pt x="1286" y="1258"/>
                    <a:pt x="1560" y="1258"/>
                  </a:cubicBezTo>
                  <a:cubicBezTo>
                    <a:pt x="1643" y="1258"/>
                    <a:pt x="1724" y="1252"/>
                    <a:pt x="1802" y="1236"/>
                  </a:cubicBezTo>
                  <a:cubicBezTo>
                    <a:pt x="1935" y="1203"/>
                    <a:pt x="2002" y="1103"/>
                    <a:pt x="2035" y="969"/>
                  </a:cubicBezTo>
                  <a:cubicBezTo>
                    <a:pt x="2069" y="903"/>
                    <a:pt x="2069" y="802"/>
                    <a:pt x="1969" y="702"/>
                  </a:cubicBezTo>
                  <a:cubicBezTo>
                    <a:pt x="1735" y="402"/>
                    <a:pt x="1335" y="135"/>
                    <a:pt x="968" y="35"/>
                  </a:cubicBezTo>
                  <a:cubicBezTo>
                    <a:pt x="892" y="12"/>
                    <a:pt x="802" y="0"/>
                    <a:pt x="708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0" name="Google Shape;8480;p41"/>
            <p:cNvSpPr/>
            <p:nvPr/>
          </p:nvSpPr>
          <p:spPr>
            <a:xfrm>
              <a:off x="1509566" y="3803764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1"/>
                  </a:moveTo>
                  <a:cubicBezTo>
                    <a:pt x="406" y="1"/>
                    <a:pt x="290" y="233"/>
                    <a:pt x="201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9"/>
                    <a:pt x="67" y="1245"/>
                    <a:pt x="134" y="1279"/>
                  </a:cubicBezTo>
                  <a:cubicBezTo>
                    <a:pt x="167" y="1295"/>
                    <a:pt x="201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67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1"/>
                    <a:pt x="620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1" name="Google Shape;8481;p41"/>
            <p:cNvSpPr/>
            <p:nvPr/>
          </p:nvSpPr>
          <p:spPr>
            <a:xfrm>
              <a:off x="1483183" y="3831949"/>
              <a:ext cx="29248" cy="19289"/>
            </a:xfrm>
            <a:custGeom>
              <a:avLst/>
              <a:gdLst/>
              <a:ahLst/>
              <a:cxnLst/>
              <a:rect l="l" t="t" r="r" b="b"/>
              <a:pathLst>
                <a:path w="1368" h="902" extrusionOk="0">
                  <a:moveTo>
                    <a:pt x="435" y="1"/>
                  </a:moveTo>
                  <a:cubicBezTo>
                    <a:pt x="252" y="1"/>
                    <a:pt x="76" y="71"/>
                    <a:pt x="34" y="261"/>
                  </a:cubicBezTo>
                  <a:cubicBezTo>
                    <a:pt x="0" y="528"/>
                    <a:pt x="267" y="661"/>
                    <a:pt x="467" y="761"/>
                  </a:cubicBezTo>
                  <a:cubicBezTo>
                    <a:pt x="640" y="819"/>
                    <a:pt x="862" y="901"/>
                    <a:pt x="1070" y="901"/>
                  </a:cubicBezTo>
                  <a:cubicBezTo>
                    <a:pt x="1103" y="901"/>
                    <a:pt x="1136" y="899"/>
                    <a:pt x="1168" y="895"/>
                  </a:cubicBezTo>
                  <a:cubicBezTo>
                    <a:pt x="1268" y="895"/>
                    <a:pt x="1334" y="828"/>
                    <a:pt x="1334" y="761"/>
                  </a:cubicBezTo>
                  <a:cubicBezTo>
                    <a:pt x="1368" y="694"/>
                    <a:pt x="1368" y="628"/>
                    <a:pt x="1334" y="561"/>
                  </a:cubicBezTo>
                  <a:cubicBezTo>
                    <a:pt x="1201" y="361"/>
                    <a:pt x="968" y="161"/>
                    <a:pt x="734" y="61"/>
                  </a:cubicBezTo>
                  <a:cubicBezTo>
                    <a:pt x="649" y="24"/>
                    <a:pt x="541" y="1"/>
                    <a:pt x="435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2" name="Google Shape;8482;p41"/>
            <p:cNvSpPr/>
            <p:nvPr/>
          </p:nvSpPr>
          <p:spPr>
            <a:xfrm>
              <a:off x="1482456" y="3786870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3" y="8073"/>
                  </a:lnTo>
                  <a:cubicBezTo>
                    <a:pt x="2970" y="5104"/>
                    <a:pt x="2202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3" name="Google Shape;8483;p41"/>
            <p:cNvSpPr/>
            <p:nvPr/>
          </p:nvSpPr>
          <p:spPr>
            <a:xfrm>
              <a:off x="1459366" y="3937121"/>
              <a:ext cx="120883" cy="33061"/>
            </a:xfrm>
            <a:custGeom>
              <a:avLst/>
              <a:gdLst/>
              <a:ahLst/>
              <a:cxnLst/>
              <a:rect l="l" t="t" r="r" b="b"/>
              <a:pathLst>
                <a:path w="5654" h="1546" extrusionOk="0">
                  <a:moveTo>
                    <a:pt x="2626" y="0"/>
                  </a:moveTo>
                  <a:cubicBezTo>
                    <a:pt x="1723" y="0"/>
                    <a:pt x="893" y="473"/>
                    <a:pt x="314" y="1114"/>
                  </a:cubicBezTo>
                  <a:cubicBezTo>
                    <a:pt x="1" y="1426"/>
                    <a:pt x="996" y="1545"/>
                    <a:pt x="2169" y="1545"/>
                  </a:cubicBezTo>
                  <a:cubicBezTo>
                    <a:pt x="3749" y="1545"/>
                    <a:pt x="5653" y="1329"/>
                    <a:pt x="5117" y="1080"/>
                  </a:cubicBezTo>
                  <a:cubicBezTo>
                    <a:pt x="4350" y="747"/>
                    <a:pt x="3749" y="113"/>
                    <a:pt x="2882" y="13"/>
                  </a:cubicBezTo>
                  <a:cubicBezTo>
                    <a:pt x="2796" y="4"/>
                    <a:pt x="2711" y="0"/>
                    <a:pt x="2626" y="0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4" name="Google Shape;8484;p41"/>
            <p:cNvSpPr/>
            <p:nvPr/>
          </p:nvSpPr>
          <p:spPr>
            <a:xfrm>
              <a:off x="1409016" y="39994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4" y="1035"/>
                    <a:pt x="1334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5" name="Google Shape;8485;p41"/>
            <p:cNvSpPr/>
            <p:nvPr/>
          </p:nvSpPr>
          <p:spPr>
            <a:xfrm>
              <a:off x="1447522" y="395380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5" y="1034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6" name="Google Shape;8486;p41"/>
            <p:cNvSpPr/>
            <p:nvPr/>
          </p:nvSpPr>
          <p:spPr>
            <a:xfrm>
              <a:off x="1481751" y="4020137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7" name="Google Shape;8487;p41"/>
            <p:cNvSpPr/>
            <p:nvPr/>
          </p:nvSpPr>
          <p:spPr>
            <a:xfrm>
              <a:off x="1533811" y="3967338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34" y="1"/>
                    <a:pt x="1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8" name="Google Shape;8488;p41"/>
            <p:cNvSpPr/>
            <p:nvPr/>
          </p:nvSpPr>
          <p:spPr>
            <a:xfrm>
              <a:off x="1575182" y="4024414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5"/>
                    <a:pt x="667" y="1035"/>
                  </a:cubicBezTo>
                  <a:cubicBezTo>
                    <a:pt x="1335" y="1035"/>
                    <a:pt x="1335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9" name="Google Shape;8489;p41"/>
            <p:cNvSpPr/>
            <p:nvPr/>
          </p:nvSpPr>
          <p:spPr>
            <a:xfrm>
              <a:off x="1627947" y="3983761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0" name="Google Shape;8490;p41"/>
            <p:cNvSpPr/>
            <p:nvPr/>
          </p:nvSpPr>
          <p:spPr>
            <a:xfrm>
              <a:off x="3375228" y="3607813"/>
              <a:ext cx="346634" cy="153352"/>
            </a:xfrm>
            <a:custGeom>
              <a:avLst/>
              <a:gdLst/>
              <a:ahLst/>
              <a:cxnLst/>
              <a:rect l="l" t="t" r="r" b="b"/>
              <a:pathLst>
                <a:path w="16213" h="7171" extrusionOk="0">
                  <a:moveTo>
                    <a:pt x="7840" y="1"/>
                  </a:moveTo>
                  <a:cubicBezTo>
                    <a:pt x="3703" y="1"/>
                    <a:pt x="768" y="4204"/>
                    <a:pt x="1" y="6105"/>
                  </a:cubicBezTo>
                  <a:cubicBezTo>
                    <a:pt x="1920" y="6886"/>
                    <a:pt x="4673" y="7170"/>
                    <a:pt x="7368" y="7170"/>
                  </a:cubicBezTo>
                  <a:cubicBezTo>
                    <a:pt x="11701" y="7170"/>
                    <a:pt x="15883" y="6435"/>
                    <a:pt x="16212" y="5838"/>
                  </a:cubicBezTo>
                  <a:cubicBezTo>
                    <a:pt x="15645" y="4471"/>
                    <a:pt x="11842" y="1"/>
                    <a:pt x="784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1" name="Google Shape;8491;p41"/>
            <p:cNvSpPr/>
            <p:nvPr/>
          </p:nvSpPr>
          <p:spPr>
            <a:xfrm>
              <a:off x="3537844" y="3533736"/>
              <a:ext cx="34251" cy="40653"/>
            </a:xfrm>
            <a:custGeom>
              <a:avLst/>
              <a:gdLst/>
              <a:ahLst/>
              <a:cxnLst/>
              <a:rect l="l" t="t" r="r" b="b"/>
              <a:pathLst>
                <a:path w="1602" h="1901" extrusionOk="0">
                  <a:moveTo>
                    <a:pt x="1013" y="1"/>
                  </a:moveTo>
                  <a:cubicBezTo>
                    <a:pt x="725" y="1"/>
                    <a:pt x="509" y="302"/>
                    <a:pt x="367" y="529"/>
                  </a:cubicBezTo>
                  <a:cubicBezTo>
                    <a:pt x="200" y="830"/>
                    <a:pt x="33" y="1197"/>
                    <a:pt x="0" y="1563"/>
                  </a:cubicBezTo>
                  <a:cubicBezTo>
                    <a:pt x="0" y="1697"/>
                    <a:pt x="67" y="1797"/>
                    <a:pt x="167" y="1830"/>
                  </a:cubicBezTo>
                  <a:cubicBezTo>
                    <a:pt x="229" y="1872"/>
                    <a:pt x="278" y="1900"/>
                    <a:pt x="330" y="1900"/>
                  </a:cubicBezTo>
                  <a:cubicBezTo>
                    <a:pt x="362" y="1900"/>
                    <a:pt x="396" y="1889"/>
                    <a:pt x="434" y="1864"/>
                  </a:cubicBezTo>
                  <a:cubicBezTo>
                    <a:pt x="801" y="1697"/>
                    <a:pt x="1168" y="1397"/>
                    <a:pt x="1368" y="1063"/>
                  </a:cubicBezTo>
                  <a:cubicBezTo>
                    <a:pt x="1568" y="763"/>
                    <a:pt x="1601" y="162"/>
                    <a:pt x="1168" y="29"/>
                  </a:cubicBezTo>
                  <a:cubicBezTo>
                    <a:pt x="1114" y="10"/>
                    <a:pt x="1063" y="1"/>
                    <a:pt x="101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2" name="Google Shape;8492;p41"/>
            <p:cNvSpPr/>
            <p:nvPr/>
          </p:nvSpPr>
          <p:spPr>
            <a:xfrm>
              <a:off x="3490765" y="3567909"/>
              <a:ext cx="44235" cy="26945"/>
            </a:xfrm>
            <a:custGeom>
              <a:avLst/>
              <a:gdLst/>
              <a:ahLst/>
              <a:cxnLst/>
              <a:rect l="l" t="t" r="r" b="b"/>
              <a:pathLst>
                <a:path w="2069" h="1260" extrusionOk="0">
                  <a:moveTo>
                    <a:pt x="733" y="1"/>
                  </a:moveTo>
                  <a:cubicBezTo>
                    <a:pt x="410" y="1"/>
                    <a:pt x="34" y="156"/>
                    <a:pt x="34" y="499"/>
                  </a:cubicBezTo>
                  <a:cubicBezTo>
                    <a:pt x="1" y="899"/>
                    <a:pt x="434" y="1033"/>
                    <a:pt x="734" y="1133"/>
                  </a:cubicBezTo>
                  <a:cubicBezTo>
                    <a:pt x="975" y="1205"/>
                    <a:pt x="1250" y="1260"/>
                    <a:pt x="1510" y="1260"/>
                  </a:cubicBezTo>
                  <a:cubicBezTo>
                    <a:pt x="1610" y="1260"/>
                    <a:pt x="1709" y="1252"/>
                    <a:pt x="1802" y="1233"/>
                  </a:cubicBezTo>
                  <a:cubicBezTo>
                    <a:pt x="1935" y="1200"/>
                    <a:pt x="2002" y="1100"/>
                    <a:pt x="2035" y="966"/>
                  </a:cubicBezTo>
                  <a:cubicBezTo>
                    <a:pt x="2069" y="899"/>
                    <a:pt x="2069" y="799"/>
                    <a:pt x="1969" y="699"/>
                  </a:cubicBezTo>
                  <a:cubicBezTo>
                    <a:pt x="1735" y="399"/>
                    <a:pt x="1335" y="166"/>
                    <a:pt x="968" y="32"/>
                  </a:cubicBezTo>
                  <a:cubicBezTo>
                    <a:pt x="898" y="11"/>
                    <a:pt x="818" y="1"/>
                    <a:pt x="733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3" name="Google Shape;8493;p41"/>
            <p:cNvSpPr/>
            <p:nvPr/>
          </p:nvSpPr>
          <p:spPr>
            <a:xfrm>
              <a:off x="3524289" y="3502022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0"/>
                  </a:moveTo>
                  <a:cubicBezTo>
                    <a:pt x="406" y="0"/>
                    <a:pt x="290" y="232"/>
                    <a:pt x="200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8"/>
                    <a:pt x="67" y="1245"/>
                    <a:pt x="134" y="1279"/>
                  </a:cubicBezTo>
                  <a:cubicBezTo>
                    <a:pt x="167" y="1295"/>
                    <a:pt x="200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34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0"/>
                    <a:pt x="620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4" name="Google Shape;8494;p41"/>
            <p:cNvSpPr/>
            <p:nvPr/>
          </p:nvSpPr>
          <p:spPr>
            <a:xfrm>
              <a:off x="3497906" y="3530015"/>
              <a:ext cx="29248" cy="19482"/>
            </a:xfrm>
            <a:custGeom>
              <a:avLst/>
              <a:gdLst/>
              <a:ahLst/>
              <a:cxnLst/>
              <a:rect l="l" t="t" r="r" b="b"/>
              <a:pathLst>
                <a:path w="1368" h="911" extrusionOk="0">
                  <a:moveTo>
                    <a:pt x="475" y="0"/>
                  </a:moveTo>
                  <a:cubicBezTo>
                    <a:pt x="278" y="0"/>
                    <a:pt x="79" y="66"/>
                    <a:pt x="33" y="270"/>
                  </a:cubicBezTo>
                  <a:cubicBezTo>
                    <a:pt x="0" y="537"/>
                    <a:pt x="267" y="670"/>
                    <a:pt x="467" y="770"/>
                  </a:cubicBezTo>
                  <a:cubicBezTo>
                    <a:pt x="640" y="828"/>
                    <a:pt x="862" y="910"/>
                    <a:pt x="1070" y="910"/>
                  </a:cubicBezTo>
                  <a:cubicBezTo>
                    <a:pt x="1103" y="910"/>
                    <a:pt x="1136" y="908"/>
                    <a:pt x="1168" y="904"/>
                  </a:cubicBezTo>
                  <a:cubicBezTo>
                    <a:pt x="1268" y="904"/>
                    <a:pt x="1334" y="837"/>
                    <a:pt x="1334" y="770"/>
                  </a:cubicBezTo>
                  <a:cubicBezTo>
                    <a:pt x="1368" y="703"/>
                    <a:pt x="1368" y="637"/>
                    <a:pt x="1334" y="570"/>
                  </a:cubicBezTo>
                  <a:cubicBezTo>
                    <a:pt x="1201" y="370"/>
                    <a:pt x="967" y="170"/>
                    <a:pt x="734" y="36"/>
                  </a:cubicBezTo>
                  <a:cubicBezTo>
                    <a:pt x="659" y="15"/>
                    <a:pt x="567" y="0"/>
                    <a:pt x="475" y="0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5" name="Google Shape;8495;p41"/>
            <p:cNvSpPr/>
            <p:nvPr/>
          </p:nvSpPr>
          <p:spPr>
            <a:xfrm>
              <a:off x="3497179" y="3485127"/>
              <a:ext cx="63499" cy="172641"/>
            </a:xfrm>
            <a:custGeom>
              <a:avLst/>
              <a:gdLst/>
              <a:ahLst/>
              <a:cxnLst/>
              <a:rect l="l" t="t" r="r" b="b"/>
              <a:pathLst>
                <a:path w="2970" h="8073" extrusionOk="0">
                  <a:moveTo>
                    <a:pt x="1" y="0"/>
                  </a:moveTo>
                  <a:lnTo>
                    <a:pt x="1" y="0"/>
                  </a:lnTo>
                  <a:cubicBezTo>
                    <a:pt x="1535" y="1768"/>
                    <a:pt x="1635" y="5738"/>
                    <a:pt x="1268" y="7973"/>
                  </a:cubicBezTo>
                  <a:lnTo>
                    <a:pt x="2402" y="8073"/>
                  </a:lnTo>
                  <a:cubicBezTo>
                    <a:pt x="2970" y="5104"/>
                    <a:pt x="2169" y="1535"/>
                    <a:pt x="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6" name="Google Shape;8496;p41"/>
            <p:cNvSpPr/>
            <p:nvPr/>
          </p:nvSpPr>
          <p:spPr>
            <a:xfrm>
              <a:off x="3473683" y="3635357"/>
              <a:ext cx="121289" cy="33083"/>
            </a:xfrm>
            <a:custGeom>
              <a:avLst/>
              <a:gdLst/>
              <a:ahLst/>
              <a:cxnLst/>
              <a:rect l="l" t="t" r="r" b="b"/>
              <a:pathLst>
                <a:path w="5673" h="1547" extrusionOk="0">
                  <a:moveTo>
                    <a:pt x="2620" y="1"/>
                  </a:moveTo>
                  <a:cubicBezTo>
                    <a:pt x="1742" y="1"/>
                    <a:pt x="909" y="474"/>
                    <a:pt x="299" y="1115"/>
                  </a:cubicBezTo>
                  <a:cubicBezTo>
                    <a:pt x="1" y="1427"/>
                    <a:pt x="1004" y="1546"/>
                    <a:pt x="2181" y="1546"/>
                  </a:cubicBezTo>
                  <a:cubicBezTo>
                    <a:pt x="3768" y="1546"/>
                    <a:pt x="5672" y="1330"/>
                    <a:pt x="5136" y="1081"/>
                  </a:cubicBezTo>
                  <a:cubicBezTo>
                    <a:pt x="4369" y="748"/>
                    <a:pt x="3735" y="114"/>
                    <a:pt x="2868" y="14"/>
                  </a:cubicBezTo>
                  <a:cubicBezTo>
                    <a:pt x="2785" y="5"/>
                    <a:pt x="2702" y="1"/>
                    <a:pt x="262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7" name="Google Shape;8497;p41"/>
            <p:cNvSpPr/>
            <p:nvPr/>
          </p:nvSpPr>
          <p:spPr>
            <a:xfrm>
              <a:off x="3423718" y="3697694"/>
              <a:ext cx="28564" cy="22133"/>
            </a:xfrm>
            <a:custGeom>
              <a:avLst/>
              <a:gdLst/>
              <a:ahLst/>
              <a:cxnLst/>
              <a:rect l="l" t="t" r="r" b="b"/>
              <a:pathLst>
                <a:path w="1336" h="1035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8" name="Google Shape;8498;p41"/>
            <p:cNvSpPr/>
            <p:nvPr/>
          </p:nvSpPr>
          <p:spPr>
            <a:xfrm>
              <a:off x="3462244" y="3652037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7" y="1"/>
                  </a:moveTo>
                  <a:cubicBezTo>
                    <a:pt x="0" y="1"/>
                    <a:pt x="0" y="1035"/>
                    <a:pt x="667" y="1035"/>
                  </a:cubicBezTo>
                  <a:cubicBezTo>
                    <a:pt x="1335" y="1035"/>
                    <a:pt x="1335" y="1"/>
                    <a:pt x="667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9" name="Google Shape;8499;p41"/>
            <p:cNvSpPr/>
            <p:nvPr/>
          </p:nvSpPr>
          <p:spPr>
            <a:xfrm>
              <a:off x="3496474" y="3718395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8" y="0"/>
                  </a:moveTo>
                  <a:cubicBezTo>
                    <a:pt x="0" y="0"/>
                    <a:pt x="0" y="1034"/>
                    <a:pt x="668" y="1034"/>
                  </a:cubicBezTo>
                  <a:cubicBezTo>
                    <a:pt x="1335" y="1034"/>
                    <a:pt x="1335" y="0"/>
                    <a:pt x="668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0" name="Google Shape;8500;p41"/>
            <p:cNvSpPr/>
            <p:nvPr/>
          </p:nvSpPr>
          <p:spPr>
            <a:xfrm>
              <a:off x="3548534" y="3665595"/>
              <a:ext cx="29269" cy="22133"/>
            </a:xfrm>
            <a:custGeom>
              <a:avLst/>
              <a:gdLst/>
              <a:ahLst/>
              <a:cxnLst/>
              <a:rect l="l" t="t" r="r" b="b"/>
              <a:pathLst>
                <a:path w="1369" h="1035" extrusionOk="0">
                  <a:moveTo>
                    <a:pt x="701" y="1"/>
                  </a:moveTo>
                  <a:cubicBezTo>
                    <a:pt x="0" y="1"/>
                    <a:pt x="0" y="1035"/>
                    <a:pt x="701" y="1035"/>
                  </a:cubicBezTo>
                  <a:cubicBezTo>
                    <a:pt x="1368" y="1035"/>
                    <a:pt x="1368" y="1"/>
                    <a:pt x="701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1" name="Google Shape;8501;p41"/>
            <p:cNvSpPr/>
            <p:nvPr/>
          </p:nvSpPr>
          <p:spPr>
            <a:xfrm>
              <a:off x="3589904" y="3722672"/>
              <a:ext cx="28542" cy="22133"/>
            </a:xfrm>
            <a:custGeom>
              <a:avLst/>
              <a:gdLst/>
              <a:ahLst/>
              <a:cxnLst/>
              <a:rect l="l" t="t" r="r" b="b"/>
              <a:pathLst>
                <a:path w="1335" h="1035" extrusionOk="0">
                  <a:moveTo>
                    <a:pt x="667" y="0"/>
                  </a:moveTo>
                  <a:cubicBezTo>
                    <a:pt x="0" y="0"/>
                    <a:pt x="0" y="1034"/>
                    <a:pt x="667" y="1034"/>
                  </a:cubicBezTo>
                  <a:cubicBezTo>
                    <a:pt x="1334" y="1034"/>
                    <a:pt x="1334" y="0"/>
                    <a:pt x="667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2" name="Google Shape;8502;p41"/>
            <p:cNvSpPr/>
            <p:nvPr/>
          </p:nvSpPr>
          <p:spPr>
            <a:xfrm>
              <a:off x="3642670" y="3681998"/>
              <a:ext cx="28542" cy="22155"/>
            </a:xfrm>
            <a:custGeom>
              <a:avLst/>
              <a:gdLst/>
              <a:ahLst/>
              <a:cxnLst/>
              <a:rect l="l" t="t" r="r" b="b"/>
              <a:pathLst>
                <a:path w="1335" h="1036" extrusionOk="0">
                  <a:moveTo>
                    <a:pt x="668" y="1"/>
                  </a:moveTo>
                  <a:cubicBezTo>
                    <a:pt x="1" y="1"/>
                    <a:pt x="1" y="1035"/>
                    <a:pt x="668" y="1035"/>
                  </a:cubicBezTo>
                  <a:cubicBezTo>
                    <a:pt x="1335" y="1035"/>
                    <a:pt x="1335" y="1"/>
                    <a:pt x="668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3" name="Google Shape;8503;p41"/>
            <p:cNvSpPr/>
            <p:nvPr/>
          </p:nvSpPr>
          <p:spPr>
            <a:xfrm>
              <a:off x="2967169" y="2909465"/>
              <a:ext cx="371713" cy="405909"/>
            </a:xfrm>
            <a:custGeom>
              <a:avLst/>
              <a:gdLst/>
              <a:ahLst/>
              <a:cxnLst/>
              <a:rect l="l" t="t" r="r" b="b"/>
              <a:pathLst>
                <a:path w="17386" h="18981" extrusionOk="0">
                  <a:moveTo>
                    <a:pt x="13783" y="0"/>
                  </a:moveTo>
                  <a:cubicBezTo>
                    <a:pt x="12282" y="1535"/>
                    <a:pt x="11081" y="3336"/>
                    <a:pt x="9413" y="4804"/>
                  </a:cubicBezTo>
                  <a:cubicBezTo>
                    <a:pt x="7612" y="6305"/>
                    <a:pt x="5677" y="7572"/>
                    <a:pt x="3943" y="9140"/>
                  </a:cubicBezTo>
                  <a:cubicBezTo>
                    <a:pt x="2708" y="10207"/>
                    <a:pt x="2108" y="11308"/>
                    <a:pt x="1407" y="12843"/>
                  </a:cubicBezTo>
                  <a:cubicBezTo>
                    <a:pt x="1" y="16015"/>
                    <a:pt x="1609" y="18867"/>
                    <a:pt x="1609" y="18977"/>
                  </a:cubicBezTo>
                  <a:lnTo>
                    <a:pt x="1609" y="18977"/>
                  </a:lnTo>
                  <a:cubicBezTo>
                    <a:pt x="3247" y="16179"/>
                    <a:pt x="9081" y="16511"/>
                    <a:pt x="12148" y="14210"/>
                  </a:cubicBezTo>
                  <a:cubicBezTo>
                    <a:pt x="15251" y="11909"/>
                    <a:pt x="17185" y="7972"/>
                    <a:pt x="17319" y="4103"/>
                  </a:cubicBezTo>
                  <a:cubicBezTo>
                    <a:pt x="17385" y="2635"/>
                    <a:pt x="16785" y="1401"/>
                    <a:pt x="16585" y="67"/>
                  </a:cubicBezTo>
                  <a:lnTo>
                    <a:pt x="13783" y="0"/>
                  </a:lnTo>
                  <a:close/>
                  <a:moveTo>
                    <a:pt x="1609" y="18977"/>
                  </a:moveTo>
                  <a:cubicBezTo>
                    <a:pt x="1609" y="18978"/>
                    <a:pt x="1608" y="18979"/>
                    <a:pt x="1608" y="18980"/>
                  </a:cubicBezTo>
                  <a:cubicBezTo>
                    <a:pt x="1609" y="18980"/>
                    <a:pt x="1609" y="18979"/>
                    <a:pt x="1609" y="18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4" name="Google Shape;8504;p41"/>
            <p:cNvSpPr/>
            <p:nvPr/>
          </p:nvSpPr>
          <p:spPr>
            <a:xfrm>
              <a:off x="2970141" y="3760481"/>
              <a:ext cx="137666" cy="154400"/>
            </a:xfrm>
            <a:custGeom>
              <a:avLst/>
              <a:gdLst/>
              <a:ahLst/>
              <a:cxnLst/>
              <a:rect l="l" t="t" r="r" b="b"/>
              <a:pathLst>
                <a:path w="6439" h="7220" extrusionOk="0">
                  <a:moveTo>
                    <a:pt x="2703" y="0"/>
                  </a:moveTo>
                  <a:lnTo>
                    <a:pt x="1" y="1735"/>
                  </a:lnTo>
                  <a:cubicBezTo>
                    <a:pt x="901" y="2702"/>
                    <a:pt x="2102" y="7005"/>
                    <a:pt x="2803" y="7005"/>
                  </a:cubicBezTo>
                  <a:cubicBezTo>
                    <a:pt x="3170" y="6972"/>
                    <a:pt x="2302" y="5371"/>
                    <a:pt x="2302" y="4870"/>
                  </a:cubicBezTo>
                  <a:lnTo>
                    <a:pt x="2302" y="4870"/>
                  </a:lnTo>
                  <a:cubicBezTo>
                    <a:pt x="2620" y="5410"/>
                    <a:pt x="3905" y="7220"/>
                    <a:pt x="4171" y="7220"/>
                  </a:cubicBezTo>
                  <a:cubicBezTo>
                    <a:pt x="4185" y="7220"/>
                    <a:pt x="4196" y="7215"/>
                    <a:pt x="4204" y="7205"/>
                  </a:cubicBezTo>
                  <a:cubicBezTo>
                    <a:pt x="4504" y="7005"/>
                    <a:pt x="3537" y="5237"/>
                    <a:pt x="3236" y="4403"/>
                  </a:cubicBezTo>
                  <a:lnTo>
                    <a:pt x="3236" y="4403"/>
                  </a:lnTo>
                  <a:cubicBezTo>
                    <a:pt x="3787" y="5019"/>
                    <a:pt x="5031" y="7178"/>
                    <a:pt x="5254" y="7178"/>
                  </a:cubicBezTo>
                  <a:cubicBezTo>
                    <a:pt x="5261" y="7178"/>
                    <a:pt x="5267" y="7176"/>
                    <a:pt x="5271" y="7172"/>
                  </a:cubicBezTo>
                  <a:cubicBezTo>
                    <a:pt x="5805" y="6805"/>
                    <a:pt x="4137" y="4770"/>
                    <a:pt x="3904" y="4003"/>
                  </a:cubicBezTo>
                  <a:lnTo>
                    <a:pt x="3904" y="4003"/>
                  </a:lnTo>
                  <a:cubicBezTo>
                    <a:pt x="4556" y="4591"/>
                    <a:pt x="5496" y="6040"/>
                    <a:pt x="5849" y="6040"/>
                  </a:cubicBezTo>
                  <a:cubicBezTo>
                    <a:pt x="5857" y="6040"/>
                    <a:pt x="5864" y="6039"/>
                    <a:pt x="5872" y="6038"/>
                  </a:cubicBezTo>
                  <a:cubicBezTo>
                    <a:pt x="6439" y="5804"/>
                    <a:pt x="4504" y="3503"/>
                    <a:pt x="3870" y="2502"/>
                  </a:cubicBezTo>
                  <a:lnTo>
                    <a:pt x="3870" y="2502"/>
                  </a:lnTo>
                  <a:cubicBezTo>
                    <a:pt x="4004" y="2535"/>
                    <a:pt x="4104" y="2635"/>
                    <a:pt x="4237" y="2635"/>
                  </a:cubicBezTo>
                  <a:cubicBezTo>
                    <a:pt x="4644" y="2839"/>
                    <a:pt x="5283" y="3391"/>
                    <a:pt x="5712" y="3391"/>
                  </a:cubicBezTo>
                  <a:cubicBezTo>
                    <a:pt x="5846" y="3391"/>
                    <a:pt x="5959" y="3337"/>
                    <a:pt x="6038" y="3203"/>
                  </a:cubicBezTo>
                  <a:cubicBezTo>
                    <a:pt x="6272" y="2936"/>
                    <a:pt x="3136" y="734"/>
                    <a:pt x="2703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5" name="Google Shape;8505;p41"/>
            <p:cNvSpPr/>
            <p:nvPr/>
          </p:nvSpPr>
          <p:spPr>
            <a:xfrm>
              <a:off x="3195508" y="3745490"/>
              <a:ext cx="166187" cy="145824"/>
            </a:xfrm>
            <a:custGeom>
              <a:avLst/>
              <a:gdLst/>
              <a:ahLst/>
              <a:cxnLst/>
              <a:rect l="l" t="t" r="r" b="b"/>
              <a:pathLst>
                <a:path w="7773" h="6819" extrusionOk="0">
                  <a:moveTo>
                    <a:pt x="2069" y="1"/>
                  </a:moveTo>
                  <a:lnTo>
                    <a:pt x="1" y="2603"/>
                  </a:lnTo>
                  <a:cubicBezTo>
                    <a:pt x="1194" y="3215"/>
                    <a:pt x="3726" y="6819"/>
                    <a:pt x="4527" y="6819"/>
                  </a:cubicBezTo>
                  <a:cubicBezTo>
                    <a:pt x="4555" y="6819"/>
                    <a:pt x="4581" y="6815"/>
                    <a:pt x="4604" y="6806"/>
                  </a:cubicBezTo>
                  <a:cubicBezTo>
                    <a:pt x="4938" y="6672"/>
                    <a:pt x="3537" y="5405"/>
                    <a:pt x="3336" y="4904"/>
                  </a:cubicBezTo>
                  <a:lnTo>
                    <a:pt x="3336" y="4904"/>
                  </a:lnTo>
                  <a:cubicBezTo>
                    <a:pt x="3825" y="5332"/>
                    <a:pt x="5602" y="6572"/>
                    <a:pt x="5974" y="6572"/>
                  </a:cubicBezTo>
                  <a:cubicBezTo>
                    <a:pt x="6008" y="6572"/>
                    <a:pt x="6030" y="6561"/>
                    <a:pt x="6038" y="6539"/>
                  </a:cubicBezTo>
                  <a:cubicBezTo>
                    <a:pt x="6272" y="6239"/>
                    <a:pt x="4671" y="4838"/>
                    <a:pt x="4104" y="4137"/>
                  </a:cubicBezTo>
                  <a:lnTo>
                    <a:pt x="4104" y="4137"/>
                  </a:lnTo>
                  <a:cubicBezTo>
                    <a:pt x="4862" y="4548"/>
                    <a:pt x="6726" y="6154"/>
                    <a:pt x="7035" y="6154"/>
                  </a:cubicBezTo>
                  <a:cubicBezTo>
                    <a:pt x="7053" y="6154"/>
                    <a:pt x="7065" y="6149"/>
                    <a:pt x="7072" y="6138"/>
                  </a:cubicBezTo>
                  <a:cubicBezTo>
                    <a:pt x="7473" y="5605"/>
                    <a:pt x="5138" y="4170"/>
                    <a:pt x="4671" y="3503"/>
                  </a:cubicBezTo>
                  <a:lnTo>
                    <a:pt x="4671" y="3503"/>
                  </a:lnTo>
                  <a:cubicBezTo>
                    <a:pt x="5450" y="3815"/>
                    <a:pt x="6781" y="4854"/>
                    <a:pt x="7198" y="4854"/>
                  </a:cubicBezTo>
                  <a:cubicBezTo>
                    <a:pt x="7228" y="4854"/>
                    <a:pt x="7253" y="4849"/>
                    <a:pt x="7273" y="4838"/>
                  </a:cubicBezTo>
                  <a:cubicBezTo>
                    <a:pt x="7773" y="4404"/>
                    <a:pt x="5071" y="2803"/>
                    <a:pt x="4104" y="2069"/>
                  </a:cubicBezTo>
                  <a:cubicBezTo>
                    <a:pt x="4148" y="2058"/>
                    <a:pt x="4193" y="2054"/>
                    <a:pt x="4237" y="2054"/>
                  </a:cubicBezTo>
                  <a:cubicBezTo>
                    <a:pt x="4326" y="2054"/>
                    <a:pt x="4415" y="2069"/>
                    <a:pt x="4504" y="2069"/>
                  </a:cubicBezTo>
                  <a:cubicBezTo>
                    <a:pt x="4883" y="2090"/>
                    <a:pt x="5515" y="2311"/>
                    <a:pt x="5972" y="2311"/>
                  </a:cubicBezTo>
                  <a:cubicBezTo>
                    <a:pt x="6238" y="2311"/>
                    <a:pt x="6444" y="2236"/>
                    <a:pt x="6505" y="2002"/>
                  </a:cubicBezTo>
                  <a:cubicBezTo>
                    <a:pt x="6605" y="1635"/>
                    <a:pt x="2769" y="568"/>
                    <a:pt x="2069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6" name="Google Shape;8506;p41"/>
            <p:cNvSpPr/>
            <p:nvPr/>
          </p:nvSpPr>
          <p:spPr>
            <a:xfrm>
              <a:off x="1764886" y="3745639"/>
              <a:ext cx="199711" cy="330890"/>
            </a:xfrm>
            <a:custGeom>
              <a:avLst/>
              <a:gdLst/>
              <a:ahLst/>
              <a:cxnLst/>
              <a:rect l="l" t="t" r="r" b="b"/>
              <a:pathLst>
                <a:path w="9341" h="15473" extrusionOk="0">
                  <a:moveTo>
                    <a:pt x="5349" y="0"/>
                  </a:moveTo>
                  <a:cubicBezTo>
                    <a:pt x="4998" y="0"/>
                    <a:pt x="4617" y="103"/>
                    <a:pt x="4203" y="327"/>
                  </a:cubicBezTo>
                  <a:cubicBezTo>
                    <a:pt x="0" y="2596"/>
                    <a:pt x="3536" y="4964"/>
                    <a:pt x="2635" y="8433"/>
                  </a:cubicBezTo>
                  <a:cubicBezTo>
                    <a:pt x="1313" y="11641"/>
                    <a:pt x="3465" y="15472"/>
                    <a:pt x="5388" y="15472"/>
                  </a:cubicBezTo>
                  <a:cubicBezTo>
                    <a:pt x="5404" y="15472"/>
                    <a:pt x="5421" y="15472"/>
                    <a:pt x="5437" y="15472"/>
                  </a:cubicBezTo>
                  <a:cubicBezTo>
                    <a:pt x="8340" y="15371"/>
                    <a:pt x="9340" y="14904"/>
                    <a:pt x="9340" y="12202"/>
                  </a:cubicBezTo>
                  <a:cubicBezTo>
                    <a:pt x="9340" y="9127"/>
                    <a:pt x="8659" y="0"/>
                    <a:pt x="53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7" name="Google Shape;8507;p41"/>
            <p:cNvSpPr/>
            <p:nvPr/>
          </p:nvSpPr>
          <p:spPr>
            <a:xfrm>
              <a:off x="1819790" y="3994454"/>
              <a:ext cx="144807" cy="82076"/>
            </a:xfrm>
            <a:custGeom>
              <a:avLst/>
              <a:gdLst/>
              <a:ahLst/>
              <a:cxnLst/>
              <a:rect l="l" t="t" r="r" b="b"/>
              <a:pathLst>
                <a:path w="6773" h="3838" extrusionOk="0">
                  <a:moveTo>
                    <a:pt x="6739" y="0"/>
                  </a:moveTo>
                  <a:cubicBezTo>
                    <a:pt x="4471" y="0"/>
                    <a:pt x="2169" y="167"/>
                    <a:pt x="1" y="868"/>
                  </a:cubicBezTo>
                  <a:cubicBezTo>
                    <a:pt x="528" y="2580"/>
                    <a:pt x="1705" y="3837"/>
                    <a:pt x="2826" y="3837"/>
                  </a:cubicBezTo>
                  <a:cubicBezTo>
                    <a:pt x="2840" y="3837"/>
                    <a:pt x="2855" y="3837"/>
                    <a:pt x="2869" y="3837"/>
                  </a:cubicBezTo>
                  <a:cubicBezTo>
                    <a:pt x="5772" y="3736"/>
                    <a:pt x="6772" y="3269"/>
                    <a:pt x="6772" y="567"/>
                  </a:cubicBezTo>
                  <a:cubicBezTo>
                    <a:pt x="6772" y="401"/>
                    <a:pt x="6772" y="201"/>
                    <a:pt x="673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8" name="Google Shape;8508;p41"/>
            <p:cNvSpPr/>
            <p:nvPr/>
          </p:nvSpPr>
          <p:spPr>
            <a:xfrm>
              <a:off x="1782717" y="3771879"/>
              <a:ext cx="114126" cy="304651"/>
            </a:xfrm>
            <a:custGeom>
              <a:avLst/>
              <a:gdLst/>
              <a:ahLst/>
              <a:cxnLst/>
              <a:rect l="l" t="t" r="r" b="b"/>
              <a:pathLst>
                <a:path w="5338" h="14246" extrusionOk="0">
                  <a:moveTo>
                    <a:pt x="2102" y="1"/>
                  </a:moveTo>
                  <a:cubicBezTo>
                    <a:pt x="0" y="2002"/>
                    <a:pt x="2602" y="4171"/>
                    <a:pt x="1801" y="7173"/>
                  </a:cubicBezTo>
                  <a:cubicBezTo>
                    <a:pt x="479" y="10414"/>
                    <a:pt x="2631" y="14245"/>
                    <a:pt x="4521" y="14245"/>
                  </a:cubicBezTo>
                  <a:cubicBezTo>
                    <a:pt x="4538" y="14245"/>
                    <a:pt x="4554" y="14245"/>
                    <a:pt x="4570" y="14245"/>
                  </a:cubicBezTo>
                  <a:cubicBezTo>
                    <a:pt x="4837" y="14245"/>
                    <a:pt x="5104" y="14211"/>
                    <a:pt x="5337" y="14211"/>
                  </a:cubicBezTo>
                  <a:cubicBezTo>
                    <a:pt x="4237" y="13144"/>
                    <a:pt x="3303" y="11943"/>
                    <a:pt x="3036" y="10442"/>
                  </a:cubicBezTo>
                  <a:cubicBezTo>
                    <a:pt x="2735" y="8741"/>
                    <a:pt x="3136" y="7106"/>
                    <a:pt x="2936" y="5405"/>
                  </a:cubicBezTo>
                  <a:cubicBezTo>
                    <a:pt x="2735" y="3604"/>
                    <a:pt x="2335" y="1802"/>
                    <a:pt x="21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9" name="Google Shape;8509;p41"/>
            <p:cNvSpPr/>
            <p:nvPr/>
          </p:nvSpPr>
          <p:spPr>
            <a:xfrm>
              <a:off x="1878286" y="3746923"/>
              <a:ext cx="68480" cy="105599"/>
            </a:xfrm>
            <a:custGeom>
              <a:avLst/>
              <a:gdLst/>
              <a:ahLst/>
              <a:cxnLst/>
              <a:rect l="l" t="t" r="r" b="b"/>
              <a:pathLst>
                <a:path w="3203" h="4938" extrusionOk="0">
                  <a:moveTo>
                    <a:pt x="200" y="0"/>
                  </a:moveTo>
                  <a:lnTo>
                    <a:pt x="200" y="0"/>
                  </a:lnTo>
                  <a:cubicBezTo>
                    <a:pt x="0" y="1335"/>
                    <a:pt x="67" y="2936"/>
                    <a:pt x="901" y="3703"/>
                  </a:cubicBezTo>
                  <a:cubicBezTo>
                    <a:pt x="1601" y="4370"/>
                    <a:pt x="2368" y="4704"/>
                    <a:pt x="3202" y="4937"/>
                  </a:cubicBezTo>
                  <a:cubicBezTo>
                    <a:pt x="2635" y="2536"/>
                    <a:pt x="1701" y="434"/>
                    <a:pt x="200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0" name="Google Shape;8510;p41"/>
            <p:cNvSpPr/>
            <p:nvPr/>
          </p:nvSpPr>
          <p:spPr>
            <a:xfrm>
              <a:off x="1927481" y="3883894"/>
              <a:ext cx="29975" cy="20701"/>
            </a:xfrm>
            <a:custGeom>
              <a:avLst/>
              <a:gdLst/>
              <a:ahLst/>
              <a:cxnLst/>
              <a:rect l="l" t="t" r="r" b="b"/>
              <a:pathLst>
                <a:path w="1402" h="968" extrusionOk="0">
                  <a:moveTo>
                    <a:pt x="601" y="0"/>
                  </a:moveTo>
                  <a:cubicBezTo>
                    <a:pt x="1" y="0"/>
                    <a:pt x="1" y="967"/>
                    <a:pt x="601" y="967"/>
                  </a:cubicBezTo>
                  <a:lnTo>
                    <a:pt x="1402" y="967"/>
                  </a:lnTo>
                  <a:cubicBezTo>
                    <a:pt x="1335" y="634"/>
                    <a:pt x="1302" y="300"/>
                    <a:pt x="12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1" name="Google Shape;8511;p41"/>
            <p:cNvSpPr/>
            <p:nvPr/>
          </p:nvSpPr>
          <p:spPr>
            <a:xfrm>
              <a:off x="1927481" y="3923114"/>
              <a:ext cx="33545" cy="20722"/>
            </a:xfrm>
            <a:custGeom>
              <a:avLst/>
              <a:gdLst/>
              <a:ahLst/>
              <a:cxnLst/>
              <a:rect l="l" t="t" r="r" b="b"/>
              <a:pathLst>
                <a:path w="1569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lnTo>
                    <a:pt x="1568" y="968"/>
                  </a:lnTo>
                  <a:cubicBezTo>
                    <a:pt x="1568" y="634"/>
                    <a:pt x="1535" y="334"/>
                    <a:pt x="1502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2" name="Google Shape;8512;p41"/>
            <p:cNvSpPr/>
            <p:nvPr/>
          </p:nvSpPr>
          <p:spPr>
            <a:xfrm>
              <a:off x="1927481" y="3958078"/>
              <a:ext cx="36389" cy="20701"/>
            </a:xfrm>
            <a:custGeom>
              <a:avLst/>
              <a:gdLst/>
              <a:ahLst/>
              <a:cxnLst/>
              <a:rect l="l" t="t" r="r" b="b"/>
              <a:pathLst>
                <a:path w="1702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lnTo>
                    <a:pt x="1702" y="968"/>
                  </a:lnTo>
                  <a:cubicBezTo>
                    <a:pt x="1669" y="667"/>
                    <a:pt x="1669" y="334"/>
                    <a:pt x="1635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3" name="Google Shape;8513;p41"/>
            <p:cNvSpPr/>
            <p:nvPr/>
          </p:nvSpPr>
          <p:spPr>
            <a:xfrm>
              <a:off x="2383196" y="4046077"/>
              <a:ext cx="326665" cy="206322"/>
            </a:xfrm>
            <a:custGeom>
              <a:avLst/>
              <a:gdLst/>
              <a:ahLst/>
              <a:cxnLst/>
              <a:rect l="l" t="t" r="r" b="b"/>
              <a:pathLst>
                <a:path w="15279" h="9648" extrusionOk="0">
                  <a:moveTo>
                    <a:pt x="2737" y="0"/>
                  </a:moveTo>
                  <a:cubicBezTo>
                    <a:pt x="1162" y="0"/>
                    <a:pt x="56" y="590"/>
                    <a:pt x="34" y="2223"/>
                  </a:cubicBezTo>
                  <a:cubicBezTo>
                    <a:pt x="1" y="6993"/>
                    <a:pt x="3804" y="5025"/>
                    <a:pt x="6372" y="7494"/>
                  </a:cubicBezTo>
                  <a:cubicBezTo>
                    <a:pt x="7591" y="8990"/>
                    <a:pt x="9506" y="9647"/>
                    <a:pt x="11119" y="9647"/>
                  </a:cubicBezTo>
                  <a:cubicBezTo>
                    <a:pt x="12419" y="9647"/>
                    <a:pt x="13524" y="9220"/>
                    <a:pt x="13911" y="8461"/>
                  </a:cubicBezTo>
                  <a:cubicBezTo>
                    <a:pt x="15212" y="5859"/>
                    <a:pt x="15278" y="4758"/>
                    <a:pt x="12910" y="3457"/>
                  </a:cubicBezTo>
                  <a:cubicBezTo>
                    <a:pt x="10930" y="2367"/>
                    <a:pt x="5892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4" name="Google Shape;8514;p41"/>
            <p:cNvSpPr/>
            <p:nvPr/>
          </p:nvSpPr>
          <p:spPr>
            <a:xfrm>
              <a:off x="2595008" y="4114296"/>
              <a:ext cx="114853" cy="137933"/>
            </a:xfrm>
            <a:custGeom>
              <a:avLst/>
              <a:gdLst/>
              <a:ahLst/>
              <a:cxnLst/>
              <a:rect l="l" t="t" r="r" b="b"/>
              <a:pathLst>
                <a:path w="5372" h="6450" extrusionOk="0">
                  <a:moveTo>
                    <a:pt x="2503" y="0"/>
                  </a:moveTo>
                  <a:cubicBezTo>
                    <a:pt x="1402" y="2002"/>
                    <a:pt x="435" y="4070"/>
                    <a:pt x="1" y="6338"/>
                  </a:cubicBezTo>
                  <a:cubicBezTo>
                    <a:pt x="404" y="6413"/>
                    <a:pt x="803" y="6449"/>
                    <a:pt x="1184" y="6449"/>
                  </a:cubicBezTo>
                  <a:cubicBezTo>
                    <a:pt x="2504" y="6449"/>
                    <a:pt x="3616" y="6014"/>
                    <a:pt x="4004" y="5238"/>
                  </a:cubicBezTo>
                  <a:cubicBezTo>
                    <a:pt x="5305" y="2669"/>
                    <a:pt x="5371" y="1568"/>
                    <a:pt x="3003" y="267"/>
                  </a:cubicBezTo>
                  <a:cubicBezTo>
                    <a:pt x="2870" y="167"/>
                    <a:pt x="2703" y="67"/>
                    <a:pt x="2503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5" name="Google Shape;8515;p41"/>
            <p:cNvSpPr/>
            <p:nvPr/>
          </p:nvSpPr>
          <p:spPr>
            <a:xfrm>
              <a:off x="2387493" y="4126421"/>
              <a:ext cx="300261" cy="126214"/>
            </a:xfrm>
            <a:custGeom>
              <a:avLst/>
              <a:gdLst/>
              <a:ahLst/>
              <a:cxnLst/>
              <a:rect l="l" t="t" r="r" b="b"/>
              <a:pathLst>
                <a:path w="14044" h="5902" extrusionOk="0">
                  <a:moveTo>
                    <a:pt x="0" y="1"/>
                  </a:moveTo>
                  <a:cubicBezTo>
                    <a:pt x="767" y="2803"/>
                    <a:pt x="3936" y="1568"/>
                    <a:pt x="6171" y="3737"/>
                  </a:cubicBezTo>
                  <a:cubicBezTo>
                    <a:pt x="7385" y="5245"/>
                    <a:pt x="9289" y="5901"/>
                    <a:pt x="10898" y="5901"/>
                  </a:cubicBezTo>
                  <a:cubicBezTo>
                    <a:pt x="12207" y="5901"/>
                    <a:pt x="13321" y="5467"/>
                    <a:pt x="13710" y="4704"/>
                  </a:cubicBezTo>
                  <a:cubicBezTo>
                    <a:pt x="13843" y="4470"/>
                    <a:pt x="13943" y="4237"/>
                    <a:pt x="14043" y="4003"/>
                  </a:cubicBezTo>
                  <a:lnTo>
                    <a:pt x="14043" y="4003"/>
                  </a:lnTo>
                  <a:cubicBezTo>
                    <a:pt x="13129" y="4288"/>
                    <a:pt x="12214" y="4498"/>
                    <a:pt x="11314" y="4498"/>
                  </a:cubicBezTo>
                  <a:cubicBezTo>
                    <a:pt x="10737" y="4498"/>
                    <a:pt x="10167" y="4412"/>
                    <a:pt x="9607" y="4204"/>
                  </a:cubicBezTo>
                  <a:cubicBezTo>
                    <a:pt x="8006" y="3636"/>
                    <a:pt x="6738" y="2502"/>
                    <a:pt x="5170" y="1869"/>
                  </a:cubicBezTo>
                  <a:cubicBezTo>
                    <a:pt x="3469" y="1168"/>
                    <a:pt x="1735" y="668"/>
                    <a:pt x="0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6" name="Google Shape;8516;p41"/>
            <p:cNvSpPr/>
            <p:nvPr/>
          </p:nvSpPr>
          <p:spPr>
            <a:xfrm>
              <a:off x="2393180" y="4049734"/>
              <a:ext cx="123405" cy="43625"/>
            </a:xfrm>
            <a:custGeom>
              <a:avLst/>
              <a:gdLst/>
              <a:ahLst/>
              <a:cxnLst/>
              <a:rect l="l" t="t" r="r" b="b"/>
              <a:pathLst>
                <a:path w="5772" h="2040" extrusionOk="0">
                  <a:moveTo>
                    <a:pt x="2457" y="0"/>
                  </a:moveTo>
                  <a:cubicBezTo>
                    <a:pt x="1426" y="0"/>
                    <a:pt x="562" y="223"/>
                    <a:pt x="1" y="785"/>
                  </a:cubicBezTo>
                  <a:cubicBezTo>
                    <a:pt x="849" y="1468"/>
                    <a:pt x="1965" y="2040"/>
                    <a:pt x="2947" y="2040"/>
                  </a:cubicBezTo>
                  <a:cubicBezTo>
                    <a:pt x="3163" y="2040"/>
                    <a:pt x="3372" y="2012"/>
                    <a:pt x="3570" y="1952"/>
                  </a:cubicBezTo>
                  <a:cubicBezTo>
                    <a:pt x="4471" y="1652"/>
                    <a:pt x="5171" y="1118"/>
                    <a:pt x="5772" y="518"/>
                  </a:cubicBezTo>
                  <a:cubicBezTo>
                    <a:pt x="4594" y="207"/>
                    <a:pt x="3448" y="0"/>
                    <a:pt x="2457" y="0"/>
                  </a:cubicBezTo>
                  <a:close/>
                </a:path>
              </a:pathLst>
            </a:custGeom>
            <a:solidFill>
              <a:srgbClr val="FAC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7" name="Google Shape;8517;p41"/>
            <p:cNvSpPr/>
            <p:nvPr/>
          </p:nvSpPr>
          <p:spPr>
            <a:xfrm>
              <a:off x="2535678" y="4069344"/>
              <a:ext cx="30830" cy="27180"/>
            </a:xfrm>
            <a:custGeom>
              <a:avLst/>
              <a:gdLst/>
              <a:ahLst/>
              <a:cxnLst/>
              <a:rect l="l" t="t" r="r" b="b"/>
              <a:pathLst>
                <a:path w="1442" h="1271" extrusionOk="0">
                  <a:moveTo>
                    <a:pt x="541" y="1"/>
                  </a:moveTo>
                  <a:cubicBezTo>
                    <a:pt x="441" y="201"/>
                    <a:pt x="341" y="368"/>
                    <a:pt x="207" y="568"/>
                  </a:cubicBezTo>
                  <a:cubicBezTo>
                    <a:pt x="1" y="935"/>
                    <a:pt x="347" y="1271"/>
                    <a:pt x="681" y="1271"/>
                  </a:cubicBezTo>
                  <a:cubicBezTo>
                    <a:pt x="832" y="1271"/>
                    <a:pt x="981" y="1202"/>
                    <a:pt x="1075" y="1035"/>
                  </a:cubicBezTo>
                  <a:cubicBezTo>
                    <a:pt x="1208" y="802"/>
                    <a:pt x="1308" y="568"/>
                    <a:pt x="1442" y="335"/>
                  </a:cubicBezTo>
                  <a:cubicBezTo>
                    <a:pt x="1141" y="234"/>
                    <a:pt x="841" y="101"/>
                    <a:pt x="541" y="1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8" name="Google Shape;8518;p41"/>
            <p:cNvSpPr/>
            <p:nvPr/>
          </p:nvSpPr>
          <p:spPr>
            <a:xfrm>
              <a:off x="2570698" y="4083629"/>
              <a:ext cx="32177" cy="31906"/>
            </a:xfrm>
            <a:custGeom>
              <a:avLst/>
              <a:gdLst/>
              <a:ahLst/>
              <a:cxnLst/>
              <a:rect l="l" t="t" r="r" b="b"/>
              <a:pathLst>
                <a:path w="1505" h="1492" extrusionOk="0">
                  <a:moveTo>
                    <a:pt x="604" y="0"/>
                  </a:moveTo>
                  <a:cubicBezTo>
                    <a:pt x="471" y="267"/>
                    <a:pt x="337" y="534"/>
                    <a:pt x="204" y="767"/>
                  </a:cubicBezTo>
                  <a:cubicBezTo>
                    <a:pt x="0" y="1153"/>
                    <a:pt x="320" y="1492"/>
                    <a:pt x="640" y="1492"/>
                  </a:cubicBezTo>
                  <a:cubicBezTo>
                    <a:pt x="791" y="1492"/>
                    <a:pt x="942" y="1416"/>
                    <a:pt x="1038" y="1234"/>
                  </a:cubicBezTo>
                  <a:cubicBezTo>
                    <a:pt x="1205" y="967"/>
                    <a:pt x="1338" y="667"/>
                    <a:pt x="1505" y="400"/>
                  </a:cubicBezTo>
                  <a:cubicBezTo>
                    <a:pt x="1205" y="267"/>
                    <a:pt x="938" y="134"/>
                    <a:pt x="60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9" name="Google Shape;8519;p41"/>
            <p:cNvSpPr/>
            <p:nvPr/>
          </p:nvSpPr>
          <p:spPr>
            <a:xfrm>
              <a:off x="2601293" y="4097893"/>
              <a:ext cx="33674" cy="34302"/>
            </a:xfrm>
            <a:custGeom>
              <a:avLst/>
              <a:gdLst/>
              <a:ahLst/>
              <a:cxnLst/>
              <a:rect l="l" t="t" r="r" b="b"/>
              <a:pathLst>
                <a:path w="1575" h="1604" extrusionOk="0">
                  <a:moveTo>
                    <a:pt x="674" y="0"/>
                  </a:moveTo>
                  <a:cubicBezTo>
                    <a:pt x="508" y="300"/>
                    <a:pt x="374" y="601"/>
                    <a:pt x="207" y="901"/>
                  </a:cubicBezTo>
                  <a:cubicBezTo>
                    <a:pt x="1" y="1268"/>
                    <a:pt x="331" y="1604"/>
                    <a:pt x="655" y="1604"/>
                  </a:cubicBezTo>
                  <a:cubicBezTo>
                    <a:pt x="802" y="1604"/>
                    <a:pt x="948" y="1534"/>
                    <a:pt x="1041" y="1368"/>
                  </a:cubicBezTo>
                  <a:cubicBezTo>
                    <a:pt x="1208" y="1068"/>
                    <a:pt x="1375" y="734"/>
                    <a:pt x="1575" y="434"/>
                  </a:cubicBezTo>
                  <a:cubicBezTo>
                    <a:pt x="1275" y="300"/>
                    <a:pt x="1008" y="167"/>
                    <a:pt x="674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0" name="Google Shape;8520;p41"/>
            <p:cNvSpPr/>
            <p:nvPr/>
          </p:nvSpPr>
          <p:spPr>
            <a:xfrm>
              <a:off x="1873283" y="3747628"/>
              <a:ext cx="134822" cy="74933"/>
            </a:xfrm>
            <a:custGeom>
              <a:avLst/>
              <a:gdLst/>
              <a:ahLst/>
              <a:cxnLst/>
              <a:rect l="l" t="t" r="r" b="b"/>
              <a:pathLst>
                <a:path w="6306" h="3504" extrusionOk="0">
                  <a:moveTo>
                    <a:pt x="5004" y="1"/>
                  </a:moveTo>
                  <a:lnTo>
                    <a:pt x="868" y="668"/>
                  </a:lnTo>
                  <a:cubicBezTo>
                    <a:pt x="868" y="668"/>
                    <a:pt x="1" y="2169"/>
                    <a:pt x="1935" y="3503"/>
                  </a:cubicBezTo>
                  <a:lnTo>
                    <a:pt x="6305" y="3170"/>
                  </a:lnTo>
                  <a:lnTo>
                    <a:pt x="5004" y="1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1" name="Google Shape;8521;p41"/>
            <p:cNvSpPr/>
            <p:nvPr/>
          </p:nvSpPr>
          <p:spPr>
            <a:xfrm>
              <a:off x="2416014" y="3980190"/>
              <a:ext cx="129092" cy="101322"/>
            </a:xfrm>
            <a:custGeom>
              <a:avLst/>
              <a:gdLst/>
              <a:ahLst/>
              <a:cxnLst/>
              <a:rect l="l" t="t" r="r" b="b"/>
              <a:pathLst>
                <a:path w="6038" h="4738" extrusionOk="0">
                  <a:moveTo>
                    <a:pt x="2869" y="0"/>
                  </a:moveTo>
                  <a:lnTo>
                    <a:pt x="0" y="4170"/>
                  </a:lnTo>
                  <a:cubicBezTo>
                    <a:pt x="0" y="4170"/>
                    <a:pt x="589" y="4738"/>
                    <a:pt x="1984" y="4738"/>
                  </a:cubicBezTo>
                  <a:cubicBezTo>
                    <a:pt x="2346" y="4738"/>
                    <a:pt x="2762" y="4700"/>
                    <a:pt x="3236" y="4604"/>
                  </a:cubicBezTo>
                  <a:lnTo>
                    <a:pt x="6038" y="1234"/>
                  </a:lnTo>
                  <a:lnTo>
                    <a:pt x="2869" y="0"/>
                  </a:ln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2" name="Google Shape;8522;p41"/>
            <p:cNvSpPr/>
            <p:nvPr/>
          </p:nvSpPr>
          <p:spPr>
            <a:xfrm>
              <a:off x="1897528" y="3289070"/>
              <a:ext cx="584123" cy="545296"/>
            </a:xfrm>
            <a:custGeom>
              <a:avLst/>
              <a:gdLst/>
              <a:ahLst/>
              <a:cxnLst/>
              <a:rect l="l" t="t" r="r" b="b"/>
              <a:pathLst>
                <a:path w="27321" h="25499" extrusionOk="0">
                  <a:moveTo>
                    <a:pt x="20535" y="0"/>
                  </a:moveTo>
                  <a:cubicBezTo>
                    <a:pt x="18979" y="0"/>
                    <a:pt x="17097" y="615"/>
                    <a:pt x="16613" y="1163"/>
                  </a:cubicBezTo>
                  <a:cubicBezTo>
                    <a:pt x="15011" y="7167"/>
                    <a:pt x="20148" y="16273"/>
                    <a:pt x="19848" y="18975"/>
                  </a:cubicBezTo>
                  <a:cubicBezTo>
                    <a:pt x="19688" y="19251"/>
                    <a:pt x="18864" y="19313"/>
                    <a:pt x="17586" y="19313"/>
                  </a:cubicBezTo>
                  <a:cubicBezTo>
                    <a:pt x="16531" y="19313"/>
                    <a:pt x="15167" y="19271"/>
                    <a:pt x="13610" y="19271"/>
                  </a:cubicBezTo>
                  <a:cubicBezTo>
                    <a:pt x="9977" y="19271"/>
                    <a:pt x="5298" y="19502"/>
                    <a:pt x="1068" y="21044"/>
                  </a:cubicBezTo>
                  <a:cubicBezTo>
                    <a:pt x="1" y="21444"/>
                    <a:pt x="968" y="24179"/>
                    <a:pt x="2035" y="24746"/>
                  </a:cubicBezTo>
                  <a:cubicBezTo>
                    <a:pt x="2583" y="25066"/>
                    <a:pt x="6519" y="25499"/>
                    <a:pt x="11054" y="25499"/>
                  </a:cubicBezTo>
                  <a:cubicBezTo>
                    <a:pt x="17856" y="25499"/>
                    <a:pt x="26006" y="24526"/>
                    <a:pt x="26086" y="20743"/>
                  </a:cubicBezTo>
                  <a:cubicBezTo>
                    <a:pt x="26119" y="18809"/>
                    <a:pt x="27320" y="8201"/>
                    <a:pt x="22583" y="762"/>
                  </a:cubicBezTo>
                  <a:cubicBezTo>
                    <a:pt x="22239" y="209"/>
                    <a:pt x="21443" y="0"/>
                    <a:pt x="20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3" name="Google Shape;8523;p41"/>
            <p:cNvSpPr/>
            <p:nvPr/>
          </p:nvSpPr>
          <p:spPr>
            <a:xfrm>
              <a:off x="2145001" y="3207443"/>
              <a:ext cx="673983" cy="838720"/>
            </a:xfrm>
            <a:custGeom>
              <a:avLst/>
              <a:gdLst/>
              <a:ahLst/>
              <a:cxnLst/>
              <a:rect l="l" t="t" r="r" b="b"/>
              <a:pathLst>
                <a:path w="31524" h="39220" extrusionOk="0">
                  <a:moveTo>
                    <a:pt x="5849" y="0"/>
                  </a:moveTo>
                  <a:cubicBezTo>
                    <a:pt x="5640" y="0"/>
                    <a:pt x="5500" y="47"/>
                    <a:pt x="5438" y="143"/>
                  </a:cubicBezTo>
                  <a:cubicBezTo>
                    <a:pt x="2135" y="1210"/>
                    <a:pt x="1" y="5880"/>
                    <a:pt x="1168" y="10083"/>
                  </a:cubicBezTo>
                  <a:cubicBezTo>
                    <a:pt x="2402" y="14486"/>
                    <a:pt x="23484" y="21625"/>
                    <a:pt x="23951" y="23826"/>
                  </a:cubicBezTo>
                  <a:cubicBezTo>
                    <a:pt x="23951" y="25628"/>
                    <a:pt x="16179" y="33233"/>
                    <a:pt x="13343" y="37536"/>
                  </a:cubicBezTo>
                  <a:cubicBezTo>
                    <a:pt x="12893" y="38252"/>
                    <a:pt x="15095" y="39220"/>
                    <a:pt x="16504" y="39220"/>
                  </a:cubicBezTo>
                  <a:cubicBezTo>
                    <a:pt x="16869" y="39220"/>
                    <a:pt x="17181" y="39155"/>
                    <a:pt x="17380" y="39004"/>
                  </a:cubicBezTo>
                  <a:cubicBezTo>
                    <a:pt x="30756" y="28863"/>
                    <a:pt x="31523" y="23393"/>
                    <a:pt x="29989" y="20090"/>
                  </a:cubicBezTo>
                  <a:cubicBezTo>
                    <a:pt x="24978" y="9072"/>
                    <a:pt x="8757" y="0"/>
                    <a:pt x="58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4" name="Google Shape;8524;p41"/>
            <p:cNvSpPr/>
            <p:nvPr/>
          </p:nvSpPr>
          <p:spPr>
            <a:xfrm>
              <a:off x="1897528" y="3711252"/>
              <a:ext cx="169757" cy="122001"/>
            </a:xfrm>
            <a:custGeom>
              <a:avLst/>
              <a:gdLst/>
              <a:ahLst/>
              <a:cxnLst/>
              <a:rect l="l" t="t" r="r" b="b"/>
              <a:pathLst>
                <a:path w="7940" h="5705" extrusionOk="0">
                  <a:moveTo>
                    <a:pt x="6305" y="1"/>
                  </a:moveTo>
                  <a:cubicBezTo>
                    <a:pt x="4571" y="267"/>
                    <a:pt x="2803" y="668"/>
                    <a:pt x="1101" y="1302"/>
                  </a:cubicBezTo>
                  <a:cubicBezTo>
                    <a:pt x="1" y="1702"/>
                    <a:pt x="968" y="4437"/>
                    <a:pt x="2035" y="5004"/>
                  </a:cubicBezTo>
                  <a:cubicBezTo>
                    <a:pt x="2469" y="5238"/>
                    <a:pt x="4837" y="5571"/>
                    <a:pt x="7940" y="5705"/>
                  </a:cubicBezTo>
                  <a:cubicBezTo>
                    <a:pt x="7439" y="3770"/>
                    <a:pt x="6872" y="1902"/>
                    <a:pt x="6305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5" name="Google Shape;8525;p41"/>
            <p:cNvSpPr/>
            <p:nvPr/>
          </p:nvSpPr>
          <p:spPr>
            <a:xfrm>
              <a:off x="2420654" y="3933100"/>
              <a:ext cx="169394" cy="113062"/>
            </a:xfrm>
            <a:custGeom>
              <a:avLst/>
              <a:gdLst/>
              <a:ahLst/>
              <a:cxnLst/>
              <a:rect l="l" t="t" r="r" b="b"/>
              <a:pathLst>
                <a:path w="7923" h="5287" extrusionOk="0">
                  <a:moveTo>
                    <a:pt x="3219" y="1"/>
                  </a:moveTo>
                  <a:cubicBezTo>
                    <a:pt x="2152" y="1302"/>
                    <a:pt x="1151" y="2569"/>
                    <a:pt x="450" y="3603"/>
                  </a:cubicBezTo>
                  <a:cubicBezTo>
                    <a:pt x="0" y="4319"/>
                    <a:pt x="2202" y="5287"/>
                    <a:pt x="3611" y="5287"/>
                  </a:cubicBezTo>
                  <a:cubicBezTo>
                    <a:pt x="3976" y="5287"/>
                    <a:pt x="4288" y="5222"/>
                    <a:pt x="4487" y="5071"/>
                  </a:cubicBezTo>
                  <a:cubicBezTo>
                    <a:pt x="5721" y="4137"/>
                    <a:pt x="6888" y="3203"/>
                    <a:pt x="7922" y="2336"/>
                  </a:cubicBezTo>
                  <a:cubicBezTo>
                    <a:pt x="6321" y="1669"/>
                    <a:pt x="4720" y="935"/>
                    <a:pt x="3219" y="1"/>
                  </a:cubicBezTo>
                  <a:close/>
                </a:path>
              </a:pathLst>
            </a:custGeom>
            <a:solidFill>
              <a:srgbClr val="9B2E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6" name="Google Shape;8526;p41"/>
            <p:cNvSpPr/>
            <p:nvPr/>
          </p:nvSpPr>
          <p:spPr>
            <a:xfrm>
              <a:off x="2894541" y="3086532"/>
              <a:ext cx="154791" cy="114731"/>
            </a:xfrm>
            <a:custGeom>
              <a:avLst/>
              <a:gdLst/>
              <a:ahLst/>
              <a:cxnLst/>
              <a:rect l="l" t="t" r="r" b="b"/>
              <a:pathLst>
                <a:path w="7240" h="5365" extrusionOk="0">
                  <a:moveTo>
                    <a:pt x="4800" y="0"/>
                  </a:moveTo>
                  <a:cubicBezTo>
                    <a:pt x="4455" y="0"/>
                    <a:pt x="4013" y="147"/>
                    <a:pt x="3370" y="393"/>
                  </a:cubicBezTo>
                  <a:cubicBezTo>
                    <a:pt x="2803" y="660"/>
                    <a:pt x="1" y="2094"/>
                    <a:pt x="101" y="2795"/>
                  </a:cubicBezTo>
                  <a:cubicBezTo>
                    <a:pt x="655" y="4035"/>
                    <a:pt x="620" y="5364"/>
                    <a:pt x="1668" y="5364"/>
                  </a:cubicBezTo>
                  <a:cubicBezTo>
                    <a:pt x="2198" y="5364"/>
                    <a:pt x="3005" y="5025"/>
                    <a:pt x="4304" y="4162"/>
                  </a:cubicBezTo>
                  <a:cubicBezTo>
                    <a:pt x="5838" y="3128"/>
                    <a:pt x="7239" y="3729"/>
                    <a:pt x="6372" y="1827"/>
                  </a:cubicBezTo>
                  <a:cubicBezTo>
                    <a:pt x="5744" y="506"/>
                    <a:pt x="5439" y="0"/>
                    <a:pt x="4800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7" name="Google Shape;8527;p41"/>
            <p:cNvSpPr/>
            <p:nvPr/>
          </p:nvSpPr>
          <p:spPr>
            <a:xfrm>
              <a:off x="2953037" y="3086340"/>
              <a:ext cx="94863" cy="84214"/>
            </a:xfrm>
            <a:custGeom>
              <a:avLst/>
              <a:gdLst/>
              <a:ahLst/>
              <a:cxnLst/>
              <a:rect l="l" t="t" r="r" b="b"/>
              <a:pathLst>
                <a:path w="4437" h="3938" extrusionOk="0">
                  <a:moveTo>
                    <a:pt x="2046" y="0"/>
                  </a:moveTo>
                  <a:cubicBezTo>
                    <a:pt x="1704" y="0"/>
                    <a:pt x="1266" y="139"/>
                    <a:pt x="634" y="369"/>
                  </a:cubicBezTo>
                  <a:cubicBezTo>
                    <a:pt x="534" y="435"/>
                    <a:pt x="334" y="535"/>
                    <a:pt x="100" y="669"/>
                  </a:cubicBezTo>
                  <a:cubicBezTo>
                    <a:pt x="100" y="769"/>
                    <a:pt x="100" y="902"/>
                    <a:pt x="100" y="1036"/>
                  </a:cubicBezTo>
                  <a:cubicBezTo>
                    <a:pt x="0" y="1936"/>
                    <a:pt x="868" y="3471"/>
                    <a:pt x="1635" y="3804"/>
                  </a:cubicBezTo>
                  <a:cubicBezTo>
                    <a:pt x="1735" y="3838"/>
                    <a:pt x="1835" y="3904"/>
                    <a:pt x="1935" y="3938"/>
                  </a:cubicBezTo>
                  <a:cubicBezTo>
                    <a:pt x="3336" y="3237"/>
                    <a:pt x="4437" y="3604"/>
                    <a:pt x="3636" y="1836"/>
                  </a:cubicBezTo>
                  <a:cubicBezTo>
                    <a:pt x="3002" y="503"/>
                    <a:pt x="2698" y="0"/>
                    <a:pt x="2046" y="0"/>
                  </a:cubicBezTo>
                  <a:close/>
                </a:path>
              </a:pathLst>
            </a:custGeom>
            <a:solidFill>
              <a:srgbClr val="D894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8" name="Google Shape;8528;p41"/>
            <p:cNvSpPr/>
            <p:nvPr/>
          </p:nvSpPr>
          <p:spPr>
            <a:xfrm>
              <a:off x="2776887" y="3185524"/>
              <a:ext cx="286000" cy="634963"/>
            </a:xfrm>
            <a:custGeom>
              <a:avLst/>
              <a:gdLst/>
              <a:ahLst/>
              <a:cxnLst/>
              <a:rect l="l" t="t" r="r" b="b"/>
              <a:pathLst>
                <a:path w="13377" h="29692" extrusionOk="0">
                  <a:moveTo>
                    <a:pt x="4136" y="0"/>
                  </a:moveTo>
                  <a:cubicBezTo>
                    <a:pt x="0" y="0"/>
                    <a:pt x="1801" y="10975"/>
                    <a:pt x="2635" y="16212"/>
                  </a:cubicBezTo>
                  <a:cubicBezTo>
                    <a:pt x="2635" y="16212"/>
                    <a:pt x="7906" y="28954"/>
                    <a:pt x="9140" y="29388"/>
                  </a:cubicBezTo>
                  <a:cubicBezTo>
                    <a:pt x="9731" y="29599"/>
                    <a:pt x="10296" y="29692"/>
                    <a:pt x="10812" y="29692"/>
                  </a:cubicBezTo>
                  <a:cubicBezTo>
                    <a:pt x="12014" y="29692"/>
                    <a:pt x="12956" y="29187"/>
                    <a:pt x="13376" y="28487"/>
                  </a:cubicBezTo>
                  <a:cubicBezTo>
                    <a:pt x="13009" y="26786"/>
                    <a:pt x="8139" y="17379"/>
                    <a:pt x="7872" y="13243"/>
                  </a:cubicBezTo>
                  <a:cubicBezTo>
                    <a:pt x="7672" y="10341"/>
                    <a:pt x="8273" y="0"/>
                    <a:pt x="4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9" name="Google Shape;8529;p41"/>
            <p:cNvSpPr/>
            <p:nvPr/>
          </p:nvSpPr>
          <p:spPr>
            <a:xfrm>
              <a:off x="2937344" y="3746217"/>
              <a:ext cx="125543" cy="74270"/>
            </a:xfrm>
            <a:custGeom>
              <a:avLst/>
              <a:gdLst/>
              <a:ahLst/>
              <a:cxnLst/>
              <a:rect l="l" t="t" r="r" b="b"/>
              <a:pathLst>
                <a:path w="5872" h="3473" extrusionOk="0">
                  <a:moveTo>
                    <a:pt x="5004" y="0"/>
                  </a:moveTo>
                  <a:cubicBezTo>
                    <a:pt x="3751" y="522"/>
                    <a:pt x="2437" y="799"/>
                    <a:pt x="1110" y="799"/>
                  </a:cubicBezTo>
                  <a:cubicBezTo>
                    <a:pt x="741" y="799"/>
                    <a:pt x="371" y="778"/>
                    <a:pt x="0" y="734"/>
                  </a:cubicBezTo>
                  <a:lnTo>
                    <a:pt x="0" y="734"/>
                  </a:lnTo>
                  <a:cubicBezTo>
                    <a:pt x="701" y="2102"/>
                    <a:pt x="1301" y="3036"/>
                    <a:pt x="1635" y="3169"/>
                  </a:cubicBezTo>
                  <a:cubicBezTo>
                    <a:pt x="2226" y="3380"/>
                    <a:pt x="2791" y="3473"/>
                    <a:pt x="3307" y="3473"/>
                  </a:cubicBezTo>
                  <a:cubicBezTo>
                    <a:pt x="4509" y="3473"/>
                    <a:pt x="5451" y="2968"/>
                    <a:pt x="5871" y="2268"/>
                  </a:cubicBezTo>
                  <a:cubicBezTo>
                    <a:pt x="5805" y="1868"/>
                    <a:pt x="5471" y="1068"/>
                    <a:pt x="50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0" name="Google Shape;8530;p41"/>
            <p:cNvSpPr/>
            <p:nvPr/>
          </p:nvSpPr>
          <p:spPr>
            <a:xfrm>
              <a:off x="2212755" y="3100796"/>
              <a:ext cx="758135" cy="294471"/>
            </a:xfrm>
            <a:custGeom>
              <a:avLst/>
              <a:gdLst/>
              <a:ahLst/>
              <a:cxnLst/>
              <a:rect l="l" t="t" r="r" b="b"/>
              <a:pathLst>
                <a:path w="35460" h="13770" extrusionOk="0">
                  <a:moveTo>
                    <a:pt x="27049" y="0"/>
                  </a:moveTo>
                  <a:cubicBezTo>
                    <a:pt x="25834" y="0"/>
                    <a:pt x="24586" y="114"/>
                    <a:pt x="23384" y="193"/>
                  </a:cubicBezTo>
                  <a:cubicBezTo>
                    <a:pt x="18947" y="493"/>
                    <a:pt x="1468" y="1094"/>
                    <a:pt x="1" y="6564"/>
                  </a:cubicBezTo>
                  <a:cubicBezTo>
                    <a:pt x="6072" y="11601"/>
                    <a:pt x="17446" y="13769"/>
                    <a:pt x="17446" y="13769"/>
                  </a:cubicBezTo>
                  <a:cubicBezTo>
                    <a:pt x="20782" y="12802"/>
                    <a:pt x="21349" y="12335"/>
                    <a:pt x="25018" y="10867"/>
                  </a:cubicBezTo>
                  <a:cubicBezTo>
                    <a:pt x="27620" y="9733"/>
                    <a:pt x="35459" y="7265"/>
                    <a:pt x="34092" y="3962"/>
                  </a:cubicBezTo>
                  <a:cubicBezTo>
                    <a:pt x="32658" y="648"/>
                    <a:pt x="29948" y="0"/>
                    <a:pt x="27049" y="0"/>
                  </a:cubicBezTo>
                  <a:close/>
                </a:path>
              </a:pathLst>
            </a:custGeom>
            <a:solidFill>
              <a:srgbClr val="FFEE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1" name="Google Shape;8531;p41"/>
            <p:cNvSpPr/>
            <p:nvPr/>
          </p:nvSpPr>
          <p:spPr>
            <a:xfrm>
              <a:off x="2977987" y="2866096"/>
              <a:ext cx="368741" cy="322165"/>
            </a:xfrm>
            <a:custGeom>
              <a:avLst/>
              <a:gdLst/>
              <a:ahLst/>
              <a:cxnLst/>
              <a:rect l="l" t="t" r="r" b="b"/>
              <a:pathLst>
                <a:path w="17247" h="15065" extrusionOk="0">
                  <a:moveTo>
                    <a:pt x="12362" y="0"/>
                  </a:moveTo>
                  <a:cubicBezTo>
                    <a:pt x="11767" y="0"/>
                    <a:pt x="11170" y="62"/>
                    <a:pt x="10608" y="160"/>
                  </a:cubicBezTo>
                  <a:cubicBezTo>
                    <a:pt x="5972" y="927"/>
                    <a:pt x="1335" y="3763"/>
                    <a:pt x="468" y="8566"/>
                  </a:cubicBezTo>
                  <a:cubicBezTo>
                    <a:pt x="1" y="11168"/>
                    <a:pt x="401" y="11602"/>
                    <a:pt x="1235" y="12936"/>
                  </a:cubicBezTo>
                  <a:cubicBezTo>
                    <a:pt x="1602" y="13903"/>
                    <a:pt x="3570" y="14937"/>
                    <a:pt x="4137" y="15004"/>
                  </a:cubicBezTo>
                  <a:cubicBezTo>
                    <a:pt x="4426" y="15045"/>
                    <a:pt x="4721" y="15065"/>
                    <a:pt x="5020" y="15065"/>
                  </a:cubicBezTo>
                  <a:cubicBezTo>
                    <a:pt x="9095" y="15065"/>
                    <a:pt x="13903" y="11398"/>
                    <a:pt x="15612" y="8166"/>
                  </a:cubicBezTo>
                  <a:cubicBezTo>
                    <a:pt x="16479" y="6631"/>
                    <a:pt x="17246" y="4296"/>
                    <a:pt x="16679" y="2562"/>
                  </a:cubicBezTo>
                  <a:cubicBezTo>
                    <a:pt x="16024" y="595"/>
                    <a:pt x="14205" y="0"/>
                    <a:pt x="12362" y="0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2" name="Google Shape;8532;p41"/>
            <p:cNvSpPr/>
            <p:nvPr/>
          </p:nvSpPr>
          <p:spPr>
            <a:xfrm>
              <a:off x="2780436" y="3137942"/>
              <a:ext cx="507305" cy="698071"/>
            </a:xfrm>
            <a:custGeom>
              <a:avLst/>
              <a:gdLst/>
              <a:ahLst/>
              <a:cxnLst/>
              <a:rect l="l" t="t" r="r" b="b"/>
              <a:pathLst>
                <a:path w="23728" h="32643" extrusionOk="0">
                  <a:moveTo>
                    <a:pt x="3194" y="0"/>
                  </a:moveTo>
                  <a:cubicBezTo>
                    <a:pt x="2722" y="0"/>
                    <a:pt x="2234" y="129"/>
                    <a:pt x="1735" y="424"/>
                  </a:cubicBezTo>
                  <a:cubicBezTo>
                    <a:pt x="1" y="1592"/>
                    <a:pt x="101" y="4060"/>
                    <a:pt x="601" y="5328"/>
                  </a:cubicBezTo>
                  <a:cubicBezTo>
                    <a:pt x="635" y="5328"/>
                    <a:pt x="3937" y="14467"/>
                    <a:pt x="8707" y="21406"/>
                  </a:cubicBezTo>
                  <a:cubicBezTo>
                    <a:pt x="12843" y="27410"/>
                    <a:pt x="19381" y="32347"/>
                    <a:pt x="19748" y="32580"/>
                  </a:cubicBezTo>
                  <a:cubicBezTo>
                    <a:pt x="19820" y="32623"/>
                    <a:pt x="19904" y="32642"/>
                    <a:pt x="19997" y="32642"/>
                  </a:cubicBezTo>
                  <a:cubicBezTo>
                    <a:pt x="21151" y="32642"/>
                    <a:pt x="23727" y="29576"/>
                    <a:pt x="23017" y="28311"/>
                  </a:cubicBezTo>
                  <a:cubicBezTo>
                    <a:pt x="22350" y="27243"/>
                    <a:pt x="13644" y="21272"/>
                    <a:pt x="12009" y="17036"/>
                  </a:cubicBezTo>
                  <a:cubicBezTo>
                    <a:pt x="10375" y="13066"/>
                    <a:pt x="8840" y="4093"/>
                    <a:pt x="5738" y="1191"/>
                  </a:cubicBezTo>
                  <a:cubicBezTo>
                    <a:pt x="4968" y="487"/>
                    <a:pt x="4110" y="0"/>
                    <a:pt x="3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3" name="Google Shape;8533;p41"/>
            <p:cNvSpPr/>
            <p:nvPr/>
          </p:nvSpPr>
          <p:spPr>
            <a:xfrm>
              <a:off x="3159846" y="3711252"/>
              <a:ext cx="127895" cy="124760"/>
            </a:xfrm>
            <a:custGeom>
              <a:avLst/>
              <a:gdLst/>
              <a:ahLst/>
              <a:cxnLst/>
              <a:rect l="l" t="t" r="r" b="b"/>
              <a:pathLst>
                <a:path w="5982" h="5834" extrusionOk="0">
                  <a:moveTo>
                    <a:pt x="3637" y="1"/>
                  </a:moveTo>
                  <a:cubicBezTo>
                    <a:pt x="2669" y="1602"/>
                    <a:pt x="1435" y="2936"/>
                    <a:pt x="1" y="4170"/>
                  </a:cubicBezTo>
                  <a:cubicBezTo>
                    <a:pt x="1102" y="5104"/>
                    <a:pt x="1902" y="5671"/>
                    <a:pt x="2002" y="5771"/>
                  </a:cubicBezTo>
                  <a:cubicBezTo>
                    <a:pt x="2074" y="5814"/>
                    <a:pt x="2158" y="5833"/>
                    <a:pt x="2251" y="5833"/>
                  </a:cubicBezTo>
                  <a:cubicBezTo>
                    <a:pt x="3405" y="5833"/>
                    <a:pt x="5981" y="2767"/>
                    <a:pt x="5271" y="1502"/>
                  </a:cubicBezTo>
                  <a:cubicBezTo>
                    <a:pt x="5104" y="1268"/>
                    <a:pt x="4504" y="734"/>
                    <a:pt x="3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4" name="Google Shape;8534;p41"/>
            <p:cNvSpPr/>
            <p:nvPr/>
          </p:nvSpPr>
          <p:spPr>
            <a:xfrm>
              <a:off x="2803270" y="2733231"/>
              <a:ext cx="651149" cy="499383"/>
            </a:xfrm>
            <a:custGeom>
              <a:avLst/>
              <a:gdLst/>
              <a:ahLst/>
              <a:cxnLst/>
              <a:rect l="l" t="t" r="r" b="b"/>
              <a:pathLst>
                <a:path w="30456" h="23352" extrusionOk="0">
                  <a:moveTo>
                    <a:pt x="19033" y="1"/>
                  </a:moveTo>
                  <a:cubicBezTo>
                    <a:pt x="18993" y="1"/>
                    <a:pt x="18953" y="1"/>
                    <a:pt x="18914" y="2"/>
                  </a:cubicBezTo>
                  <a:cubicBezTo>
                    <a:pt x="3703" y="235"/>
                    <a:pt x="868" y="8875"/>
                    <a:pt x="501" y="11110"/>
                  </a:cubicBezTo>
                  <a:cubicBezTo>
                    <a:pt x="0" y="14145"/>
                    <a:pt x="2335" y="23352"/>
                    <a:pt x="6238" y="23352"/>
                  </a:cubicBezTo>
                  <a:cubicBezTo>
                    <a:pt x="5071" y="20917"/>
                    <a:pt x="8907" y="15746"/>
                    <a:pt x="10174" y="14512"/>
                  </a:cubicBezTo>
                  <a:cubicBezTo>
                    <a:pt x="14420" y="10237"/>
                    <a:pt x="20271" y="8800"/>
                    <a:pt x="21782" y="8800"/>
                  </a:cubicBezTo>
                  <a:cubicBezTo>
                    <a:pt x="22028" y="8800"/>
                    <a:pt x="22159" y="8838"/>
                    <a:pt x="22149" y="8908"/>
                  </a:cubicBezTo>
                  <a:cubicBezTo>
                    <a:pt x="22049" y="9842"/>
                    <a:pt x="22850" y="12911"/>
                    <a:pt x="23150" y="13712"/>
                  </a:cubicBezTo>
                  <a:cubicBezTo>
                    <a:pt x="23800" y="15660"/>
                    <a:pt x="26441" y="16850"/>
                    <a:pt x="28396" y="16850"/>
                  </a:cubicBezTo>
                  <a:cubicBezTo>
                    <a:pt x="28449" y="16850"/>
                    <a:pt x="28502" y="16849"/>
                    <a:pt x="28554" y="16847"/>
                  </a:cubicBezTo>
                  <a:cubicBezTo>
                    <a:pt x="28120" y="15480"/>
                    <a:pt x="30455" y="9876"/>
                    <a:pt x="27320" y="4905"/>
                  </a:cubicBezTo>
                  <a:cubicBezTo>
                    <a:pt x="25805" y="2469"/>
                    <a:pt x="22049" y="1"/>
                    <a:pt x="19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5" name="Google Shape;8535;p41"/>
            <p:cNvSpPr/>
            <p:nvPr/>
          </p:nvSpPr>
          <p:spPr>
            <a:xfrm>
              <a:off x="3208357" y="3124170"/>
              <a:ext cx="1432" cy="727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lose/>
                </a:path>
              </a:pathLst>
            </a:custGeom>
            <a:solidFill>
              <a:srgbClr val="FCA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6" name="Google Shape;8536;p41"/>
            <p:cNvSpPr/>
            <p:nvPr/>
          </p:nvSpPr>
          <p:spPr>
            <a:xfrm>
              <a:off x="3181953" y="3094210"/>
              <a:ext cx="82035" cy="91677"/>
            </a:xfrm>
            <a:custGeom>
              <a:avLst/>
              <a:gdLst/>
              <a:ahLst/>
              <a:cxnLst/>
              <a:rect l="l" t="t" r="r" b="b"/>
              <a:pathLst>
                <a:path w="3837" h="4287" extrusionOk="0">
                  <a:moveTo>
                    <a:pt x="3837" y="1"/>
                  </a:moveTo>
                  <a:lnTo>
                    <a:pt x="34" y="2836"/>
                  </a:lnTo>
                  <a:cubicBezTo>
                    <a:pt x="1" y="3370"/>
                    <a:pt x="568" y="4070"/>
                    <a:pt x="1102" y="4237"/>
                  </a:cubicBezTo>
                  <a:cubicBezTo>
                    <a:pt x="1213" y="4271"/>
                    <a:pt x="1302" y="4287"/>
                    <a:pt x="1373" y="4287"/>
                  </a:cubicBezTo>
                  <a:cubicBezTo>
                    <a:pt x="1857" y="4287"/>
                    <a:pt x="1502" y="3564"/>
                    <a:pt x="1502" y="3069"/>
                  </a:cubicBezTo>
                  <a:cubicBezTo>
                    <a:pt x="1502" y="1869"/>
                    <a:pt x="2970" y="734"/>
                    <a:pt x="3837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7" name="Google Shape;8537;p41"/>
            <p:cNvSpPr/>
            <p:nvPr/>
          </p:nvSpPr>
          <p:spPr>
            <a:xfrm>
              <a:off x="3114199" y="3110569"/>
              <a:ext cx="33289" cy="65310"/>
            </a:xfrm>
            <a:custGeom>
              <a:avLst/>
              <a:gdLst/>
              <a:ahLst/>
              <a:cxnLst/>
              <a:rect l="l" t="t" r="r" b="b"/>
              <a:pathLst>
                <a:path w="1557" h="3054" extrusionOk="0">
                  <a:moveTo>
                    <a:pt x="669" y="0"/>
                  </a:moveTo>
                  <a:cubicBezTo>
                    <a:pt x="563" y="0"/>
                    <a:pt x="454" y="51"/>
                    <a:pt x="401" y="170"/>
                  </a:cubicBezTo>
                  <a:cubicBezTo>
                    <a:pt x="1" y="1170"/>
                    <a:pt x="101" y="2371"/>
                    <a:pt x="1068" y="3005"/>
                  </a:cubicBezTo>
                  <a:cubicBezTo>
                    <a:pt x="1114" y="3039"/>
                    <a:pt x="1160" y="3054"/>
                    <a:pt x="1203" y="3054"/>
                  </a:cubicBezTo>
                  <a:cubicBezTo>
                    <a:pt x="1411" y="3054"/>
                    <a:pt x="1556" y="2710"/>
                    <a:pt x="1335" y="2571"/>
                  </a:cubicBezTo>
                  <a:cubicBezTo>
                    <a:pt x="535" y="2038"/>
                    <a:pt x="601" y="1070"/>
                    <a:pt x="902" y="303"/>
                  </a:cubicBezTo>
                  <a:cubicBezTo>
                    <a:pt x="982" y="121"/>
                    <a:pt x="831" y="0"/>
                    <a:pt x="669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8" name="Google Shape;8538;p41"/>
            <p:cNvSpPr/>
            <p:nvPr/>
          </p:nvSpPr>
          <p:spPr>
            <a:xfrm>
              <a:off x="3196641" y="3055439"/>
              <a:ext cx="74488" cy="53527"/>
            </a:xfrm>
            <a:custGeom>
              <a:avLst/>
              <a:gdLst/>
              <a:ahLst/>
              <a:cxnLst/>
              <a:rect l="l" t="t" r="r" b="b"/>
              <a:pathLst>
                <a:path w="3484" h="2503" extrusionOk="0">
                  <a:moveTo>
                    <a:pt x="2190" y="0"/>
                  </a:moveTo>
                  <a:cubicBezTo>
                    <a:pt x="1484" y="0"/>
                    <a:pt x="594" y="819"/>
                    <a:pt x="181" y="1180"/>
                  </a:cubicBezTo>
                  <a:cubicBezTo>
                    <a:pt x="0" y="1361"/>
                    <a:pt x="180" y="1622"/>
                    <a:pt x="378" y="1622"/>
                  </a:cubicBezTo>
                  <a:cubicBezTo>
                    <a:pt x="436" y="1622"/>
                    <a:pt x="495" y="1599"/>
                    <a:pt x="548" y="1547"/>
                  </a:cubicBezTo>
                  <a:cubicBezTo>
                    <a:pt x="829" y="1322"/>
                    <a:pt x="1605" y="555"/>
                    <a:pt x="2122" y="555"/>
                  </a:cubicBezTo>
                  <a:cubicBezTo>
                    <a:pt x="2220" y="555"/>
                    <a:pt x="2309" y="583"/>
                    <a:pt x="2383" y="646"/>
                  </a:cubicBezTo>
                  <a:cubicBezTo>
                    <a:pt x="2750" y="946"/>
                    <a:pt x="1549" y="1847"/>
                    <a:pt x="1349" y="2047"/>
                  </a:cubicBezTo>
                  <a:cubicBezTo>
                    <a:pt x="1170" y="2226"/>
                    <a:pt x="1343" y="2502"/>
                    <a:pt x="1539" y="2502"/>
                  </a:cubicBezTo>
                  <a:cubicBezTo>
                    <a:pt x="1599" y="2502"/>
                    <a:pt x="1661" y="2477"/>
                    <a:pt x="1716" y="2414"/>
                  </a:cubicBezTo>
                  <a:cubicBezTo>
                    <a:pt x="2183" y="1880"/>
                    <a:pt x="3484" y="1046"/>
                    <a:pt x="2750" y="246"/>
                  </a:cubicBezTo>
                  <a:cubicBezTo>
                    <a:pt x="2590" y="71"/>
                    <a:pt x="2398" y="0"/>
                    <a:pt x="2190" y="0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9" name="Google Shape;8539;p41"/>
            <p:cNvSpPr/>
            <p:nvPr/>
          </p:nvSpPr>
          <p:spPr>
            <a:xfrm>
              <a:off x="3222617" y="3024986"/>
              <a:ext cx="50756" cy="23331"/>
            </a:xfrm>
            <a:custGeom>
              <a:avLst/>
              <a:gdLst/>
              <a:ahLst/>
              <a:cxnLst/>
              <a:rect l="l" t="t" r="r" b="b"/>
              <a:pathLst>
                <a:path w="2374" h="1091" extrusionOk="0">
                  <a:moveTo>
                    <a:pt x="338" y="1"/>
                  </a:moveTo>
                  <a:cubicBezTo>
                    <a:pt x="1" y="1"/>
                    <a:pt x="10" y="569"/>
                    <a:pt x="367" y="569"/>
                  </a:cubicBezTo>
                  <a:cubicBezTo>
                    <a:pt x="868" y="569"/>
                    <a:pt x="1368" y="636"/>
                    <a:pt x="1768" y="1003"/>
                  </a:cubicBezTo>
                  <a:cubicBezTo>
                    <a:pt x="1830" y="1065"/>
                    <a:pt x="1899" y="1091"/>
                    <a:pt x="1966" y="1091"/>
                  </a:cubicBezTo>
                  <a:cubicBezTo>
                    <a:pt x="2185" y="1091"/>
                    <a:pt x="2373" y="807"/>
                    <a:pt x="2168" y="602"/>
                  </a:cubicBezTo>
                  <a:cubicBezTo>
                    <a:pt x="1668" y="135"/>
                    <a:pt x="1034" y="2"/>
                    <a:pt x="367" y="2"/>
                  </a:cubicBezTo>
                  <a:cubicBezTo>
                    <a:pt x="357" y="1"/>
                    <a:pt x="348" y="1"/>
                    <a:pt x="338" y="1"/>
                  </a:cubicBezTo>
                  <a:close/>
                </a:path>
              </a:pathLst>
            </a:custGeom>
            <a:solidFill>
              <a:srgbClr val="B25D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0" name="Google Shape;8540;p41"/>
            <p:cNvSpPr/>
            <p:nvPr/>
          </p:nvSpPr>
          <p:spPr>
            <a:xfrm>
              <a:off x="3050017" y="2923942"/>
              <a:ext cx="91335" cy="78269"/>
            </a:xfrm>
            <a:custGeom>
              <a:avLst/>
              <a:gdLst/>
              <a:ahLst/>
              <a:cxnLst/>
              <a:rect l="l" t="t" r="r" b="b"/>
              <a:pathLst>
                <a:path w="4272" h="3660" extrusionOk="0">
                  <a:moveTo>
                    <a:pt x="2226" y="1"/>
                  </a:moveTo>
                  <a:cubicBezTo>
                    <a:pt x="1980" y="1"/>
                    <a:pt x="1724" y="59"/>
                    <a:pt x="1469" y="190"/>
                  </a:cubicBezTo>
                  <a:cubicBezTo>
                    <a:pt x="1" y="958"/>
                    <a:pt x="301" y="3359"/>
                    <a:pt x="1902" y="3660"/>
                  </a:cubicBezTo>
                  <a:cubicBezTo>
                    <a:pt x="2603" y="3259"/>
                    <a:pt x="3303" y="2859"/>
                    <a:pt x="3970" y="2425"/>
                  </a:cubicBezTo>
                  <a:cubicBezTo>
                    <a:pt x="4272" y="1247"/>
                    <a:pt x="3357" y="1"/>
                    <a:pt x="2226" y="1"/>
                  </a:cubicBezTo>
                  <a:close/>
                </a:path>
              </a:pathLst>
            </a:custGeom>
            <a:solidFill>
              <a:srgbClr val="FFC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1" name="Google Shape;8541;p41"/>
            <p:cNvSpPr/>
            <p:nvPr/>
          </p:nvSpPr>
          <p:spPr>
            <a:xfrm>
              <a:off x="3071717" y="2940986"/>
              <a:ext cx="40515" cy="40824"/>
            </a:xfrm>
            <a:custGeom>
              <a:avLst/>
              <a:gdLst/>
              <a:ahLst/>
              <a:cxnLst/>
              <a:rect l="l" t="t" r="r" b="b"/>
              <a:pathLst>
                <a:path w="1895" h="1909" extrusionOk="0">
                  <a:moveTo>
                    <a:pt x="1560" y="1"/>
                  </a:moveTo>
                  <a:cubicBezTo>
                    <a:pt x="1451" y="1"/>
                    <a:pt x="1348" y="59"/>
                    <a:pt x="1321" y="194"/>
                  </a:cubicBezTo>
                  <a:cubicBezTo>
                    <a:pt x="1273" y="505"/>
                    <a:pt x="1277" y="850"/>
                    <a:pt x="1233" y="1192"/>
                  </a:cubicBezTo>
                  <a:lnTo>
                    <a:pt x="1233" y="1192"/>
                  </a:lnTo>
                  <a:cubicBezTo>
                    <a:pt x="1005" y="1022"/>
                    <a:pt x="772" y="846"/>
                    <a:pt x="554" y="628"/>
                  </a:cubicBezTo>
                  <a:cubicBezTo>
                    <a:pt x="507" y="587"/>
                    <a:pt x="454" y="570"/>
                    <a:pt x="402" y="570"/>
                  </a:cubicBezTo>
                  <a:cubicBezTo>
                    <a:pt x="197" y="570"/>
                    <a:pt x="0" y="841"/>
                    <a:pt x="187" y="1028"/>
                  </a:cubicBezTo>
                  <a:cubicBezTo>
                    <a:pt x="520" y="1328"/>
                    <a:pt x="887" y="1562"/>
                    <a:pt x="1221" y="1828"/>
                  </a:cubicBezTo>
                  <a:cubicBezTo>
                    <a:pt x="1274" y="1882"/>
                    <a:pt x="1344" y="1909"/>
                    <a:pt x="1412" y="1909"/>
                  </a:cubicBezTo>
                  <a:cubicBezTo>
                    <a:pt x="1514" y="1909"/>
                    <a:pt x="1614" y="1848"/>
                    <a:pt x="1654" y="1728"/>
                  </a:cubicBezTo>
                  <a:cubicBezTo>
                    <a:pt x="1788" y="1261"/>
                    <a:pt x="1754" y="794"/>
                    <a:pt x="1855" y="327"/>
                  </a:cubicBezTo>
                  <a:cubicBezTo>
                    <a:pt x="1894" y="128"/>
                    <a:pt x="1721" y="1"/>
                    <a:pt x="1560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2" name="Google Shape;8542;p41"/>
            <p:cNvSpPr/>
            <p:nvPr/>
          </p:nvSpPr>
          <p:spPr>
            <a:xfrm>
              <a:off x="3112061" y="3035700"/>
              <a:ext cx="55652" cy="62530"/>
            </a:xfrm>
            <a:custGeom>
              <a:avLst/>
              <a:gdLst/>
              <a:ahLst/>
              <a:cxnLst/>
              <a:rect l="l" t="t" r="r" b="b"/>
              <a:pathLst>
                <a:path w="2603" h="2924" extrusionOk="0">
                  <a:moveTo>
                    <a:pt x="822" y="1"/>
                  </a:moveTo>
                  <a:cubicBezTo>
                    <a:pt x="695" y="1"/>
                    <a:pt x="574" y="33"/>
                    <a:pt x="468" y="101"/>
                  </a:cubicBezTo>
                  <a:cubicBezTo>
                    <a:pt x="1" y="368"/>
                    <a:pt x="1" y="1236"/>
                    <a:pt x="468" y="1969"/>
                  </a:cubicBezTo>
                  <a:cubicBezTo>
                    <a:pt x="832" y="2568"/>
                    <a:pt x="1360" y="2923"/>
                    <a:pt x="1795" y="2923"/>
                  </a:cubicBezTo>
                  <a:cubicBezTo>
                    <a:pt x="1918" y="2923"/>
                    <a:pt x="2033" y="2895"/>
                    <a:pt x="2136" y="2837"/>
                  </a:cubicBezTo>
                  <a:cubicBezTo>
                    <a:pt x="2603" y="2536"/>
                    <a:pt x="2603" y="1703"/>
                    <a:pt x="2136" y="935"/>
                  </a:cubicBezTo>
                  <a:cubicBezTo>
                    <a:pt x="1775" y="369"/>
                    <a:pt x="1256" y="1"/>
                    <a:pt x="822" y="1"/>
                  </a:cubicBezTo>
                  <a:close/>
                </a:path>
              </a:pathLst>
            </a:custGeom>
            <a:solidFill>
              <a:srgbClr val="E96D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3" name="Google Shape;8543;p41"/>
            <p:cNvSpPr/>
            <p:nvPr/>
          </p:nvSpPr>
          <p:spPr>
            <a:xfrm>
              <a:off x="3142742" y="3059267"/>
              <a:ext cx="15714" cy="11420"/>
            </a:xfrm>
            <a:custGeom>
              <a:avLst/>
              <a:gdLst/>
              <a:ahLst/>
              <a:cxnLst/>
              <a:rect l="l" t="t" r="r" b="b"/>
              <a:pathLst>
                <a:path w="735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lnTo>
                    <a:pt x="401" y="534"/>
                  </a:lnTo>
                  <a:cubicBezTo>
                    <a:pt x="734" y="534"/>
                    <a:pt x="734" y="0"/>
                    <a:pt x="401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4" name="Google Shape;8544;p41"/>
            <p:cNvSpPr/>
            <p:nvPr/>
          </p:nvSpPr>
          <p:spPr>
            <a:xfrm>
              <a:off x="3169125" y="3036427"/>
              <a:ext cx="14282" cy="11441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5" name="Google Shape;8545;p41"/>
            <p:cNvSpPr/>
            <p:nvPr/>
          </p:nvSpPr>
          <p:spPr>
            <a:xfrm>
              <a:off x="3170557" y="3069959"/>
              <a:ext cx="14282" cy="10714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D983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6" name="Google Shape;8546;p41"/>
            <p:cNvSpPr/>
            <p:nvPr/>
          </p:nvSpPr>
          <p:spPr>
            <a:xfrm>
              <a:off x="2284784" y="3222605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1" y="1"/>
                    <a:pt x="1" y="968"/>
                    <a:pt x="634" y="968"/>
                  </a:cubicBezTo>
                  <a:cubicBezTo>
                    <a:pt x="1235" y="968"/>
                    <a:pt x="1235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7" name="Google Shape;8547;p41"/>
            <p:cNvSpPr/>
            <p:nvPr/>
          </p:nvSpPr>
          <p:spPr>
            <a:xfrm>
              <a:off x="2402459" y="3173398"/>
              <a:ext cx="26404" cy="20701"/>
            </a:xfrm>
            <a:custGeom>
              <a:avLst/>
              <a:gdLst/>
              <a:ahLst/>
              <a:cxnLst/>
              <a:rect l="l" t="t" r="r" b="b"/>
              <a:pathLst>
                <a:path w="1235" h="968" extrusionOk="0">
                  <a:moveTo>
                    <a:pt x="601" y="0"/>
                  </a:moveTo>
                  <a:cubicBezTo>
                    <a:pt x="1" y="0"/>
                    <a:pt x="1" y="968"/>
                    <a:pt x="601" y="968"/>
                  </a:cubicBezTo>
                  <a:cubicBezTo>
                    <a:pt x="1235" y="968"/>
                    <a:pt x="1235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8" name="Google Shape;8548;p41"/>
            <p:cNvSpPr/>
            <p:nvPr/>
          </p:nvSpPr>
          <p:spPr>
            <a:xfrm>
              <a:off x="2383923" y="3268262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4" y="968"/>
                    <a:pt x="1234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9" name="Google Shape;8549;p41"/>
            <p:cNvSpPr/>
            <p:nvPr/>
          </p:nvSpPr>
          <p:spPr>
            <a:xfrm>
              <a:off x="2499460" y="3276838"/>
              <a:ext cx="26404" cy="19995"/>
            </a:xfrm>
            <a:custGeom>
              <a:avLst/>
              <a:gdLst/>
              <a:ahLst/>
              <a:cxnLst/>
              <a:rect l="l" t="t" r="r" b="b"/>
              <a:pathLst>
                <a:path w="1235" h="935" extrusionOk="0">
                  <a:moveTo>
                    <a:pt x="601" y="0"/>
                  </a:moveTo>
                  <a:cubicBezTo>
                    <a:pt x="0" y="0"/>
                    <a:pt x="0" y="934"/>
                    <a:pt x="601" y="934"/>
                  </a:cubicBezTo>
                  <a:cubicBezTo>
                    <a:pt x="1234" y="934"/>
                    <a:pt x="1234" y="0"/>
                    <a:pt x="601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0" name="Google Shape;8550;p41"/>
            <p:cNvSpPr/>
            <p:nvPr/>
          </p:nvSpPr>
          <p:spPr>
            <a:xfrm>
              <a:off x="2511583" y="316268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34" y="968"/>
                    <a:pt x="1234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1" name="Google Shape;8551;p41"/>
            <p:cNvSpPr/>
            <p:nvPr/>
          </p:nvSpPr>
          <p:spPr>
            <a:xfrm>
              <a:off x="2577904" y="3328183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0" y="1"/>
                    <a:pt x="0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2" name="Google Shape;8552;p41"/>
            <p:cNvSpPr/>
            <p:nvPr/>
          </p:nvSpPr>
          <p:spPr>
            <a:xfrm>
              <a:off x="2654209" y="3224744"/>
              <a:ext cx="26404" cy="20722"/>
            </a:xfrm>
            <a:custGeom>
              <a:avLst/>
              <a:gdLst/>
              <a:ahLst/>
              <a:cxnLst/>
              <a:rect l="l" t="t" r="r" b="b"/>
              <a:pathLst>
                <a:path w="1235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3" name="Google Shape;8553;p41"/>
            <p:cNvSpPr/>
            <p:nvPr/>
          </p:nvSpPr>
          <p:spPr>
            <a:xfrm>
              <a:off x="2643519" y="3138434"/>
              <a:ext cx="27110" cy="20722"/>
            </a:xfrm>
            <a:custGeom>
              <a:avLst/>
              <a:gdLst/>
              <a:ahLst/>
              <a:cxnLst/>
              <a:rect l="l" t="t" r="r" b="b"/>
              <a:pathLst>
                <a:path w="1268" h="969" extrusionOk="0">
                  <a:moveTo>
                    <a:pt x="634" y="1"/>
                  </a:moveTo>
                  <a:cubicBezTo>
                    <a:pt x="0" y="1"/>
                    <a:pt x="0" y="968"/>
                    <a:pt x="634" y="968"/>
                  </a:cubicBezTo>
                  <a:cubicBezTo>
                    <a:pt x="1268" y="968"/>
                    <a:pt x="1268" y="1"/>
                    <a:pt x="634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4" name="Google Shape;8554;p41"/>
            <p:cNvSpPr/>
            <p:nvPr/>
          </p:nvSpPr>
          <p:spPr>
            <a:xfrm>
              <a:off x="2756918" y="3125603"/>
              <a:ext cx="27110" cy="20701"/>
            </a:xfrm>
            <a:custGeom>
              <a:avLst/>
              <a:gdLst/>
              <a:ahLst/>
              <a:cxnLst/>
              <a:rect l="l" t="t" r="r" b="b"/>
              <a:pathLst>
                <a:path w="1268" h="968" extrusionOk="0">
                  <a:moveTo>
                    <a:pt x="634" y="0"/>
                  </a:moveTo>
                  <a:cubicBezTo>
                    <a:pt x="0" y="0"/>
                    <a:pt x="0" y="968"/>
                    <a:pt x="634" y="968"/>
                  </a:cubicBezTo>
                  <a:cubicBezTo>
                    <a:pt x="1268" y="968"/>
                    <a:pt x="1268" y="0"/>
                    <a:pt x="634" y="0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5" name="Google Shape;8555;p41"/>
            <p:cNvSpPr/>
            <p:nvPr/>
          </p:nvSpPr>
          <p:spPr>
            <a:xfrm>
              <a:off x="2732652" y="3278249"/>
              <a:ext cx="26426" cy="20722"/>
            </a:xfrm>
            <a:custGeom>
              <a:avLst/>
              <a:gdLst/>
              <a:ahLst/>
              <a:cxnLst/>
              <a:rect l="l" t="t" r="r" b="b"/>
              <a:pathLst>
                <a:path w="1236" h="969" extrusionOk="0">
                  <a:moveTo>
                    <a:pt x="601" y="1"/>
                  </a:moveTo>
                  <a:cubicBezTo>
                    <a:pt x="1" y="1"/>
                    <a:pt x="1" y="968"/>
                    <a:pt x="601" y="968"/>
                  </a:cubicBezTo>
                  <a:cubicBezTo>
                    <a:pt x="1235" y="968"/>
                    <a:pt x="1235" y="1"/>
                    <a:pt x="601" y="1"/>
                  </a:cubicBezTo>
                  <a:close/>
                </a:path>
              </a:pathLst>
            </a:custGeom>
            <a:solidFill>
              <a:srgbClr val="F79E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6" name="Google Shape;8556;p41"/>
            <p:cNvSpPr/>
            <p:nvPr/>
          </p:nvSpPr>
          <p:spPr>
            <a:xfrm>
              <a:off x="2895119" y="2991027"/>
              <a:ext cx="133796" cy="181516"/>
            </a:xfrm>
            <a:custGeom>
              <a:avLst/>
              <a:gdLst/>
              <a:ahLst/>
              <a:cxnLst/>
              <a:rect l="l" t="t" r="r" b="b"/>
              <a:pathLst>
                <a:path w="6258" h="8488" extrusionOk="0">
                  <a:moveTo>
                    <a:pt x="5888" y="0"/>
                  </a:moveTo>
                  <a:cubicBezTo>
                    <a:pt x="5828" y="0"/>
                    <a:pt x="5766" y="26"/>
                    <a:pt x="5711" y="89"/>
                  </a:cubicBezTo>
                  <a:cubicBezTo>
                    <a:pt x="3376" y="2491"/>
                    <a:pt x="741" y="4726"/>
                    <a:pt x="41" y="8161"/>
                  </a:cubicBezTo>
                  <a:cubicBezTo>
                    <a:pt x="1" y="8360"/>
                    <a:pt x="163" y="8488"/>
                    <a:pt x="314" y="8488"/>
                  </a:cubicBezTo>
                  <a:cubicBezTo>
                    <a:pt x="417" y="8488"/>
                    <a:pt x="514" y="8429"/>
                    <a:pt x="541" y="8295"/>
                  </a:cubicBezTo>
                  <a:cubicBezTo>
                    <a:pt x="1208" y="4959"/>
                    <a:pt x="3810" y="2791"/>
                    <a:pt x="6078" y="456"/>
                  </a:cubicBezTo>
                  <a:cubicBezTo>
                    <a:pt x="6257" y="277"/>
                    <a:pt x="6084" y="0"/>
                    <a:pt x="58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7" name="Google Shape;8557;p41"/>
            <p:cNvSpPr/>
            <p:nvPr/>
          </p:nvSpPr>
          <p:spPr>
            <a:xfrm>
              <a:off x="2862878" y="2864684"/>
              <a:ext cx="264064" cy="236026"/>
            </a:xfrm>
            <a:custGeom>
              <a:avLst/>
              <a:gdLst/>
              <a:ahLst/>
              <a:cxnLst/>
              <a:rect l="l" t="t" r="r" b="b"/>
              <a:pathLst>
                <a:path w="12351" h="11037" extrusionOk="0">
                  <a:moveTo>
                    <a:pt x="11938" y="1"/>
                  </a:moveTo>
                  <a:cubicBezTo>
                    <a:pt x="11901" y="1"/>
                    <a:pt x="11862" y="9"/>
                    <a:pt x="11823" y="26"/>
                  </a:cubicBezTo>
                  <a:cubicBezTo>
                    <a:pt x="7153" y="2194"/>
                    <a:pt x="2016" y="5730"/>
                    <a:pt x="81" y="10734"/>
                  </a:cubicBezTo>
                  <a:cubicBezTo>
                    <a:pt x="0" y="10916"/>
                    <a:pt x="152" y="11036"/>
                    <a:pt x="314" y="11036"/>
                  </a:cubicBezTo>
                  <a:cubicBezTo>
                    <a:pt x="419" y="11036"/>
                    <a:pt x="529" y="10985"/>
                    <a:pt x="581" y="10867"/>
                  </a:cubicBezTo>
                  <a:cubicBezTo>
                    <a:pt x="2483" y="6030"/>
                    <a:pt x="7586" y="2561"/>
                    <a:pt x="12090" y="460"/>
                  </a:cubicBezTo>
                  <a:cubicBezTo>
                    <a:pt x="12351" y="344"/>
                    <a:pt x="12183" y="1"/>
                    <a:pt x="119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8" name="Google Shape;8558;p41"/>
            <p:cNvSpPr/>
            <p:nvPr/>
          </p:nvSpPr>
          <p:spPr>
            <a:xfrm>
              <a:off x="2850499" y="2927834"/>
              <a:ext cx="84472" cy="96446"/>
            </a:xfrm>
            <a:custGeom>
              <a:avLst/>
              <a:gdLst/>
              <a:ahLst/>
              <a:cxnLst/>
              <a:rect l="l" t="t" r="r" b="b"/>
              <a:pathLst>
                <a:path w="3951" h="4510" extrusionOk="0">
                  <a:moveTo>
                    <a:pt x="3581" y="0"/>
                  </a:moveTo>
                  <a:cubicBezTo>
                    <a:pt x="3527" y="0"/>
                    <a:pt x="3474" y="22"/>
                    <a:pt x="3429" y="75"/>
                  </a:cubicBezTo>
                  <a:cubicBezTo>
                    <a:pt x="2228" y="1376"/>
                    <a:pt x="827" y="2477"/>
                    <a:pt x="93" y="4111"/>
                  </a:cubicBezTo>
                  <a:cubicBezTo>
                    <a:pt x="1" y="4319"/>
                    <a:pt x="179" y="4510"/>
                    <a:pt x="342" y="4510"/>
                  </a:cubicBezTo>
                  <a:cubicBezTo>
                    <a:pt x="415" y="4510"/>
                    <a:pt x="485" y="4471"/>
                    <a:pt x="527" y="4378"/>
                  </a:cubicBezTo>
                  <a:cubicBezTo>
                    <a:pt x="1260" y="2777"/>
                    <a:pt x="2628" y="1710"/>
                    <a:pt x="3796" y="442"/>
                  </a:cubicBezTo>
                  <a:cubicBezTo>
                    <a:pt x="3951" y="261"/>
                    <a:pt x="3765" y="0"/>
                    <a:pt x="35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9" name="Google Shape;8559;p41"/>
            <p:cNvSpPr/>
            <p:nvPr/>
          </p:nvSpPr>
          <p:spPr>
            <a:xfrm>
              <a:off x="2844298" y="2818814"/>
              <a:ext cx="152846" cy="143408"/>
            </a:xfrm>
            <a:custGeom>
              <a:avLst/>
              <a:gdLst/>
              <a:ahLst/>
              <a:cxnLst/>
              <a:rect l="l" t="t" r="r" b="b"/>
              <a:pathLst>
                <a:path w="7149" h="6706" extrusionOk="0">
                  <a:moveTo>
                    <a:pt x="6771" y="1"/>
                  </a:moveTo>
                  <a:cubicBezTo>
                    <a:pt x="6733" y="1"/>
                    <a:pt x="6693" y="11"/>
                    <a:pt x="6654" y="36"/>
                  </a:cubicBezTo>
                  <a:cubicBezTo>
                    <a:pt x="4019" y="1637"/>
                    <a:pt x="1817" y="3772"/>
                    <a:pt x="116" y="6307"/>
                  </a:cubicBezTo>
                  <a:cubicBezTo>
                    <a:pt x="1" y="6514"/>
                    <a:pt x="172" y="6706"/>
                    <a:pt x="355" y="6706"/>
                  </a:cubicBezTo>
                  <a:cubicBezTo>
                    <a:pt x="437" y="6706"/>
                    <a:pt x="521" y="6667"/>
                    <a:pt x="583" y="6574"/>
                  </a:cubicBezTo>
                  <a:cubicBezTo>
                    <a:pt x="2218" y="4106"/>
                    <a:pt x="4386" y="2038"/>
                    <a:pt x="6921" y="503"/>
                  </a:cubicBezTo>
                  <a:cubicBezTo>
                    <a:pt x="7148" y="361"/>
                    <a:pt x="6988" y="1"/>
                    <a:pt x="6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0" name="Google Shape;8560;p41"/>
            <p:cNvSpPr/>
            <p:nvPr/>
          </p:nvSpPr>
          <p:spPr>
            <a:xfrm>
              <a:off x="2966271" y="2875120"/>
              <a:ext cx="44363" cy="33810"/>
            </a:xfrm>
            <a:custGeom>
              <a:avLst/>
              <a:gdLst/>
              <a:ahLst/>
              <a:cxnLst/>
              <a:rect l="l" t="t" r="r" b="b"/>
              <a:pathLst>
                <a:path w="2075" h="1581" extrusionOk="0">
                  <a:moveTo>
                    <a:pt x="1705" y="1"/>
                  </a:moveTo>
                  <a:cubicBezTo>
                    <a:pt x="1666" y="1"/>
                    <a:pt x="1624" y="12"/>
                    <a:pt x="1583" y="38"/>
                  </a:cubicBezTo>
                  <a:cubicBezTo>
                    <a:pt x="1116" y="405"/>
                    <a:pt x="582" y="672"/>
                    <a:pt x="182" y="1139"/>
                  </a:cubicBezTo>
                  <a:cubicBezTo>
                    <a:pt x="1" y="1320"/>
                    <a:pt x="180" y="1581"/>
                    <a:pt x="379" y="1581"/>
                  </a:cubicBezTo>
                  <a:cubicBezTo>
                    <a:pt x="437" y="1581"/>
                    <a:pt x="496" y="1559"/>
                    <a:pt x="549" y="1506"/>
                  </a:cubicBezTo>
                  <a:cubicBezTo>
                    <a:pt x="916" y="1072"/>
                    <a:pt x="1416" y="806"/>
                    <a:pt x="1850" y="505"/>
                  </a:cubicBezTo>
                  <a:cubicBezTo>
                    <a:pt x="2075" y="336"/>
                    <a:pt x="1920" y="1"/>
                    <a:pt x="17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1" name="Google Shape;8561;p41"/>
            <p:cNvSpPr/>
            <p:nvPr/>
          </p:nvSpPr>
          <p:spPr>
            <a:xfrm>
              <a:off x="3293920" y="2921013"/>
              <a:ext cx="93388" cy="144434"/>
            </a:xfrm>
            <a:custGeom>
              <a:avLst/>
              <a:gdLst/>
              <a:ahLst/>
              <a:cxnLst/>
              <a:rect l="l" t="t" r="r" b="b"/>
              <a:pathLst>
                <a:path w="4368" h="6754" extrusionOk="0">
                  <a:moveTo>
                    <a:pt x="793" y="1"/>
                  </a:moveTo>
                  <a:cubicBezTo>
                    <a:pt x="693" y="1"/>
                    <a:pt x="595" y="59"/>
                    <a:pt x="568" y="194"/>
                  </a:cubicBezTo>
                  <a:cubicBezTo>
                    <a:pt x="1" y="2762"/>
                    <a:pt x="1302" y="5898"/>
                    <a:pt x="3937" y="6732"/>
                  </a:cubicBezTo>
                  <a:cubicBezTo>
                    <a:pt x="3974" y="6747"/>
                    <a:pt x="4008" y="6753"/>
                    <a:pt x="4040" y="6753"/>
                  </a:cubicBezTo>
                  <a:cubicBezTo>
                    <a:pt x="4294" y="6753"/>
                    <a:pt x="4367" y="6321"/>
                    <a:pt x="4071" y="6232"/>
                  </a:cubicBezTo>
                  <a:cubicBezTo>
                    <a:pt x="1736" y="5498"/>
                    <a:pt x="568" y="2629"/>
                    <a:pt x="1035" y="327"/>
                  </a:cubicBezTo>
                  <a:cubicBezTo>
                    <a:pt x="1095" y="128"/>
                    <a:pt x="941" y="1"/>
                    <a:pt x="7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2" name="Google Shape;8562;p41"/>
            <p:cNvSpPr/>
            <p:nvPr/>
          </p:nvSpPr>
          <p:spPr>
            <a:xfrm>
              <a:off x="3344569" y="2955464"/>
              <a:ext cx="33674" cy="57611"/>
            </a:xfrm>
            <a:custGeom>
              <a:avLst/>
              <a:gdLst/>
              <a:ahLst/>
              <a:cxnLst/>
              <a:rect l="l" t="t" r="r" b="b"/>
              <a:pathLst>
                <a:path w="1575" h="2694" extrusionOk="0">
                  <a:moveTo>
                    <a:pt x="392" y="1"/>
                  </a:moveTo>
                  <a:cubicBezTo>
                    <a:pt x="259" y="1"/>
                    <a:pt x="117" y="84"/>
                    <a:pt x="100" y="251"/>
                  </a:cubicBezTo>
                  <a:cubicBezTo>
                    <a:pt x="0" y="1151"/>
                    <a:pt x="367" y="2019"/>
                    <a:pt x="1001" y="2619"/>
                  </a:cubicBezTo>
                  <a:cubicBezTo>
                    <a:pt x="1061" y="2672"/>
                    <a:pt x="1127" y="2694"/>
                    <a:pt x="1188" y="2694"/>
                  </a:cubicBezTo>
                  <a:cubicBezTo>
                    <a:pt x="1401" y="2694"/>
                    <a:pt x="1575" y="2433"/>
                    <a:pt x="1368" y="2252"/>
                  </a:cubicBezTo>
                  <a:cubicBezTo>
                    <a:pt x="834" y="1752"/>
                    <a:pt x="534" y="1018"/>
                    <a:pt x="634" y="251"/>
                  </a:cubicBezTo>
                  <a:cubicBezTo>
                    <a:pt x="651" y="84"/>
                    <a:pt x="526" y="1"/>
                    <a:pt x="3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3" name="Google Shape;8563;p41"/>
            <p:cNvSpPr/>
            <p:nvPr/>
          </p:nvSpPr>
          <p:spPr>
            <a:xfrm>
              <a:off x="2999261" y="3209453"/>
              <a:ext cx="48383" cy="59408"/>
            </a:xfrm>
            <a:custGeom>
              <a:avLst/>
              <a:gdLst/>
              <a:ahLst/>
              <a:cxnLst/>
              <a:rect l="l" t="t" r="r" b="b"/>
              <a:pathLst>
                <a:path w="2263" h="2778" extrusionOk="0">
                  <a:moveTo>
                    <a:pt x="1920" y="0"/>
                  </a:moveTo>
                  <a:cubicBezTo>
                    <a:pt x="1875" y="0"/>
                    <a:pt x="1826" y="15"/>
                    <a:pt x="1774" y="49"/>
                  </a:cubicBezTo>
                  <a:cubicBezTo>
                    <a:pt x="907" y="649"/>
                    <a:pt x="273" y="1416"/>
                    <a:pt x="40" y="2451"/>
                  </a:cubicBezTo>
                  <a:cubicBezTo>
                    <a:pt x="0" y="2649"/>
                    <a:pt x="162" y="2777"/>
                    <a:pt x="313" y="2777"/>
                  </a:cubicBezTo>
                  <a:cubicBezTo>
                    <a:pt x="416" y="2777"/>
                    <a:pt x="513" y="2719"/>
                    <a:pt x="540" y="2584"/>
                  </a:cubicBezTo>
                  <a:cubicBezTo>
                    <a:pt x="740" y="1683"/>
                    <a:pt x="1274" y="1016"/>
                    <a:pt x="2041" y="516"/>
                  </a:cubicBezTo>
                  <a:cubicBezTo>
                    <a:pt x="2263" y="350"/>
                    <a:pt x="2140" y="0"/>
                    <a:pt x="19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4" name="Google Shape;8564;p41"/>
            <p:cNvSpPr/>
            <p:nvPr/>
          </p:nvSpPr>
          <p:spPr>
            <a:xfrm>
              <a:off x="3042619" y="3211164"/>
              <a:ext cx="127232" cy="41252"/>
            </a:xfrm>
            <a:custGeom>
              <a:avLst/>
              <a:gdLst/>
              <a:ahLst/>
              <a:cxnLst/>
              <a:rect l="l" t="t" r="r" b="b"/>
              <a:pathLst>
                <a:path w="5951" h="1929" extrusionOk="0">
                  <a:moveTo>
                    <a:pt x="5647" y="1"/>
                  </a:moveTo>
                  <a:cubicBezTo>
                    <a:pt x="5637" y="1"/>
                    <a:pt x="5627" y="1"/>
                    <a:pt x="5617" y="2"/>
                  </a:cubicBezTo>
                  <a:cubicBezTo>
                    <a:pt x="3749" y="136"/>
                    <a:pt x="1714" y="236"/>
                    <a:pt x="213" y="1503"/>
                  </a:cubicBezTo>
                  <a:cubicBezTo>
                    <a:pt x="1" y="1663"/>
                    <a:pt x="191" y="1928"/>
                    <a:pt x="411" y="1928"/>
                  </a:cubicBezTo>
                  <a:cubicBezTo>
                    <a:pt x="468" y="1928"/>
                    <a:pt x="526" y="1911"/>
                    <a:pt x="580" y="1870"/>
                  </a:cubicBezTo>
                  <a:cubicBezTo>
                    <a:pt x="1948" y="703"/>
                    <a:pt x="3883" y="669"/>
                    <a:pt x="5617" y="536"/>
                  </a:cubicBezTo>
                  <a:cubicBezTo>
                    <a:pt x="5941" y="504"/>
                    <a:pt x="5951" y="1"/>
                    <a:pt x="56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9" name="Google Shape;8569;p42"/>
          <p:cNvSpPr txBox="1">
            <a:spLocks noGrp="1"/>
          </p:cNvSpPr>
          <p:nvPr>
            <p:ph type="title"/>
          </p:nvPr>
        </p:nvSpPr>
        <p:spPr>
          <a:xfrm>
            <a:off x="596475" y="2362545"/>
            <a:ext cx="3658383" cy="57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latin typeface="Georgia" panose="02040502050405020303" pitchFamily="18" charset="0"/>
              </a:rPr>
              <a:t>Hãy vẽ một bức tranh chú hổ theo ý thích</a:t>
            </a:r>
            <a:endParaRPr sz="2800" dirty="0">
              <a:latin typeface="Georgia" panose="02040502050405020303" pitchFamily="18" charset="0"/>
            </a:endParaRPr>
          </a:p>
        </p:txBody>
      </p:sp>
      <p:grpSp>
        <p:nvGrpSpPr>
          <p:cNvPr id="8571" name="Google Shape;8571;p42"/>
          <p:cNvGrpSpPr/>
          <p:nvPr/>
        </p:nvGrpSpPr>
        <p:grpSpPr>
          <a:xfrm>
            <a:off x="4367738" y="1032030"/>
            <a:ext cx="4005222" cy="3079440"/>
            <a:chOff x="4378774" y="1492566"/>
            <a:chExt cx="4005222" cy="3079440"/>
          </a:xfrm>
        </p:grpSpPr>
        <p:sp>
          <p:nvSpPr>
            <p:cNvPr id="8572" name="Google Shape;8572;p42"/>
            <p:cNvSpPr/>
            <p:nvPr/>
          </p:nvSpPr>
          <p:spPr>
            <a:xfrm>
              <a:off x="4718246" y="1492566"/>
              <a:ext cx="3343383" cy="2043914"/>
            </a:xfrm>
            <a:custGeom>
              <a:avLst/>
              <a:gdLst/>
              <a:ahLst/>
              <a:cxnLst/>
              <a:rect l="l" t="t" r="r" b="b"/>
              <a:pathLst>
                <a:path w="156379" h="95577" extrusionOk="0">
                  <a:moveTo>
                    <a:pt x="76153" y="0"/>
                  </a:moveTo>
                  <a:cubicBezTo>
                    <a:pt x="74482" y="0"/>
                    <a:pt x="72732" y="197"/>
                    <a:pt x="70884" y="623"/>
                  </a:cubicBezTo>
                  <a:cubicBezTo>
                    <a:pt x="60477" y="3125"/>
                    <a:pt x="54639" y="13132"/>
                    <a:pt x="47968" y="21038"/>
                  </a:cubicBezTo>
                  <a:cubicBezTo>
                    <a:pt x="34191" y="36882"/>
                    <a:pt x="0" y="28543"/>
                    <a:pt x="3336" y="58565"/>
                  </a:cubicBezTo>
                  <a:cubicBezTo>
                    <a:pt x="5004" y="73175"/>
                    <a:pt x="28354" y="92756"/>
                    <a:pt x="43798" y="93189"/>
                  </a:cubicBezTo>
                  <a:cubicBezTo>
                    <a:pt x="51183" y="95012"/>
                    <a:pt x="58546" y="95576"/>
                    <a:pt x="65228" y="95576"/>
                  </a:cubicBezTo>
                  <a:cubicBezTo>
                    <a:pt x="72731" y="95576"/>
                    <a:pt x="79375" y="94865"/>
                    <a:pt x="84227" y="94424"/>
                  </a:cubicBezTo>
                  <a:cubicBezTo>
                    <a:pt x="104675" y="92355"/>
                    <a:pt x="128025" y="94023"/>
                    <a:pt x="143870" y="77745"/>
                  </a:cubicBezTo>
                  <a:cubicBezTo>
                    <a:pt x="150541" y="70673"/>
                    <a:pt x="155545" y="61900"/>
                    <a:pt x="155945" y="51893"/>
                  </a:cubicBezTo>
                  <a:cubicBezTo>
                    <a:pt x="156379" y="44388"/>
                    <a:pt x="153877" y="30645"/>
                    <a:pt x="148039" y="25641"/>
                  </a:cubicBezTo>
                  <a:cubicBezTo>
                    <a:pt x="143198" y="21405"/>
                    <a:pt x="136371" y="20243"/>
                    <a:pt x="129969" y="20243"/>
                  </a:cubicBezTo>
                  <a:cubicBezTo>
                    <a:pt x="127549" y="20243"/>
                    <a:pt x="125190" y="20409"/>
                    <a:pt x="123021" y="20637"/>
                  </a:cubicBezTo>
                  <a:cubicBezTo>
                    <a:pt x="121343" y="20803"/>
                    <a:pt x="119807" y="20886"/>
                    <a:pt x="118383" y="20886"/>
                  </a:cubicBezTo>
                  <a:cubicBezTo>
                    <a:pt x="109195" y="20886"/>
                    <a:pt x="104678" y="17417"/>
                    <a:pt x="96736" y="10197"/>
                  </a:cubicBezTo>
                  <a:cubicBezTo>
                    <a:pt x="90510" y="4662"/>
                    <a:pt x="84283" y="0"/>
                    <a:pt x="76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3" name="Google Shape;8573;p42"/>
            <p:cNvSpPr/>
            <p:nvPr/>
          </p:nvSpPr>
          <p:spPr>
            <a:xfrm>
              <a:off x="4378774" y="3274899"/>
              <a:ext cx="753132" cy="574422"/>
            </a:xfrm>
            <a:custGeom>
              <a:avLst/>
              <a:gdLst/>
              <a:ahLst/>
              <a:cxnLst/>
              <a:rect l="l" t="t" r="r" b="b"/>
              <a:pathLst>
                <a:path w="35226" h="26861" extrusionOk="0">
                  <a:moveTo>
                    <a:pt x="9524" y="1"/>
                  </a:moveTo>
                  <a:cubicBezTo>
                    <a:pt x="8539" y="1"/>
                    <a:pt x="7773" y="338"/>
                    <a:pt x="7306" y="1105"/>
                  </a:cubicBezTo>
                  <a:cubicBezTo>
                    <a:pt x="6872" y="6742"/>
                    <a:pt x="17946" y="9444"/>
                    <a:pt x="20849" y="12780"/>
                  </a:cubicBezTo>
                  <a:cubicBezTo>
                    <a:pt x="19180" y="12224"/>
                    <a:pt x="10743" y="10094"/>
                    <a:pt x="5181" y="10094"/>
                  </a:cubicBezTo>
                  <a:cubicBezTo>
                    <a:pt x="2405" y="10094"/>
                    <a:pt x="345" y="10624"/>
                    <a:pt x="200" y="12146"/>
                  </a:cubicBezTo>
                  <a:cubicBezTo>
                    <a:pt x="0" y="17350"/>
                    <a:pt x="20215" y="16749"/>
                    <a:pt x="23350" y="17350"/>
                  </a:cubicBezTo>
                  <a:cubicBezTo>
                    <a:pt x="19814" y="18817"/>
                    <a:pt x="16045" y="19651"/>
                    <a:pt x="12509" y="21119"/>
                  </a:cubicBezTo>
                  <a:cubicBezTo>
                    <a:pt x="7930" y="23012"/>
                    <a:pt x="5111" y="26860"/>
                    <a:pt x="10419" y="26860"/>
                  </a:cubicBezTo>
                  <a:cubicBezTo>
                    <a:pt x="10911" y="26860"/>
                    <a:pt x="11472" y="26827"/>
                    <a:pt x="12109" y="26756"/>
                  </a:cubicBezTo>
                  <a:cubicBezTo>
                    <a:pt x="19614" y="25923"/>
                    <a:pt x="28354" y="21753"/>
                    <a:pt x="35025" y="17984"/>
                  </a:cubicBezTo>
                  <a:lnTo>
                    <a:pt x="35225" y="17350"/>
                  </a:lnTo>
                  <a:cubicBezTo>
                    <a:pt x="33594" y="16097"/>
                    <a:pt x="16330" y="1"/>
                    <a:pt x="952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4" name="Google Shape;8574;p42"/>
            <p:cNvSpPr/>
            <p:nvPr/>
          </p:nvSpPr>
          <p:spPr>
            <a:xfrm>
              <a:off x="4521400" y="2883340"/>
              <a:ext cx="875810" cy="832497"/>
            </a:xfrm>
            <a:custGeom>
              <a:avLst/>
              <a:gdLst/>
              <a:ahLst/>
              <a:cxnLst/>
              <a:rect l="l" t="t" r="r" b="b"/>
              <a:pathLst>
                <a:path w="40964" h="38929" extrusionOk="0">
                  <a:moveTo>
                    <a:pt x="1" y="1"/>
                  </a:moveTo>
                  <a:cubicBezTo>
                    <a:pt x="434" y="8807"/>
                    <a:pt x="4838" y="18648"/>
                    <a:pt x="10608" y="24051"/>
                  </a:cubicBezTo>
                  <a:cubicBezTo>
                    <a:pt x="17880" y="30923"/>
                    <a:pt x="29255" y="37628"/>
                    <a:pt x="39129" y="38929"/>
                  </a:cubicBezTo>
                  <a:lnTo>
                    <a:pt x="40596" y="37995"/>
                  </a:lnTo>
                  <a:cubicBezTo>
                    <a:pt x="40963" y="30189"/>
                    <a:pt x="34292" y="19014"/>
                    <a:pt x="28488" y="14545"/>
                  </a:cubicBezTo>
                  <a:cubicBezTo>
                    <a:pt x="20315" y="8040"/>
                    <a:pt x="9674" y="3370"/>
                    <a:pt x="1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5" name="Google Shape;8575;p42"/>
            <p:cNvSpPr/>
            <p:nvPr/>
          </p:nvSpPr>
          <p:spPr>
            <a:xfrm>
              <a:off x="4576004" y="2980385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589" y="0"/>
                  </a:moveTo>
                  <a:cubicBezTo>
                    <a:pt x="268" y="0"/>
                    <a:pt x="1" y="419"/>
                    <a:pt x="282" y="700"/>
                  </a:cubicBezTo>
                  <a:cubicBezTo>
                    <a:pt x="11790" y="12675"/>
                    <a:pt x="25700" y="22015"/>
                    <a:pt x="37242" y="33957"/>
                  </a:cubicBezTo>
                  <a:cubicBezTo>
                    <a:pt x="37325" y="34040"/>
                    <a:pt x="37420" y="34075"/>
                    <a:pt x="37513" y="34075"/>
                  </a:cubicBezTo>
                  <a:cubicBezTo>
                    <a:pt x="37831" y="34075"/>
                    <a:pt x="38126" y="33666"/>
                    <a:pt x="37842" y="33357"/>
                  </a:cubicBezTo>
                  <a:cubicBezTo>
                    <a:pt x="26301" y="21415"/>
                    <a:pt x="12391" y="12075"/>
                    <a:pt x="883" y="133"/>
                  </a:cubicBezTo>
                  <a:cubicBezTo>
                    <a:pt x="789" y="39"/>
                    <a:pt x="686" y="0"/>
                    <a:pt x="5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6" name="Google Shape;8576;p42"/>
            <p:cNvSpPr/>
            <p:nvPr/>
          </p:nvSpPr>
          <p:spPr>
            <a:xfrm>
              <a:off x="5086238" y="3404813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6889" y="0"/>
                  </a:moveTo>
                  <a:cubicBezTo>
                    <a:pt x="6680" y="0"/>
                    <a:pt x="6472" y="133"/>
                    <a:pt x="6472" y="400"/>
                  </a:cubicBezTo>
                  <a:cubicBezTo>
                    <a:pt x="6472" y="2640"/>
                    <a:pt x="6561" y="4850"/>
                    <a:pt x="6712" y="7086"/>
                  </a:cubicBezTo>
                  <a:lnTo>
                    <a:pt x="6712" y="7086"/>
                  </a:lnTo>
                  <a:cubicBezTo>
                    <a:pt x="4664" y="7152"/>
                    <a:pt x="2613" y="7239"/>
                    <a:pt x="534" y="7239"/>
                  </a:cubicBezTo>
                  <a:cubicBezTo>
                    <a:pt x="1" y="7239"/>
                    <a:pt x="1" y="8072"/>
                    <a:pt x="534" y="8072"/>
                  </a:cubicBezTo>
                  <a:cubicBezTo>
                    <a:pt x="2769" y="8072"/>
                    <a:pt x="4971" y="7972"/>
                    <a:pt x="7172" y="7906"/>
                  </a:cubicBezTo>
                  <a:cubicBezTo>
                    <a:pt x="7373" y="7872"/>
                    <a:pt x="7606" y="7706"/>
                    <a:pt x="7573" y="7472"/>
                  </a:cubicBezTo>
                  <a:cubicBezTo>
                    <a:pt x="7406" y="5104"/>
                    <a:pt x="7306" y="2769"/>
                    <a:pt x="7306" y="400"/>
                  </a:cubicBezTo>
                  <a:cubicBezTo>
                    <a:pt x="7306" y="133"/>
                    <a:pt x="7097" y="0"/>
                    <a:pt x="688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7" name="Google Shape;8577;p42"/>
            <p:cNvSpPr/>
            <p:nvPr/>
          </p:nvSpPr>
          <p:spPr>
            <a:xfrm>
              <a:off x="4970701" y="3301373"/>
              <a:ext cx="154791" cy="184916"/>
            </a:xfrm>
            <a:custGeom>
              <a:avLst/>
              <a:gdLst/>
              <a:ahLst/>
              <a:cxnLst/>
              <a:rect l="l" t="t" r="r" b="b"/>
              <a:pathLst>
                <a:path w="7240" h="8647" extrusionOk="0">
                  <a:moveTo>
                    <a:pt x="6614" y="0"/>
                  </a:moveTo>
                  <a:cubicBezTo>
                    <a:pt x="6405" y="0"/>
                    <a:pt x="6188" y="134"/>
                    <a:pt x="6172" y="401"/>
                  </a:cubicBezTo>
                  <a:cubicBezTo>
                    <a:pt x="6172" y="2541"/>
                    <a:pt x="5970" y="4682"/>
                    <a:pt x="6291" y="6823"/>
                  </a:cubicBezTo>
                  <a:lnTo>
                    <a:pt x="6291" y="6823"/>
                  </a:lnTo>
                  <a:cubicBezTo>
                    <a:pt x="4465" y="7067"/>
                    <a:pt x="2703" y="7813"/>
                    <a:pt x="847" y="7813"/>
                  </a:cubicBezTo>
                  <a:cubicBezTo>
                    <a:pt x="743" y="7813"/>
                    <a:pt x="639" y="7811"/>
                    <a:pt x="534" y="7806"/>
                  </a:cubicBezTo>
                  <a:cubicBezTo>
                    <a:pt x="524" y="7805"/>
                    <a:pt x="514" y="7805"/>
                    <a:pt x="504" y="7805"/>
                  </a:cubicBezTo>
                  <a:cubicBezTo>
                    <a:pt x="1" y="7805"/>
                    <a:pt x="11" y="8607"/>
                    <a:pt x="534" y="8640"/>
                  </a:cubicBezTo>
                  <a:cubicBezTo>
                    <a:pt x="639" y="8645"/>
                    <a:pt x="743" y="8647"/>
                    <a:pt x="847" y="8647"/>
                  </a:cubicBezTo>
                  <a:cubicBezTo>
                    <a:pt x="2866" y="8647"/>
                    <a:pt x="4774" y="7764"/>
                    <a:pt x="6772" y="7606"/>
                  </a:cubicBezTo>
                  <a:cubicBezTo>
                    <a:pt x="7072" y="7572"/>
                    <a:pt x="7239" y="7372"/>
                    <a:pt x="7173" y="7072"/>
                  </a:cubicBezTo>
                  <a:cubicBezTo>
                    <a:pt x="6739" y="4870"/>
                    <a:pt x="7006" y="2635"/>
                    <a:pt x="7006" y="401"/>
                  </a:cubicBezTo>
                  <a:cubicBezTo>
                    <a:pt x="7022" y="134"/>
                    <a:pt x="6822" y="0"/>
                    <a:pt x="661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8" name="Google Shape;8578;p42"/>
            <p:cNvSpPr/>
            <p:nvPr/>
          </p:nvSpPr>
          <p:spPr>
            <a:xfrm>
              <a:off x="4798271" y="3163547"/>
              <a:ext cx="203131" cy="195352"/>
            </a:xfrm>
            <a:custGeom>
              <a:avLst/>
              <a:gdLst/>
              <a:ahLst/>
              <a:cxnLst/>
              <a:rect l="l" t="t" r="r" b="b"/>
              <a:pathLst>
                <a:path w="9501" h="9135" extrusionOk="0">
                  <a:moveTo>
                    <a:pt x="7912" y="0"/>
                  </a:moveTo>
                  <a:cubicBezTo>
                    <a:pt x="7635" y="0"/>
                    <a:pt x="7338" y="297"/>
                    <a:pt x="7499" y="641"/>
                  </a:cubicBezTo>
                  <a:cubicBezTo>
                    <a:pt x="8641" y="2799"/>
                    <a:pt x="8334" y="5711"/>
                    <a:pt x="8302" y="8143"/>
                  </a:cubicBezTo>
                  <a:lnTo>
                    <a:pt x="8302" y="8143"/>
                  </a:lnTo>
                  <a:cubicBezTo>
                    <a:pt x="7112" y="8231"/>
                    <a:pt x="5905" y="8305"/>
                    <a:pt x="4701" y="8305"/>
                  </a:cubicBezTo>
                  <a:cubicBezTo>
                    <a:pt x="3362" y="8305"/>
                    <a:pt x="2028" y="8213"/>
                    <a:pt x="727" y="7946"/>
                  </a:cubicBezTo>
                  <a:cubicBezTo>
                    <a:pt x="686" y="7936"/>
                    <a:pt x="647" y="7931"/>
                    <a:pt x="610" y="7931"/>
                  </a:cubicBezTo>
                  <a:cubicBezTo>
                    <a:pt x="162" y="7931"/>
                    <a:pt x="1" y="8624"/>
                    <a:pt x="494" y="8747"/>
                  </a:cubicBezTo>
                  <a:cubicBezTo>
                    <a:pt x="1874" y="9037"/>
                    <a:pt x="3272" y="9135"/>
                    <a:pt x="4674" y="9135"/>
                  </a:cubicBezTo>
                  <a:cubicBezTo>
                    <a:pt x="6016" y="9135"/>
                    <a:pt x="7362" y="9045"/>
                    <a:pt x="8700" y="8947"/>
                  </a:cubicBezTo>
                  <a:cubicBezTo>
                    <a:pt x="8933" y="8914"/>
                    <a:pt x="9133" y="8747"/>
                    <a:pt x="9133" y="8513"/>
                  </a:cubicBezTo>
                  <a:cubicBezTo>
                    <a:pt x="9133" y="5845"/>
                    <a:pt x="9500" y="2676"/>
                    <a:pt x="8233" y="207"/>
                  </a:cubicBezTo>
                  <a:cubicBezTo>
                    <a:pt x="8160" y="62"/>
                    <a:pt x="8038" y="0"/>
                    <a:pt x="7912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9" name="Google Shape;8579;p42"/>
            <p:cNvSpPr/>
            <p:nvPr/>
          </p:nvSpPr>
          <p:spPr>
            <a:xfrm>
              <a:off x="4743923" y="3125803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5150" y="0"/>
                  </a:moveTo>
                  <a:cubicBezTo>
                    <a:pt x="4908" y="0"/>
                    <a:pt x="4643" y="204"/>
                    <a:pt x="4704" y="505"/>
                  </a:cubicBezTo>
                  <a:cubicBezTo>
                    <a:pt x="4971" y="1961"/>
                    <a:pt x="4603" y="3391"/>
                    <a:pt x="4803" y="4841"/>
                  </a:cubicBezTo>
                  <a:lnTo>
                    <a:pt x="534" y="4841"/>
                  </a:lnTo>
                  <a:cubicBezTo>
                    <a:pt x="0" y="4841"/>
                    <a:pt x="0" y="5675"/>
                    <a:pt x="534" y="5675"/>
                  </a:cubicBezTo>
                  <a:lnTo>
                    <a:pt x="5271" y="5675"/>
                  </a:lnTo>
                  <a:cubicBezTo>
                    <a:pt x="5571" y="5675"/>
                    <a:pt x="5771" y="5408"/>
                    <a:pt x="5671" y="5141"/>
                  </a:cubicBezTo>
                  <a:cubicBezTo>
                    <a:pt x="5304" y="3540"/>
                    <a:pt x="5804" y="1906"/>
                    <a:pt x="5504" y="305"/>
                  </a:cubicBezTo>
                  <a:cubicBezTo>
                    <a:pt x="5464" y="91"/>
                    <a:pt x="5312" y="0"/>
                    <a:pt x="515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0" name="Google Shape;8580;p42"/>
            <p:cNvSpPr/>
            <p:nvPr/>
          </p:nvSpPr>
          <p:spPr>
            <a:xfrm>
              <a:off x="4640508" y="3040198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5251" y="0"/>
                  </a:moveTo>
                  <a:cubicBezTo>
                    <a:pt x="5008" y="0"/>
                    <a:pt x="4744" y="205"/>
                    <a:pt x="4804" y="505"/>
                  </a:cubicBezTo>
                  <a:cubicBezTo>
                    <a:pt x="5018" y="1973"/>
                    <a:pt x="4923" y="3470"/>
                    <a:pt x="5009" y="4943"/>
                  </a:cubicBezTo>
                  <a:lnTo>
                    <a:pt x="5009" y="4943"/>
                  </a:lnTo>
                  <a:cubicBezTo>
                    <a:pt x="3523" y="4953"/>
                    <a:pt x="2015" y="5008"/>
                    <a:pt x="534" y="5008"/>
                  </a:cubicBezTo>
                  <a:cubicBezTo>
                    <a:pt x="0" y="5008"/>
                    <a:pt x="0" y="5842"/>
                    <a:pt x="534" y="5842"/>
                  </a:cubicBezTo>
                  <a:cubicBezTo>
                    <a:pt x="2169" y="5842"/>
                    <a:pt x="3836" y="5775"/>
                    <a:pt x="5471" y="5775"/>
                  </a:cubicBezTo>
                  <a:cubicBezTo>
                    <a:pt x="5671" y="5775"/>
                    <a:pt x="5905" y="5575"/>
                    <a:pt x="5871" y="5342"/>
                  </a:cubicBezTo>
                  <a:cubicBezTo>
                    <a:pt x="5704" y="3674"/>
                    <a:pt x="5838" y="1973"/>
                    <a:pt x="5604" y="305"/>
                  </a:cubicBezTo>
                  <a:cubicBezTo>
                    <a:pt x="5564" y="91"/>
                    <a:pt x="5412" y="0"/>
                    <a:pt x="52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1" name="Google Shape;8581;p42"/>
            <p:cNvSpPr/>
            <p:nvPr/>
          </p:nvSpPr>
          <p:spPr>
            <a:xfrm>
              <a:off x="4601233" y="3002475"/>
              <a:ext cx="84943" cy="80515"/>
            </a:xfrm>
            <a:custGeom>
              <a:avLst/>
              <a:gdLst/>
              <a:ahLst/>
              <a:cxnLst/>
              <a:rect l="l" t="t" r="r" b="b"/>
              <a:pathLst>
                <a:path w="3973" h="3765" extrusionOk="0">
                  <a:moveTo>
                    <a:pt x="3413" y="1"/>
                  </a:moveTo>
                  <a:cubicBezTo>
                    <a:pt x="3205" y="1"/>
                    <a:pt x="2988" y="134"/>
                    <a:pt x="2972" y="401"/>
                  </a:cubicBezTo>
                  <a:cubicBezTo>
                    <a:pt x="2915" y="1220"/>
                    <a:pt x="3074" y="2038"/>
                    <a:pt x="3083" y="2857"/>
                  </a:cubicBezTo>
                  <a:lnTo>
                    <a:pt x="3083" y="2857"/>
                  </a:lnTo>
                  <a:cubicBezTo>
                    <a:pt x="2505" y="2863"/>
                    <a:pt x="1926" y="2945"/>
                    <a:pt x="1347" y="2945"/>
                  </a:cubicBezTo>
                  <a:cubicBezTo>
                    <a:pt x="1133" y="2945"/>
                    <a:pt x="918" y="2933"/>
                    <a:pt x="703" y="2903"/>
                  </a:cubicBezTo>
                  <a:cubicBezTo>
                    <a:pt x="674" y="2897"/>
                    <a:pt x="645" y="2894"/>
                    <a:pt x="618" y="2894"/>
                  </a:cubicBezTo>
                  <a:cubicBezTo>
                    <a:pt x="178" y="2894"/>
                    <a:pt x="1" y="3609"/>
                    <a:pt x="503" y="3703"/>
                  </a:cubicBezTo>
                  <a:cubicBezTo>
                    <a:pt x="777" y="3749"/>
                    <a:pt x="1049" y="3765"/>
                    <a:pt x="1320" y="3765"/>
                  </a:cubicBezTo>
                  <a:cubicBezTo>
                    <a:pt x="1909" y="3765"/>
                    <a:pt x="2496" y="3691"/>
                    <a:pt x="3101" y="3691"/>
                  </a:cubicBezTo>
                  <a:cubicBezTo>
                    <a:pt x="3235" y="3691"/>
                    <a:pt x="3370" y="3694"/>
                    <a:pt x="3505" y="3703"/>
                  </a:cubicBezTo>
                  <a:cubicBezTo>
                    <a:pt x="3520" y="3705"/>
                    <a:pt x="3535" y="3706"/>
                    <a:pt x="3550" y="3706"/>
                  </a:cubicBezTo>
                  <a:cubicBezTo>
                    <a:pt x="3760" y="3706"/>
                    <a:pt x="3906" y="3490"/>
                    <a:pt x="3906" y="3303"/>
                  </a:cubicBezTo>
                  <a:cubicBezTo>
                    <a:pt x="3972" y="2336"/>
                    <a:pt x="3739" y="1368"/>
                    <a:pt x="3805" y="401"/>
                  </a:cubicBezTo>
                  <a:cubicBezTo>
                    <a:pt x="3822" y="134"/>
                    <a:pt x="3622" y="1"/>
                    <a:pt x="341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2" name="Google Shape;8582;p42"/>
            <p:cNvSpPr/>
            <p:nvPr/>
          </p:nvSpPr>
          <p:spPr>
            <a:xfrm>
              <a:off x="7507480" y="2883340"/>
              <a:ext cx="876516" cy="832497"/>
            </a:xfrm>
            <a:custGeom>
              <a:avLst/>
              <a:gdLst/>
              <a:ahLst/>
              <a:cxnLst/>
              <a:rect l="l" t="t" r="r" b="b"/>
              <a:pathLst>
                <a:path w="40997" h="38929" extrusionOk="0">
                  <a:moveTo>
                    <a:pt x="40996" y="1"/>
                  </a:moveTo>
                  <a:lnTo>
                    <a:pt x="40996" y="1"/>
                  </a:lnTo>
                  <a:cubicBezTo>
                    <a:pt x="31289" y="3370"/>
                    <a:pt x="20682" y="8040"/>
                    <a:pt x="12476" y="14545"/>
                  </a:cubicBezTo>
                  <a:cubicBezTo>
                    <a:pt x="6705" y="19014"/>
                    <a:pt x="0" y="30189"/>
                    <a:pt x="367" y="37995"/>
                  </a:cubicBezTo>
                  <a:lnTo>
                    <a:pt x="1868" y="38929"/>
                  </a:lnTo>
                  <a:cubicBezTo>
                    <a:pt x="11742" y="37628"/>
                    <a:pt x="23117" y="30923"/>
                    <a:pt x="30355" y="24051"/>
                  </a:cubicBezTo>
                  <a:cubicBezTo>
                    <a:pt x="36159" y="18648"/>
                    <a:pt x="40562" y="8807"/>
                    <a:pt x="40996" y="1"/>
                  </a:cubicBezTo>
                  <a:close/>
                </a:path>
              </a:pathLst>
            </a:custGeom>
            <a:solidFill>
              <a:srgbClr val="2A56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3" name="Google Shape;8583;p42"/>
            <p:cNvSpPr/>
            <p:nvPr/>
          </p:nvSpPr>
          <p:spPr>
            <a:xfrm>
              <a:off x="7514236" y="2980385"/>
              <a:ext cx="815134" cy="728715"/>
            </a:xfrm>
            <a:custGeom>
              <a:avLst/>
              <a:gdLst/>
              <a:ahLst/>
              <a:cxnLst/>
              <a:rect l="l" t="t" r="r" b="b"/>
              <a:pathLst>
                <a:path w="38126" h="34076" extrusionOk="0">
                  <a:moveTo>
                    <a:pt x="37524" y="0"/>
                  </a:moveTo>
                  <a:cubicBezTo>
                    <a:pt x="37429" y="0"/>
                    <a:pt x="37330" y="39"/>
                    <a:pt x="37244" y="133"/>
                  </a:cubicBezTo>
                  <a:cubicBezTo>
                    <a:pt x="25736" y="12075"/>
                    <a:pt x="11826" y="21415"/>
                    <a:pt x="285" y="33357"/>
                  </a:cubicBezTo>
                  <a:cubicBezTo>
                    <a:pt x="1" y="33666"/>
                    <a:pt x="276" y="34075"/>
                    <a:pt x="600" y="34075"/>
                  </a:cubicBezTo>
                  <a:cubicBezTo>
                    <a:pt x="695" y="34075"/>
                    <a:pt x="794" y="34040"/>
                    <a:pt x="885" y="33957"/>
                  </a:cubicBezTo>
                  <a:cubicBezTo>
                    <a:pt x="12427" y="22015"/>
                    <a:pt x="26336" y="12675"/>
                    <a:pt x="37845" y="700"/>
                  </a:cubicBezTo>
                  <a:cubicBezTo>
                    <a:pt x="38126" y="419"/>
                    <a:pt x="37839" y="0"/>
                    <a:pt x="3752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4" name="Google Shape;8584;p42"/>
            <p:cNvSpPr/>
            <p:nvPr/>
          </p:nvSpPr>
          <p:spPr>
            <a:xfrm>
              <a:off x="7656520" y="3404813"/>
              <a:ext cx="162638" cy="172641"/>
            </a:xfrm>
            <a:custGeom>
              <a:avLst/>
              <a:gdLst/>
              <a:ahLst/>
              <a:cxnLst/>
              <a:rect l="l" t="t" r="r" b="b"/>
              <a:pathLst>
                <a:path w="7607" h="8073" extrusionOk="0">
                  <a:moveTo>
                    <a:pt x="718" y="0"/>
                  </a:moveTo>
                  <a:cubicBezTo>
                    <a:pt x="509" y="0"/>
                    <a:pt x="301" y="133"/>
                    <a:pt x="301" y="400"/>
                  </a:cubicBezTo>
                  <a:cubicBezTo>
                    <a:pt x="301" y="2769"/>
                    <a:pt x="201" y="5104"/>
                    <a:pt x="34" y="7472"/>
                  </a:cubicBezTo>
                  <a:cubicBezTo>
                    <a:pt x="1" y="7706"/>
                    <a:pt x="234" y="7872"/>
                    <a:pt x="434" y="7906"/>
                  </a:cubicBezTo>
                  <a:cubicBezTo>
                    <a:pt x="2636" y="7972"/>
                    <a:pt x="4838" y="8072"/>
                    <a:pt x="7039" y="8072"/>
                  </a:cubicBezTo>
                  <a:cubicBezTo>
                    <a:pt x="7606" y="8072"/>
                    <a:pt x="7606" y="7239"/>
                    <a:pt x="7039" y="7239"/>
                  </a:cubicBezTo>
                  <a:cubicBezTo>
                    <a:pt x="4991" y="7239"/>
                    <a:pt x="2943" y="7152"/>
                    <a:pt x="895" y="7086"/>
                  </a:cubicBezTo>
                  <a:lnTo>
                    <a:pt x="895" y="7086"/>
                  </a:lnTo>
                  <a:cubicBezTo>
                    <a:pt x="1045" y="4850"/>
                    <a:pt x="1135" y="2640"/>
                    <a:pt x="1135" y="400"/>
                  </a:cubicBezTo>
                  <a:cubicBezTo>
                    <a:pt x="1135" y="133"/>
                    <a:pt x="926" y="0"/>
                    <a:pt x="7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5" name="Google Shape;8585;p42"/>
            <p:cNvSpPr/>
            <p:nvPr/>
          </p:nvSpPr>
          <p:spPr>
            <a:xfrm>
              <a:off x="7779904" y="3301373"/>
              <a:ext cx="154064" cy="184916"/>
            </a:xfrm>
            <a:custGeom>
              <a:avLst/>
              <a:gdLst/>
              <a:ahLst/>
              <a:cxnLst/>
              <a:rect l="l" t="t" r="r" b="b"/>
              <a:pathLst>
                <a:path w="7206" h="8647" extrusionOk="0">
                  <a:moveTo>
                    <a:pt x="618" y="0"/>
                  </a:moveTo>
                  <a:cubicBezTo>
                    <a:pt x="409" y="0"/>
                    <a:pt x="201" y="134"/>
                    <a:pt x="201" y="401"/>
                  </a:cubicBezTo>
                  <a:cubicBezTo>
                    <a:pt x="234" y="2635"/>
                    <a:pt x="468" y="4870"/>
                    <a:pt x="34" y="7072"/>
                  </a:cubicBezTo>
                  <a:cubicBezTo>
                    <a:pt x="1" y="7372"/>
                    <a:pt x="167" y="7572"/>
                    <a:pt x="434" y="7606"/>
                  </a:cubicBezTo>
                  <a:cubicBezTo>
                    <a:pt x="2465" y="7764"/>
                    <a:pt x="4344" y="8647"/>
                    <a:pt x="6360" y="8647"/>
                  </a:cubicBezTo>
                  <a:cubicBezTo>
                    <a:pt x="6463" y="8647"/>
                    <a:pt x="6567" y="8645"/>
                    <a:pt x="6672" y="8640"/>
                  </a:cubicBezTo>
                  <a:cubicBezTo>
                    <a:pt x="7195" y="8607"/>
                    <a:pt x="7206" y="7805"/>
                    <a:pt x="6703" y="7805"/>
                  </a:cubicBezTo>
                  <a:cubicBezTo>
                    <a:pt x="6693" y="7805"/>
                    <a:pt x="6682" y="7805"/>
                    <a:pt x="6672" y="7806"/>
                  </a:cubicBezTo>
                  <a:cubicBezTo>
                    <a:pt x="6564" y="7811"/>
                    <a:pt x="6456" y="7813"/>
                    <a:pt x="6349" y="7813"/>
                  </a:cubicBezTo>
                  <a:cubicBezTo>
                    <a:pt x="4499" y="7813"/>
                    <a:pt x="2741" y="7095"/>
                    <a:pt x="921" y="6831"/>
                  </a:cubicBezTo>
                  <a:lnTo>
                    <a:pt x="921" y="6831"/>
                  </a:lnTo>
                  <a:cubicBezTo>
                    <a:pt x="1270" y="4687"/>
                    <a:pt x="1066" y="2544"/>
                    <a:pt x="1035" y="401"/>
                  </a:cubicBezTo>
                  <a:cubicBezTo>
                    <a:pt x="1035" y="134"/>
                    <a:pt x="826" y="0"/>
                    <a:pt x="6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6" name="Google Shape;8586;p42"/>
            <p:cNvSpPr/>
            <p:nvPr/>
          </p:nvSpPr>
          <p:spPr>
            <a:xfrm>
              <a:off x="7827794" y="3163547"/>
              <a:ext cx="203131" cy="195095"/>
            </a:xfrm>
            <a:custGeom>
              <a:avLst/>
              <a:gdLst/>
              <a:ahLst/>
              <a:cxnLst/>
              <a:rect l="l" t="t" r="r" b="b"/>
              <a:pathLst>
                <a:path w="9501" h="9123" extrusionOk="0">
                  <a:moveTo>
                    <a:pt x="1588" y="0"/>
                  </a:moveTo>
                  <a:cubicBezTo>
                    <a:pt x="1463" y="0"/>
                    <a:pt x="1341" y="62"/>
                    <a:pt x="1268" y="207"/>
                  </a:cubicBezTo>
                  <a:cubicBezTo>
                    <a:pt x="1" y="2642"/>
                    <a:pt x="368" y="5845"/>
                    <a:pt x="368" y="8513"/>
                  </a:cubicBezTo>
                  <a:cubicBezTo>
                    <a:pt x="368" y="8747"/>
                    <a:pt x="568" y="8914"/>
                    <a:pt x="801" y="8947"/>
                  </a:cubicBezTo>
                  <a:cubicBezTo>
                    <a:pt x="2106" y="9042"/>
                    <a:pt x="3417" y="9123"/>
                    <a:pt x="4726" y="9123"/>
                  </a:cubicBezTo>
                  <a:cubicBezTo>
                    <a:pt x="6162" y="9123"/>
                    <a:pt x="7594" y="9026"/>
                    <a:pt x="9007" y="8747"/>
                  </a:cubicBezTo>
                  <a:cubicBezTo>
                    <a:pt x="9500" y="8624"/>
                    <a:pt x="9339" y="7931"/>
                    <a:pt x="8891" y="7931"/>
                  </a:cubicBezTo>
                  <a:cubicBezTo>
                    <a:pt x="8853" y="7931"/>
                    <a:pt x="8814" y="7936"/>
                    <a:pt x="8774" y="7946"/>
                  </a:cubicBezTo>
                  <a:cubicBezTo>
                    <a:pt x="7473" y="8213"/>
                    <a:pt x="6138" y="8305"/>
                    <a:pt x="4800" y="8305"/>
                  </a:cubicBezTo>
                  <a:cubicBezTo>
                    <a:pt x="3596" y="8305"/>
                    <a:pt x="2388" y="8231"/>
                    <a:pt x="1199" y="8143"/>
                  </a:cubicBezTo>
                  <a:lnTo>
                    <a:pt x="1199" y="8143"/>
                  </a:lnTo>
                  <a:cubicBezTo>
                    <a:pt x="1166" y="5711"/>
                    <a:pt x="858" y="2799"/>
                    <a:pt x="1969" y="641"/>
                  </a:cubicBezTo>
                  <a:cubicBezTo>
                    <a:pt x="2152" y="297"/>
                    <a:pt x="1863" y="0"/>
                    <a:pt x="158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7" name="Google Shape;8587;p42"/>
            <p:cNvSpPr/>
            <p:nvPr/>
          </p:nvSpPr>
          <p:spPr>
            <a:xfrm>
              <a:off x="7961162" y="3125803"/>
              <a:ext cx="124111" cy="121381"/>
            </a:xfrm>
            <a:custGeom>
              <a:avLst/>
              <a:gdLst/>
              <a:ahLst/>
              <a:cxnLst/>
              <a:rect l="l" t="t" r="r" b="b"/>
              <a:pathLst>
                <a:path w="5805" h="5676" extrusionOk="0">
                  <a:moveTo>
                    <a:pt x="655" y="0"/>
                  </a:moveTo>
                  <a:cubicBezTo>
                    <a:pt x="493" y="0"/>
                    <a:pt x="341" y="91"/>
                    <a:pt x="301" y="305"/>
                  </a:cubicBezTo>
                  <a:cubicBezTo>
                    <a:pt x="0" y="1906"/>
                    <a:pt x="501" y="3540"/>
                    <a:pt x="101" y="5141"/>
                  </a:cubicBezTo>
                  <a:cubicBezTo>
                    <a:pt x="34" y="5408"/>
                    <a:pt x="234" y="5675"/>
                    <a:pt x="501" y="5675"/>
                  </a:cubicBezTo>
                  <a:lnTo>
                    <a:pt x="5271" y="5675"/>
                  </a:lnTo>
                  <a:cubicBezTo>
                    <a:pt x="5805" y="5675"/>
                    <a:pt x="5805" y="4841"/>
                    <a:pt x="5271" y="4841"/>
                  </a:cubicBezTo>
                  <a:lnTo>
                    <a:pt x="1002" y="4841"/>
                  </a:lnTo>
                  <a:cubicBezTo>
                    <a:pt x="1202" y="3391"/>
                    <a:pt x="834" y="1961"/>
                    <a:pt x="1101" y="505"/>
                  </a:cubicBezTo>
                  <a:cubicBezTo>
                    <a:pt x="1161" y="204"/>
                    <a:pt x="897" y="0"/>
                    <a:pt x="655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8" name="Google Shape;8588;p42"/>
            <p:cNvSpPr/>
            <p:nvPr/>
          </p:nvSpPr>
          <p:spPr>
            <a:xfrm>
              <a:off x="8062439" y="3040198"/>
              <a:ext cx="126249" cy="124931"/>
            </a:xfrm>
            <a:custGeom>
              <a:avLst/>
              <a:gdLst/>
              <a:ahLst/>
              <a:cxnLst/>
              <a:rect l="l" t="t" r="r" b="b"/>
              <a:pathLst>
                <a:path w="5905" h="5842" extrusionOk="0">
                  <a:moveTo>
                    <a:pt x="654" y="0"/>
                  </a:moveTo>
                  <a:cubicBezTo>
                    <a:pt x="493" y="0"/>
                    <a:pt x="340" y="91"/>
                    <a:pt x="300" y="305"/>
                  </a:cubicBezTo>
                  <a:cubicBezTo>
                    <a:pt x="34" y="1973"/>
                    <a:pt x="167" y="3674"/>
                    <a:pt x="0" y="5342"/>
                  </a:cubicBezTo>
                  <a:cubicBezTo>
                    <a:pt x="0" y="5575"/>
                    <a:pt x="234" y="5775"/>
                    <a:pt x="434" y="5775"/>
                  </a:cubicBezTo>
                  <a:cubicBezTo>
                    <a:pt x="2068" y="5775"/>
                    <a:pt x="3703" y="5842"/>
                    <a:pt x="5371" y="5842"/>
                  </a:cubicBezTo>
                  <a:cubicBezTo>
                    <a:pt x="5904" y="5842"/>
                    <a:pt x="5904" y="5008"/>
                    <a:pt x="5371" y="5008"/>
                  </a:cubicBezTo>
                  <a:cubicBezTo>
                    <a:pt x="3851" y="5008"/>
                    <a:pt x="2359" y="4953"/>
                    <a:pt x="870" y="4943"/>
                  </a:cubicBezTo>
                  <a:lnTo>
                    <a:pt x="870" y="4943"/>
                  </a:lnTo>
                  <a:cubicBezTo>
                    <a:pt x="981" y="3470"/>
                    <a:pt x="887" y="1973"/>
                    <a:pt x="1101" y="505"/>
                  </a:cubicBezTo>
                  <a:cubicBezTo>
                    <a:pt x="1161" y="205"/>
                    <a:pt x="897" y="0"/>
                    <a:pt x="654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9" name="Google Shape;8589;p42"/>
            <p:cNvSpPr/>
            <p:nvPr/>
          </p:nvSpPr>
          <p:spPr>
            <a:xfrm>
              <a:off x="4921505" y="1531679"/>
              <a:ext cx="3251385" cy="1971120"/>
            </a:xfrm>
            <a:custGeom>
              <a:avLst/>
              <a:gdLst/>
              <a:ahLst/>
              <a:cxnLst/>
              <a:rect l="l" t="t" r="r" b="b"/>
              <a:pathLst>
                <a:path w="152076" h="92173" extrusionOk="0">
                  <a:moveTo>
                    <a:pt x="95863" y="0"/>
                  </a:moveTo>
                  <a:cubicBezTo>
                    <a:pt x="85379" y="0"/>
                    <a:pt x="74412" y="3119"/>
                    <a:pt x="69850" y="8001"/>
                  </a:cubicBezTo>
                  <a:cubicBezTo>
                    <a:pt x="64720" y="13759"/>
                    <a:pt x="60042" y="19989"/>
                    <a:pt x="53045" y="19989"/>
                  </a:cubicBezTo>
                  <a:cubicBezTo>
                    <a:pt x="51124" y="19989"/>
                    <a:pt x="49028" y="19519"/>
                    <a:pt x="46700" y="18442"/>
                  </a:cubicBezTo>
                  <a:cubicBezTo>
                    <a:pt x="39628" y="15258"/>
                    <a:pt x="35451" y="9798"/>
                    <a:pt x="27953" y="9798"/>
                  </a:cubicBezTo>
                  <a:cubicBezTo>
                    <a:pt x="27281" y="9798"/>
                    <a:pt x="26582" y="9842"/>
                    <a:pt x="25852" y="9935"/>
                  </a:cubicBezTo>
                  <a:cubicBezTo>
                    <a:pt x="14677" y="11870"/>
                    <a:pt x="5004" y="18808"/>
                    <a:pt x="2702" y="30016"/>
                  </a:cubicBezTo>
                  <a:cubicBezTo>
                    <a:pt x="1535" y="35787"/>
                    <a:pt x="767" y="41992"/>
                    <a:pt x="4236" y="46995"/>
                  </a:cubicBezTo>
                  <a:cubicBezTo>
                    <a:pt x="7339" y="51632"/>
                    <a:pt x="12342" y="52399"/>
                    <a:pt x="12743" y="58971"/>
                  </a:cubicBezTo>
                  <a:cubicBezTo>
                    <a:pt x="13510" y="68611"/>
                    <a:pt x="0" y="72847"/>
                    <a:pt x="6571" y="82888"/>
                  </a:cubicBezTo>
                  <a:cubicBezTo>
                    <a:pt x="9858" y="87518"/>
                    <a:pt x="17700" y="92172"/>
                    <a:pt x="37126" y="92172"/>
                  </a:cubicBezTo>
                  <a:cubicBezTo>
                    <a:pt x="40372" y="92172"/>
                    <a:pt x="43942" y="92042"/>
                    <a:pt x="47868" y="91761"/>
                  </a:cubicBezTo>
                  <a:cubicBezTo>
                    <a:pt x="50861" y="91674"/>
                    <a:pt x="53859" y="91641"/>
                    <a:pt x="56853" y="91641"/>
                  </a:cubicBezTo>
                  <a:cubicBezTo>
                    <a:pt x="66626" y="91641"/>
                    <a:pt x="76350" y="91994"/>
                    <a:pt x="85711" y="91994"/>
                  </a:cubicBezTo>
                  <a:cubicBezTo>
                    <a:pt x="97766" y="91994"/>
                    <a:pt x="109217" y="91408"/>
                    <a:pt x="119385" y="88725"/>
                  </a:cubicBezTo>
                  <a:cubicBezTo>
                    <a:pt x="135564" y="84089"/>
                    <a:pt x="152075" y="68210"/>
                    <a:pt x="141268" y="48930"/>
                  </a:cubicBezTo>
                  <a:cubicBezTo>
                    <a:pt x="136231" y="39657"/>
                    <a:pt x="126590" y="43126"/>
                    <a:pt x="119252" y="39290"/>
                  </a:cubicBezTo>
                  <a:cubicBezTo>
                    <a:pt x="109211" y="33886"/>
                    <a:pt x="117717" y="25380"/>
                    <a:pt x="119252" y="18442"/>
                  </a:cubicBezTo>
                  <a:cubicBezTo>
                    <a:pt x="122088" y="5180"/>
                    <a:pt x="109376" y="0"/>
                    <a:pt x="95863" y="0"/>
                  </a:cubicBezTo>
                  <a:close/>
                </a:path>
              </a:pathLst>
            </a:custGeom>
            <a:solidFill>
              <a:srgbClr val="AA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0" name="Google Shape;8590;p42"/>
            <p:cNvSpPr/>
            <p:nvPr/>
          </p:nvSpPr>
          <p:spPr>
            <a:xfrm>
              <a:off x="4921505" y="2683604"/>
              <a:ext cx="3109464" cy="818960"/>
            </a:xfrm>
            <a:custGeom>
              <a:avLst/>
              <a:gdLst/>
              <a:ahLst/>
              <a:cxnLst/>
              <a:rect l="l" t="t" r="r" b="b"/>
              <a:pathLst>
                <a:path w="145438" h="38296" extrusionOk="0">
                  <a:moveTo>
                    <a:pt x="76521" y="1"/>
                  </a:moveTo>
                  <a:cubicBezTo>
                    <a:pt x="71151" y="34"/>
                    <a:pt x="66247" y="2303"/>
                    <a:pt x="61844" y="5171"/>
                  </a:cubicBezTo>
                  <a:cubicBezTo>
                    <a:pt x="59609" y="6639"/>
                    <a:pt x="57408" y="8173"/>
                    <a:pt x="55273" y="9808"/>
                  </a:cubicBezTo>
                  <a:cubicBezTo>
                    <a:pt x="53505" y="11176"/>
                    <a:pt x="51804" y="12276"/>
                    <a:pt x="49636" y="12910"/>
                  </a:cubicBezTo>
                  <a:cubicBezTo>
                    <a:pt x="48954" y="13105"/>
                    <a:pt x="48354" y="13230"/>
                    <a:pt x="47784" y="13230"/>
                  </a:cubicBezTo>
                  <a:cubicBezTo>
                    <a:pt x="46987" y="13230"/>
                    <a:pt x="46250" y="12985"/>
                    <a:pt x="45433" y="12343"/>
                  </a:cubicBezTo>
                  <a:cubicBezTo>
                    <a:pt x="43598" y="10942"/>
                    <a:pt x="41730" y="9608"/>
                    <a:pt x="39995" y="8073"/>
                  </a:cubicBezTo>
                  <a:cubicBezTo>
                    <a:pt x="36426" y="5004"/>
                    <a:pt x="32790" y="1735"/>
                    <a:pt x="27987" y="902"/>
                  </a:cubicBezTo>
                  <a:cubicBezTo>
                    <a:pt x="26818" y="698"/>
                    <a:pt x="25631" y="600"/>
                    <a:pt x="24439" y="600"/>
                  </a:cubicBezTo>
                  <a:cubicBezTo>
                    <a:pt x="20356" y="600"/>
                    <a:pt x="16216" y="1749"/>
                    <a:pt x="12576" y="3737"/>
                  </a:cubicBezTo>
                  <a:cubicBezTo>
                    <a:pt x="12642" y="4171"/>
                    <a:pt x="12709" y="4604"/>
                    <a:pt x="12743" y="5105"/>
                  </a:cubicBezTo>
                  <a:cubicBezTo>
                    <a:pt x="13510" y="14745"/>
                    <a:pt x="0" y="18981"/>
                    <a:pt x="6538" y="29022"/>
                  </a:cubicBezTo>
                  <a:cubicBezTo>
                    <a:pt x="9859" y="33659"/>
                    <a:pt x="17723" y="38296"/>
                    <a:pt x="37214" y="38296"/>
                  </a:cubicBezTo>
                  <a:cubicBezTo>
                    <a:pt x="40437" y="38296"/>
                    <a:pt x="43977" y="38169"/>
                    <a:pt x="47868" y="37895"/>
                  </a:cubicBezTo>
                  <a:cubicBezTo>
                    <a:pt x="50861" y="37808"/>
                    <a:pt x="53859" y="37775"/>
                    <a:pt x="56853" y="37775"/>
                  </a:cubicBezTo>
                  <a:cubicBezTo>
                    <a:pt x="66625" y="37775"/>
                    <a:pt x="76349" y="38128"/>
                    <a:pt x="85706" y="38128"/>
                  </a:cubicBezTo>
                  <a:cubicBezTo>
                    <a:pt x="97758" y="38128"/>
                    <a:pt x="109200" y="37542"/>
                    <a:pt x="119352" y="34859"/>
                  </a:cubicBezTo>
                  <a:cubicBezTo>
                    <a:pt x="132328" y="31157"/>
                    <a:pt x="145437" y="20282"/>
                    <a:pt x="144703" y="6205"/>
                  </a:cubicBezTo>
                  <a:cubicBezTo>
                    <a:pt x="140274" y="4340"/>
                    <a:pt x="135584" y="3119"/>
                    <a:pt x="130820" y="3119"/>
                  </a:cubicBezTo>
                  <a:cubicBezTo>
                    <a:pt x="129448" y="3119"/>
                    <a:pt x="128070" y="3220"/>
                    <a:pt x="126691" y="3437"/>
                  </a:cubicBezTo>
                  <a:cubicBezTo>
                    <a:pt x="122187" y="4137"/>
                    <a:pt x="117884" y="5638"/>
                    <a:pt x="113948" y="7907"/>
                  </a:cubicBezTo>
                  <a:cubicBezTo>
                    <a:pt x="111980" y="9041"/>
                    <a:pt x="110212" y="10342"/>
                    <a:pt x="108411" y="11709"/>
                  </a:cubicBezTo>
                  <a:cubicBezTo>
                    <a:pt x="107243" y="12610"/>
                    <a:pt x="106009" y="13377"/>
                    <a:pt x="104541" y="13711"/>
                  </a:cubicBezTo>
                  <a:cubicBezTo>
                    <a:pt x="104137" y="13802"/>
                    <a:pt x="103737" y="13844"/>
                    <a:pt x="103344" y="13844"/>
                  </a:cubicBezTo>
                  <a:cubicBezTo>
                    <a:pt x="101304" y="13844"/>
                    <a:pt x="99420" y="12717"/>
                    <a:pt x="97770" y="11542"/>
                  </a:cubicBezTo>
                  <a:cubicBezTo>
                    <a:pt x="95668" y="10041"/>
                    <a:pt x="93667" y="8407"/>
                    <a:pt x="91632" y="6806"/>
                  </a:cubicBezTo>
                  <a:cubicBezTo>
                    <a:pt x="87229" y="3337"/>
                    <a:pt x="82359" y="1"/>
                    <a:pt x="76521" y="1"/>
                  </a:cubicBezTo>
                  <a:close/>
                </a:path>
              </a:pathLst>
            </a:custGeom>
            <a:solidFill>
              <a:srgbClr val="96CC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1" name="Google Shape;8591;p42"/>
            <p:cNvSpPr/>
            <p:nvPr/>
          </p:nvSpPr>
          <p:spPr>
            <a:xfrm>
              <a:off x="5733796" y="2351195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114" y="0"/>
                  </a:moveTo>
                  <a:cubicBezTo>
                    <a:pt x="15672" y="0"/>
                    <a:pt x="2001" y="17986"/>
                    <a:pt x="4129" y="17986"/>
                  </a:cubicBezTo>
                  <a:cubicBezTo>
                    <a:pt x="4152" y="17986"/>
                    <a:pt x="4177" y="17984"/>
                    <a:pt x="4204" y="17980"/>
                  </a:cubicBezTo>
                  <a:cubicBezTo>
                    <a:pt x="6139" y="18347"/>
                    <a:pt x="9508" y="18013"/>
                    <a:pt x="9441" y="18547"/>
                  </a:cubicBezTo>
                  <a:cubicBezTo>
                    <a:pt x="9574" y="19881"/>
                    <a:pt x="1869" y="24818"/>
                    <a:pt x="2569" y="25986"/>
                  </a:cubicBezTo>
                  <a:cubicBezTo>
                    <a:pt x="2878" y="26189"/>
                    <a:pt x="3522" y="26263"/>
                    <a:pt x="4303" y="26263"/>
                  </a:cubicBezTo>
                  <a:cubicBezTo>
                    <a:pt x="6477" y="26263"/>
                    <a:pt x="9708" y="25685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314" y="33661"/>
                    <a:pt x="13058" y="33661"/>
                  </a:cubicBezTo>
                  <a:cubicBezTo>
                    <a:pt x="13504" y="33661"/>
                    <a:pt x="13956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54" y="33391"/>
                    <a:pt x="33892" y="32891"/>
                    <a:pt x="33158" y="31957"/>
                  </a:cubicBezTo>
                  <a:cubicBezTo>
                    <a:pt x="32191" y="30089"/>
                    <a:pt x="27754" y="27720"/>
                    <a:pt x="25186" y="25218"/>
                  </a:cubicBezTo>
                  <a:cubicBezTo>
                    <a:pt x="25159" y="25165"/>
                    <a:pt x="25236" y="25143"/>
                    <a:pt x="25394" y="25143"/>
                  </a:cubicBezTo>
                  <a:cubicBezTo>
                    <a:pt x="26111" y="25143"/>
                    <a:pt x="28488" y="25599"/>
                    <a:pt x="30229" y="25599"/>
                  </a:cubicBezTo>
                  <a:cubicBezTo>
                    <a:pt x="30966" y="25599"/>
                    <a:pt x="31589" y="25517"/>
                    <a:pt x="31924" y="25285"/>
                  </a:cubicBezTo>
                  <a:cubicBezTo>
                    <a:pt x="33091" y="24118"/>
                    <a:pt x="23184" y="18213"/>
                    <a:pt x="24418" y="17713"/>
                  </a:cubicBezTo>
                  <a:cubicBezTo>
                    <a:pt x="24747" y="17494"/>
                    <a:pt x="25421" y="17453"/>
                    <a:pt x="26222" y="17453"/>
                  </a:cubicBezTo>
                  <a:cubicBezTo>
                    <a:pt x="26713" y="17453"/>
                    <a:pt x="27253" y="17468"/>
                    <a:pt x="27789" y="17468"/>
                  </a:cubicBezTo>
                  <a:cubicBezTo>
                    <a:pt x="28780" y="17468"/>
                    <a:pt x="29763" y="17415"/>
                    <a:pt x="30423" y="17113"/>
                  </a:cubicBezTo>
                  <a:cubicBezTo>
                    <a:pt x="30442" y="17117"/>
                    <a:pt x="30460" y="17119"/>
                    <a:pt x="30476" y="17119"/>
                  </a:cubicBezTo>
                  <a:cubicBezTo>
                    <a:pt x="31887" y="17119"/>
                    <a:pt x="20126" y="0"/>
                    <a:pt x="18114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2" name="Google Shape;8592;p42"/>
            <p:cNvSpPr/>
            <p:nvPr/>
          </p:nvSpPr>
          <p:spPr>
            <a:xfrm>
              <a:off x="6959746" y="2351195"/>
              <a:ext cx="724611" cy="961598"/>
            </a:xfrm>
            <a:custGeom>
              <a:avLst/>
              <a:gdLst/>
              <a:ahLst/>
              <a:cxnLst/>
              <a:rect l="l" t="t" r="r" b="b"/>
              <a:pathLst>
                <a:path w="33892" h="44966" extrusionOk="0">
                  <a:moveTo>
                    <a:pt x="18080" y="0"/>
                  </a:moveTo>
                  <a:cubicBezTo>
                    <a:pt x="15672" y="0"/>
                    <a:pt x="2001" y="17986"/>
                    <a:pt x="4096" y="17986"/>
                  </a:cubicBezTo>
                  <a:cubicBezTo>
                    <a:pt x="4119" y="17986"/>
                    <a:pt x="4144" y="17984"/>
                    <a:pt x="4170" y="17980"/>
                  </a:cubicBezTo>
                  <a:cubicBezTo>
                    <a:pt x="6139" y="18347"/>
                    <a:pt x="9474" y="18013"/>
                    <a:pt x="9408" y="18547"/>
                  </a:cubicBezTo>
                  <a:cubicBezTo>
                    <a:pt x="9541" y="19881"/>
                    <a:pt x="1869" y="24818"/>
                    <a:pt x="2536" y="25986"/>
                  </a:cubicBezTo>
                  <a:cubicBezTo>
                    <a:pt x="2845" y="26189"/>
                    <a:pt x="3491" y="26263"/>
                    <a:pt x="4276" y="26263"/>
                  </a:cubicBezTo>
                  <a:cubicBezTo>
                    <a:pt x="6458" y="26263"/>
                    <a:pt x="9708" y="25686"/>
                    <a:pt x="9708" y="25685"/>
                  </a:cubicBezTo>
                  <a:lnTo>
                    <a:pt x="9708" y="25685"/>
                  </a:lnTo>
                  <a:cubicBezTo>
                    <a:pt x="11075" y="26353"/>
                    <a:pt x="1" y="32090"/>
                    <a:pt x="1702" y="33124"/>
                  </a:cubicBezTo>
                  <a:cubicBezTo>
                    <a:pt x="2383" y="33465"/>
                    <a:pt x="7285" y="33661"/>
                    <a:pt x="13051" y="33661"/>
                  </a:cubicBezTo>
                  <a:cubicBezTo>
                    <a:pt x="13500" y="33661"/>
                    <a:pt x="13954" y="33660"/>
                    <a:pt x="14411" y="33658"/>
                  </a:cubicBezTo>
                  <a:lnTo>
                    <a:pt x="14411" y="44966"/>
                  </a:lnTo>
                  <a:lnTo>
                    <a:pt x="19515" y="44966"/>
                  </a:lnTo>
                  <a:lnTo>
                    <a:pt x="19515" y="33591"/>
                  </a:lnTo>
                  <a:cubicBezTo>
                    <a:pt x="27020" y="33391"/>
                    <a:pt x="33892" y="32891"/>
                    <a:pt x="33158" y="31957"/>
                  </a:cubicBezTo>
                  <a:cubicBezTo>
                    <a:pt x="32190" y="30089"/>
                    <a:pt x="27721" y="27720"/>
                    <a:pt x="25185" y="25218"/>
                  </a:cubicBezTo>
                  <a:cubicBezTo>
                    <a:pt x="25154" y="25165"/>
                    <a:pt x="25228" y="25143"/>
                    <a:pt x="25382" y="25143"/>
                  </a:cubicBezTo>
                  <a:cubicBezTo>
                    <a:pt x="26084" y="25143"/>
                    <a:pt x="28459" y="25599"/>
                    <a:pt x="30210" y="25599"/>
                  </a:cubicBezTo>
                  <a:cubicBezTo>
                    <a:pt x="30951" y="25599"/>
                    <a:pt x="31580" y="25517"/>
                    <a:pt x="31924" y="25285"/>
                  </a:cubicBezTo>
                  <a:cubicBezTo>
                    <a:pt x="33091" y="24118"/>
                    <a:pt x="23151" y="18213"/>
                    <a:pt x="24418" y="17713"/>
                  </a:cubicBezTo>
                  <a:cubicBezTo>
                    <a:pt x="24747" y="17494"/>
                    <a:pt x="25421" y="17453"/>
                    <a:pt x="26221" y="17453"/>
                  </a:cubicBezTo>
                  <a:cubicBezTo>
                    <a:pt x="26711" y="17453"/>
                    <a:pt x="27248" y="17468"/>
                    <a:pt x="27783" y="17468"/>
                  </a:cubicBezTo>
                  <a:cubicBezTo>
                    <a:pt x="28768" y="17468"/>
                    <a:pt x="29743" y="17415"/>
                    <a:pt x="30389" y="17113"/>
                  </a:cubicBezTo>
                  <a:cubicBezTo>
                    <a:pt x="30409" y="17117"/>
                    <a:pt x="30427" y="17119"/>
                    <a:pt x="30444" y="17119"/>
                  </a:cubicBezTo>
                  <a:cubicBezTo>
                    <a:pt x="31887" y="17119"/>
                    <a:pt x="20125" y="0"/>
                    <a:pt x="18080" y="0"/>
                  </a:cubicBezTo>
                  <a:close/>
                </a:path>
              </a:pathLst>
            </a:custGeom>
            <a:solidFill>
              <a:srgbClr val="74BA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3" name="Google Shape;8593;p42"/>
            <p:cNvSpPr/>
            <p:nvPr/>
          </p:nvSpPr>
          <p:spPr>
            <a:xfrm>
              <a:off x="5179925" y="1900292"/>
              <a:ext cx="571701" cy="325758"/>
            </a:xfrm>
            <a:custGeom>
              <a:avLst/>
              <a:gdLst/>
              <a:ahLst/>
              <a:cxnLst/>
              <a:rect l="l" t="t" r="r" b="b"/>
              <a:pathLst>
                <a:path w="26740" h="15233" extrusionOk="0">
                  <a:moveTo>
                    <a:pt x="16432" y="0"/>
                  </a:moveTo>
                  <a:cubicBezTo>
                    <a:pt x="13028" y="0"/>
                    <a:pt x="11933" y="3987"/>
                    <a:pt x="12097" y="6909"/>
                  </a:cubicBezTo>
                  <a:cubicBezTo>
                    <a:pt x="10958" y="5107"/>
                    <a:pt x="9040" y="2527"/>
                    <a:pt x="6896" y="2527"/>
                  </a:cubicBezTo>
                  <a:cubicBezTo>
                    <a:pt x="6340" y="2527"/>
                    <a:pt x="5769" y="2701"/>
                    <a:pt x="5192" y="3106"/>
                  </a:cubicBezTo>
                  <a:cubicBezTo>
                    <a:pt x="2357" y="5074"/>
                    <a:pt x="4625" y="8009"/>
                    <a:pt x="5893" y="10144"/>
                  </a:cubicBezTo>
                  <a:cubicBezTo>
                    <a:pt x="5385" y="10015"/>
                    <a:pt x="4679" y="9924"/>
                    <a:pt x="3935" y="9924"/>
                  </a:cubicBezTo>
                  <a:cubicBezTo>
                    <a:pt x="2182" y="9924"/>
                    <a:pt x="215" y="10427"/>
                    <a:pt x="122" y="12112"/>
                  </a:cubicBezTo>
                  <a:cubicBezTo>
                    <a:pt x="0" y="14547"/>
                    <a:pt x="3016" y="15233"/>
                    <a:pt x="5041" y="15233"/>
                  </a:cubicBezTo>
                  <a:cubicBezTo>
                    <a:pt x="5235" y="15233"/>
                    <a:pt x="5420" y="15226"/>
                    <a:pt x="5592" y="15215"/>
                  </a:cubicBezTo>
                  <a:cubicBezTo>
                    <a:pt x="6626" y="15159"/>
                    <a:pt x="7990" y="15140"/>
                    <a:pt x="9469" y="15140"/>
                  </a:cubicBezTo>
                  <a:cubicBezTo>
                    <a:pt x="12427" y="15140"/>
                    <a:pt x="15844" y="15215"/>
                    <a:pt x="18001" y="15215"/>
                  </a:cubicBezTo>
                  <a:cubicBezTo>
                    <a:pt x="18122" y="15215"/>
                    <a:pt x="18244" y="15215"/>
                    <a:pt x="18370" y="15215"/>
                  </a:cubicBezTo>
                  <a:cubicBezTo>
                    <a:pt x="21747" y="15215"/>
                    <a:pt x="26740" y="15153"/>
                    <a:pt x="26707" y="11679"/>
                  </a:cubicBezTo>
                  <a:cubicBezTo>
                    <a:pt x="26707" y="8849"/>
                    <a:pt x="25328" y="6437"/>
                    <a:pt x="22583" y="6437"/>
                  </a:cubicBezTo>
                  <a:cubicBezTo>
                    <a:pt x="21606" y="6437"/>
                    <a:pt x="20457" y="6742"/>
                    <a:pt x="19135" y="7442"/>
                  </a:cubicBezTo>
                  <a:cubicBezTo>
                    <a:pt x="19969" y="4640"/>
                    <a:pt x="21103" y="271"/>
                    <a:pt x="16600" y="4"/>
                  </a:cubicBezTo>
                  <a:cubicBezTo>
                    <a:pt x="16544" y="2"/>
                    <a:pt x="16487" y="0"/>
                    <a:pt x="1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4" name="Google Shape;8594;p42"/>
            <p:cNvSpPr/>
            <p:nvPr/>
          </p:nvSpPr>
          <p:spPr>
            <a:xfrm>
              <a:off x="6615549" y="1806797"/>
              <a:ext cx="571723" cy="325800"/>
            </a:xfrm>
            <a:custGeom>
              <a:avLst/>
              <a:gdLst/>
              <a:ahLst/>
              <a:cxnLst/>
              <a:rect l="l" t="t" r="r" b="b"/>
              <a:pathLst>
                <a:path w="26741" h="15235" extrusionOk="0">
                  <a:moveTo>
                    <a:pt x="16393" y="1"/>
                  </a:moveTo>
                  <a:cubicBezTo>
                    <a:pt x="13020" y="1"/>
                    <a:pt x="11933" y="4000"/>
                    <a:pt x="12097" y="6877"/>
                  </a:cubicBezTo>
                  <a:cubicBezTo>
                    <a:pt x="10960" y="5106"/>
                    <a:pt x="9047" y="2516"/>
                    <a:pt x="6907" y="2516"/>
                  </a:cubicBezTo>
                  <a:cubicBezTo>
                    <a:pt x="6348" y="2516"/>
                    <a:pt x="5773" y="2693"/>
                    <a:pt x="5192" y="3108"/>
                  </a:cubicBezTo>
                  <a:cubicBezTo>
                    <a:pt x="2357" y="5076"/>
                    <a:pt x="4625" y="8012"/>
                    <a:pt x="5893" y="10146"/>
                  </a:cubicBezTo>
                  <a:cubicBezTo>
                    <a:pt x="5385" y="10017"/>
                    <a:pt x="4679" y="9926"/>
                    <a:pt x="3934" y="9926"/>
                  </a:cubicBezTo>
                  <a:cubicBezTo>
                    <a:pt x="2182" y="9926"/>
                    <a:pt x="215" y="10429"/>
                    <a:pt x="122" y="12115"/>
                  </a:cubicBezTo>
                  <a:cubicBezTo>
                    <a:pt x="0" y="14549"/>
                    <a:pt x="3016" y="15235"/>
                    <a:pt x="5066" y="15235"/>
                  </a:cubicBezTo>
                  <a:cubicBezTo>
                    <a:pt x="5263" y="15235"/>
                    <a:pt x="5450" y="15228"/>
                    <a:pt x="5626" y="15217"/>
                  </a:cubicBezTo>
                  <a:cubicBezTo>
                    <a:pt x="6649" y="15161"/>
                    <a:pt x="8005" y="15143"/>
                    <a:pt x="9479" y="15143"/>
                  </a:cubicBezTo>
                  <a:cubicBezTo>
                    <a:pt x="12427" y="15143"/>
                    <a:pt x="15844" y="15217"/>
                    <a:pt x="18001" y="15217"/>
                  </a:cubicBezTo>
                  <a:cubicBezTo>
                    <a:pt x="18122" y="15217"/>
                    <a:pt x="18244" y="15217"/>
                    <a:pt x="18369" y="15217"/>
                  </a:cubicBezTo>
                  <a:cubicBezTo>
                    <a:pt x="21747" y="15217"/>
                    <a:pt x="26741" y="15155"/>
                    <a:pt x="26741" y="11681"/>
                  </a:cubicBezTo>
                  <a:cubicBezTo>
                    <a:pt x="26716" y="8851"/>
                    <a:pt x="25349" y="6439"/>
                    <a:pt x="22598" y="6439"/>
                  </a:cubicBezTo>
                  <a:cubicBezTo>
                    <a:pt x="21619" y="6439"/>
                    <a:pt x="20466" y="6744"/>
                    <a:pt x="19135" y="7445"/>
                  </a:cubicBezTo>
                  <a:cubicBezTo>
                    <a:pt x="19969" y="4643"/>
                    <a:pt x="21103" y="273"/>
                    <a:pt x="16600" y="6"/>
                  </a:cubicBezTo>
                  <a:cubicBezTo>
                    <a:pt x="16530" y="3"/>
                    <a:pt x="16461" y="1"/>
                    <a:pt x="16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5" name="Google Shape;8595;p42"/>
            <p:cNvSpPr/>
            <p:nvPr/>
          </p:nvSpPr>
          <p:spPr>
            <a:xfrm>
              <a:off x="5979323" y="2028667"/>
              <a:ext cx="424179" cy="241522"/>
            </a:xfrm>
            <a:custGeom>
              <a:avLst/>
              <a:gdLst/>
              <a:ahLst/>
              <a:cxnLst/>
              <a:rect l="l" t="t" r="r" b="b"/>
              <a:pathLst>
                <a:path w="19840" h="11294" extrusionOk="0">
                  <a:moveTo>
                    <a:pt x="12136" y="1"/>
                  </a:moveTo>
                  <a:cubicBezTo>
                    <a:pt x="9664" y="1"/>
                    <a:pt x="8867" y="2954"/>
                    <a:pt x="8965" y="5109"/>
                  </a:cubicBezTo>
                  <a:cubicBezTo>
                    <a:pt x="8141" y="3779"/>
                    <a:pt x="6702" y="1857"/>
                    <a:pt x="5105" y="1857"/>
                  </a:cubicBezTo>
                  <a:cubicBezTo>
                    <a:pt x="4698" y="1857"/>
                    <a:pt x="4281" y="1982"/>
                    <a:pt x="3861" y="2273"/>
                  </a:cubicBezTo>
                  <a:cubicBezTo>
                    <a:pt x="1760" y="3741"/>
                    <a:pt x="3428" y="5943"/>
                    <a:pt x="4362" y="7510"/>
                  </a:cubicBezTo>
                  <a:cubicBezTo>
                    <a:pt x="3990" y="7410"/>
                    <a:pt x="3465" y="7340"/>
                    <a:pt x="2909" y="7340"/>
                  </a:cubicBezTo>
                  <a:cubicBezTo>
                    <a:pt x="1618" y="7340"/>
                    <a:pt x="162" y="7719"/>
                    <a:pt x="92" y="8978"/>
                  </a:cubicBezTo>
                  <a:cubicBezTo>
                    <a:pt x="0" y="10775"/>
                    <a:pt x="2246" y="11293"/>
                    <a:pt x="3754" y="11293"/>
                  </a:cubicBezTo>
                  <a:cubicBezTo>
                    <a:pt x="3898" y="11293"/>
                    <a:pt x="4034" y="11288"/>
                    <a:pt x="4161" y="11280"/>
                  </a:cubicBezTo>
                  <a:cubicBezTo>
                    <a:pt x="4929" y="11235"/>
                    <a:pt x="5937" y="11220"/>
                    <a:pt x="7029" y="11220"/>
                  </a:cubicBezTo>
                  <a:cubicBezTo>
                    <a:pt x="9213" y="11220"/>
                    <a:pt x="11733" y="11280"/>
                    <a:pt x="13335" y="11280"/>
                  </a:cubicBezTo>
                  <a:cubicBezTo>
                    <a:pt x="13452" y="11280"/>
                    <a:pt x="13573" y="11280"/>
                    <a:pt x="13697" y="11280"/>
                  </a:cubicBezTo>
                  <a:cubicBezTo>
                    <a:pt x="16204" y="11280"/>
                    <a:pt x="19839" y="11219"/>
                    <a:pt x="19839" y="8644"/>
                  </a:cubicBezTo>
                  <a:cubicBezTo>
                    <a:pt x="19815" y="6552"/>
                    <a:pt x="18791" y="4768"/>
                    <a:pt x="16754" y="4768"/>
                  </a:cubicBezTo>
                  <a:cubicBezTo>
                    <a:pt x="16031" y="4768"/>
                    <a:pt x="15181" y="4993"/>
                    <a:pt x="14202" y="5509"/>
                  </a:cubicBezTo>
                  <a:cubicBezTo>
                    <a:pt x="14802" y="3441"/>
                    <a:pt x="15636" y="205"/>
                    <a:pt x="12301" y="5"/>
                  </a:cubicBezTo>
                  <a:cubicBezTo>
                    <a:pt x="12245" y="2"/>
                    <a:pt x="12190" y="1"/>
                    <a:pt x="121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6" name="Google Shape;8596;p42"/>
            <p:cNvSpPr/>
            <p:nvPr/>
          </p:nvSpPr>
          <p:spPr>
            <a:xfrm>
              <a:off x="5739504" y="2366165"/>
              <a:ext cx="57790" cy="44267"/>
            </a:xfrm>
            <a:custGeom>
              <a:avLst/>
              <a:gdLst/>
              <a:ahLst/>
              <a:cxnLst/>
              <a:rect l="l" t="t" r="r" b="b"/>
              <a:pathLst>
                <a:path w="2703" h="2070" extrusionOk="0">
                  <a:moveTo>
                    <a:pt x="1368" y="1"/>
                  </a:moveTo>
                  <a:cubicBezTo>
                    <a:pt x="1" y="1"/>
                    <a:pt x="1" y="2069"/>
                    <a:pt x="1368" y="2069"/>
                  </a:cubicBezTo>
                  <a:cubicBezTo>
                    <a:pt x="2703" y="2069"/>
                    <a:pt x="2703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7" name="Google Shape;8597;p42"/>
            <p:cNvSpPr/>
            <p:nvPr/>
          </p:nvSpPr>
          <p:spPr>
            <a:xfrm>
              <a:off x="5792997" y="2303400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1" y="0"/>
                    <a:pt x="1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8" name="Google Shape;8598;p42"/>
            <p:cNvSpPr/>
            <p:nvPr/>
          </p:nvSpPr>
          <p:spPr>
            <a:xfrm>
              <a:off x="5820107" y="2384000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1"/>
                  </a:moveTo>
                  <a:cubicBezTo>
                    <a:pt x="0" y="1"/>
                    <a:pt x="0" y="2069"/>
                    <a:pt x="1334" y="2069"/>
                  </a:cubicBezTo>
                  <a:cubicBezTo>
                    <a:pt x="2669" y="2069"/>
                    <a:pt x="2669" y="1"/>
                    <a:pt x="1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9" name="Google Shape;8599;p42"/>
            <p:cNvSpPr/>
            <p:nvPr/>
          </p:nvSpPr>
          <p:spPr>
            <a:xfrm>
              <a:off x="6506169" y="2241340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703" y="2069"/>
                    <a:pt x="2703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0" name="Google Shape;8600;p42"/>
            <p:cNvSpPr/>
            <p:nvPr/>
          </p:nvSpPr>
          <p:spPr>
            <a:xfrm>
              <a:off x="6604582" y="2196389"/>
              <a:ext cx="57085" cy="44973"/>
            </a:xfrm>
            <a:custGeom>
              <a:avLst/>
              <a:gdLst/>
              <a:ahLst/>
              <a:cxnLst/>
              <a:rect l="l" t="t" r="r" b="b"/>
              <a:pathLst>
                <a:path w="2670" h="2103" extrusionOk="0">
                  <a:moveTo>
                    <a:pt x="1335" y="1"/>
                  </a:moveTo>
                  <a:cubicBezTo>
                    <a:pt x="1" y="1"/>
                    <a:pt x="1" y="2102"/>
                    <a:pt x="1335" y="2102"/>
                  </a:cubicBezTo>
                  <a:cubicBezTo>
                    <a:pt x="2670" y="2102"/>
                    <a:pt x="2670" y="1"/>
                    <a:pt x="13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1" name="Google Shape;8601;p42"/>
            <p:cNvSpPr/>
            <p:nvPr/>
          </p:nvSpPr>
          <p:spPr>
            <a:xfrm>
              <a:off x="6586772" y="2294846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4" y="0"/>
                  </a:moveTo>
                  <a:cubicBezTo>
                    <a:pt x="0" y="0"/>
                    <a:pt x="0" y="2068"/>
                    <a:pt x="1334" y="2068"/>
                  </a:cubicBezTo>
                  <a:cubicBezTo>
                    <a:pt x="2669" y="2068"/>
                    <a:pt x="2669" y="0"/>
                    <a:pt x="13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2" name="Google Shape;8602;p42"/>
            <p:cNvSpPr/>
            <p:nvPr/>
          </p:nvSpPr>
          <p:spPr>
            <a:xfrm>
              <a:off x="7210790" y="1706330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9"/>
                    <a:pt x="1335" y="2069"/>
                  </a:cubicBezTo>
                  <a:cubicBezTo>
                    <a:pt x="2669" y="2069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3" name="Google Shape;8603;p42"/>
            <p:cNvSpPr/>
            <p:nvPr/>
          </p:nvSpPr>
          <p:spPr>
            <a:xfrm>
              <a:off x="7237173" y="177767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1" y="0"/>
                    <a:pt x="1" y="2068"/>
                    <a:pt x="1368" y="2068"/>
                  </a:cubicBezTo>
                  <a:cubicBezTo>
                    <a:pt x="2703" y="2068"/>
                    <a:pt x="2703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4" name="Google Shape;8604;p42"/>
            <p:cNvSpPr/>
            <p:nvPr/>
          </p:nvSpPr>
          <p:spPr>
            <a:xfrm>
              <a:off x="7745675" y="2562351"/>
              <a:ext cx="57063" cy="44246"/>
            </a:xfrm>
            <a:custGeom>
              <a:avLst/>
              <a:gdLst/>
              <a:ahLst/>
              <a:cxnLst/>
              <a:rect l="l" t="t" r="r" b="b"/>
              <a:pathLst>
                <a:path w="2669" h="2069" extrusionOk="0">
                  <a:moveTo>
                    <a:pt x="1335" y="0"/>
                  </a:moveTo>
                  <a:cubicBezTo>
                    <a:pt x="0" y="0"/>
                    <a:pt x="0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5" name="Google Shape;8605;p42"/>
            <p:cNvSpPr/>
            <p:nvPr/>
          </p:nvSpPr>
          <p:spPr>
            <a:xfrm>
              <a:off x="7807720" y="2598021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6" name="Google Shape;8606;p42"/>
            <p:cNvSpPr/>
            <p:nvPr/>
          </p:nvSpPr>
          <p:spPr>
            <a:xfrm>
              <a:off x="5061993" y="2330516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0"/>
                  </a:moveTo>
                  <a:cubicBezTo>
                    <a:pt x="0" y="0"/>
                    <a:pt x="0" y="2068"/>
                    <a:pt x="1368" y="2068"/>
                  </a:cubicBezTo>
                  <a:cubicBezTo>
                    <a:pt x="2702" y="2068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7" name="Google Shape;8607;p42"/>
            <p:cNvSpPr/>
            <p:nvPr/>
          </p:nvSpPr>
          <p:spPr>
            <a:xfrm>
              <a:off x="5097655" y="2410410"/>
              <a:ext cx="57790" cy="44951"/>
            </a:xfrm>
            <a:custGeom>
              <a:avLst/>
              <a:gdLst/>
              <a:ahLst/>
              <a:cxnLst/>
              <a:rect l="l" t="t" r="r" b="b"/>
              <a:pathLst>
                <a:path w="2703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8" name="Google Shape;8608;p42"/>
            <p:cNvSpPr/>
            <p:nvPr/>
          </p:nvSpPr>
          <p:spPr>
            <a:xfrm>
              <a:off x="6444125" y="1813341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9" name="Google Shape;8609;p42"/>
            <p:cNvSpPr/>
            <p:nvPr/>
          </p:nvSpPr>
          <p:spPr>
            <a:xfrm>
              <a:off x="6898428" y="2687175"/>
              <a:ext cx="57790" cy="44246"/>
            </a:xfrm>
            <a:custGeom>
              <a:avLst/>
              <a:gdLst/>
              <a:ahLst/>
              <a:cxnLst/>
              <a:rect l="l" t="t" r="r" b="b"/>
              <a:pathLst>
                <a:path w="2703" h="2069" extrusionOk="0">
                  <a:moveTo>
                    <a:pt x="1368" y="1"/>
                  </a:moveTo>
                  <a:cubicBezTo>
                    <a:pt x="0" y="1"/>
                    <a:pt x="0" y="2069"/>
                    <a:pt x="1368" y="2069"/>
                  </a:cubicBezTo>
                  <a:cubicBezTo>
                    <a:pt x="2702" y="2069"/>
                    <a:pt x="2702" y="1"/>
                    <a:pt x="13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0" name="Google Shape;8610;p42"/>
            <p:cNvSpPr/>
            <p:nvPr/>
          </p:nvSpPr>
          <p:spPr>
            <a:xfrm>
              <a:off x="6417036" y="2553070"/>
              <a:ext cx="57769" cy="44951"/>
            </a:xfrm>
            <a:custGeom>
              <a:avLst/>
              <a:gdLst/>
              <a:ahLst/>
              <a:cxnLst/>
              <a:rect l="l" t="t" r="r" b="b"/>
              <a:pathLst>
                <a:path w="2702" h="2102" extrusionOk="0">
                  <a:moveTo>
                    <a:pt x="1368" y="0"/>
                  </a:moveTo>
                  <a:cubicBezTo>
                    <a:pt x="0" y="0"/>
                    <a:pt x="0" y="2102"/>
                    <a:pt x="1368" y="2102"/>
                  </a:cubicBezTo>
                  <a:cubicBezTo>
                    <a:pt x="2702" y="2102"/>
                    <a:pt x="2702" y="0"/>
                    <a:pt x="13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1" name="Google Shape;8611;p42"/>
            <p:cNvSpPr/>
            <p:nvPr/>
          </p:nvSpPr>
          <p:spPr>
            <a:xfrm>
              <a:off x="5445679" y="2580186"/>
              <a:ext cx="57085" cy="44246"/>
            </a:xfrm>
            <a:custGeom>
              <a:avLst/>
              <a:gdLst/>
              <a:ahLst/>
              <a:cxnLst/>
              <a:rect l="l" t="t" r="r" b="b"/>
              <a:pathLst>
                <a:path w="2670" h="2069" extrusionOk="0">
                  <a:moveTo>
                    <a:pt x="1335" y="0"/>
                  </a:moveTo>
                  <a:cubicBezTo>
                    <a:pt x="1" y="0"/>
                    <a:pt x="1" y="2068"/>
                    <a:pt x="1335" y="2068"/>
                  </a:cubicBezTo>
                  <a:cubicBezTo>
                    <a:pt x="2669" y="2068"/>
                    <a:pt x="2669" y="0"/>
                    <a:pt x="1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2" name="Google Shape;8612;p42"/>
            <p:cNvGrpSpPr/>
            <p:nvPr/>
          </p:nvGrpSpPr>
          <p:grpSpPr>
            <a:xfrm>
              <a:off x="5307248" y="2573861"/>
              <a:ext cx="638448" cy="841198"/>
              <a:chOff x="4978547" y="2318369"/>
              <a:chExt cx="822424" cy="1083599"/>
            </a:xfrm>
          </p:grpSpPr>
          <p:sp>
            <p:nvSpPr>
              <p:cNvPr id="8613" name="Google Shape;8613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4" name="Google Shape;8614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2A57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5" name="Google Shape;8615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6" name="Google Shape;8616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7" name="Google Shape;8617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8" name="Google Shape;8618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9" name="Google Shape;8619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0" name="Google Shape;8620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1" name="Google Shape;8621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2" name="Google Shape;8622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3" name="Google Shape;8623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4" name="Google Shape;8624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5" name="Google Shape;8625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6" name="Google Shape;8626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7" name="Google Shape;8627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8" name="Google Shape;8628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9" name="Google Shape;8629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0" name="Google Shape;8630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1" name="Google Shape;8631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2" name="Google Shape;8632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3" name="Google Shape;8633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4" name="Google Shape;8634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5" name="Google Shape;8635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6" name="Google Shape;8636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7" name="Google Shape;8637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38" name="Google Shape;8638;p42"/>
            <p:cNvSpPr/>
            <p:nvPr/>
          </p:nvSpPr>
          <p:spPr>
            <a:xfrm>
              <a:off x="6734380" y="3044561"/>
              <a:ext cx="123405" cy="326741"/>
            </a:xfrm>
            <a:custGeom>
              <a:avLst/>
              <a:gdLst/>
              <a:ahLst/>
              <a:cxnLst/>
              <a:rect l="l" t="t" r="r" b="b"/>
              <a:pathLst>
                <a:path w="5772" h="15279" extrusionOk="0">
                  <a:moveTo>
                    <a:pt x="1" y="1"/>
                  </a:moveTo>
                  <a:lnTo>
                    <a:pt x="1" y="15278"/>
                  </a:lnTo>
                  <a:lnTo>
                    <a:pt x="5772" y="15278"/>
                  </a:lnTo>
                  <a:lnTo>
                    <a:pt x="5772" y="1"/>
                  </a:lnTo>
                  <a:close/>
                </a:path>
              </a:pathLst>
            </a:custGeom>
            <a:solidFill>
              <a:srgbClr val="7F3C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9" name="Google Shape;8639;p42"/>
            <p:cNvSpPr/>
            <p:nvPr/>
          </p:nvSpPr>
          <p:spPr>
            <a:xfrm>
              <a:off x="6387788" y="2287703"/>
              <a:ext cx="822147" cy="811411"/>
            </a:xfrm>
            <a:custGeom>
              <a:avLst/>
              <a:gdLst/>
              <a:ahLst/>
              <a:cxnLst/>
              <a:rect l="l" t="t" r="r" b="b"/>
              <a:pathLst>
                <a:path w="38454" h="37943" extrusionOk="0">
                  <a:moveTo>
                    <a:pt x="20375" y="1"/>
                  </a:moveTo>
                  <a:cubicBezTo>
                    <a:pt x="17652" y="1"/>
                    <a:pt x="2252" y="20290"/>
                    <a:pt x="4617" y="20290"/>
                  </a:cubicBezTo>
                  <a:cubicBezTo>
                    <a:pt x="4644" y="20290"/>
                    <a:pt x="4673" y="20287"/>
                    <a:pt x="4704" y="20282"/>
                  </a:cubicBezTo>
                  <a:cubicBezTo>
                    <a:pt x="6905" y="20682"/>
                    <a:pt x="10675" y="20315"/>
                    <a:pt x="10608" y="20916"/>
                  </a:cubicBezTo>
                  <a:cubicBezTo>
                    <a:pt x="10775" y="22417"/>
                    <a:pt x="2069" y="27954"/>
                    <a:pt x="2869" y="29288"/>
                  </a:cubicBezTo>
                  <a:cubicBezTo>
                    <a:pt x="3224" y="29534"/>
                    <a:pt x="3983" y="29623"/>
                    <a:pt x="4900" y="29623"/>
                  </a:cubicBezTo>
                  <a:cubicBezTo>
                    <a:pt x="7344" y="29623"/>
                    <a:pt x="10908" y="28988"/>
                    <a:pt x="10908" y="28988"/>
                  </a:cubicBezTo>
                  <a:lnTo>
                    <a:pt x="10908" y="28988"/>
                  </a:lnTo>
                  <a:cubicBezTo>
                    <a:pt x="12476" y="29722"/>
                    <a:pt x="0" y="36193"/>
                    <a:pt x="1902" y="37327"/>
                  </a:cubicBezTo>
                  <a:cubicBezTo>
                    <a:pt x="2679" y="37722"/>
                    <a:pt x="8293" y="37942"/>
                    <a:pt x="14837" y="37942"/>
                  </a:cubicBezTo>
                  <a:cubicBezTo>
                    <a:pt x="25427" y="37942"/>
                    <a:pt x="38453" y="37367"/>
                    <a:pt x="37360" y="36026"/>
                  </a:cubicBezTo>
                  <a:cubicBezTo>
                    <a:pt x="36293" y="33925"/>
                    <a:pt x="31256" y="31256"/>
                    <a:pt x="28387" y="28421"/>
                  </a:cubicBezTo>
                  <a:cubicBezTo>
                    <a:pt x="28356" y="28358"/>
                    <a:pt x="28445" y="28332"/>
                    <a:pt x="28626" y="28332"/>
                  </a:cubicBezTo>
                  <a:cubicBezTo>
                    <a:pt x="29446" y="28332"/>
                    <a:pt x="32155" y="28862"/>
                    <a:pt x="34124" y="28862"/>
                  </a:cubicBezTo>
                  <a:cubicBezTo>
                    <a:pt x="34932" y="28862"/>
                    <a:pt x="35615" y="28773"/>
                    <a:pt x="35993" y="28521"/>
                  </a:cubicBezTo>
                  <a:cubicBezTo>
                    <a:pt x="37294" y="27187"/>
                    <a:pt x="26119" y="20515"/>
                    <a:pt x="27520" y="19982"/>
                  </a:cubicBezTo>
                  <a:cubicBezTo>
                    <a:pt x="27908" y="19719"/>
                    <a:pt x="28704" y="19672"/>
                    <a:pt x="29642" y="19672"/>
                  </a:cubicBezTo>
                  <a:cubicBezTo>
                    <a:pt x="30163" y="19672"/>
                    <a:pt x="30729" y="19686"/>
                    <a:pt x="31292" y="19686"/>
                  </a:cubicBezTo>
                  <a:cubicBezTo>
                    <a:pt x="32420" y="19686"/>
                    <a:pt x="33541" y="19629"/>
                    <a:pt x="34292" y="19281"/>
                  </a:cubicBezTo>
                  <a:cubicBezTo>
                    <a:pt x="34315" y="19287"/>
                    <a:pt x="34335" y="19289"/>
                    <a:pt x="34354" y="19289"/>
                  </a:cubicBezTo>
                  <a:cubicBezTo>
                    <a:pt x="35945" y="19289"/>
                    <a:pt x="22689" y="1"/>
                    <a:pt x="20382" y="1"/>
                  </a:cubicBezTo>
                  <a:cubicBezTo>
                    <a:pt x="20379" y="1"/>
                    <a:pt x="20377" y="1"/>
                    <a:pt x="20375" y="1"/>
                  </a:cubicBezTo>
                  <a:close/>
                </a:path>
              </a:pathLst>
            </a:custGeom>
            <a:solidFill>
              <a:srgbClr val="2A57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0" name="Google Shape;8640;p42"/>
            <p:cNvSpPr/>
            <p:nvPr/>
          </p:nvSpPr>
          <p:spPr>
            <a:xfrm>
              <a:off x="6554788" y="2644041"/>
              <a:ext cx="47571" cy="38514"/>
            </a:xfrm>
            <a:custGeom>
              <a:avLst/>
              <a:gdLst/>
              <a:ahLst/>
              <a:cxnLst/>
              <a:rect l="l" t="t" r="r" b="b"/>
              <a:pathLst>
                <a:path w="2225" h="1801" extrusionOk="0">
                  <a:moveTo>
                    <a:pt x="1453" y="0"/>
                  </a:moveTo>
                  <a:cubicBezTo>
                    <a:pt x="1333" y="0"/>
                    <a:pt x="1209" y="44"/>
                    <a:pt x="1096" y="150"/>
                  </a:cubicBezTo>
                  <a:lnTo>
                    <a:pt x="362" y="917"/>
                  </a:lnTo>
                  <a:cubicBezTo>
                    <a:pt x="0" y="1279"/>
                    <a:pt x="359" y="1800"/>
                    <a:pt x="756" y="1800"/>
                  </a:cubicBezTo>
                  <a:cubicBezTo>
                    <a:pt x="872" y="1800"/>
                    <a:pt x="990" y="1756"/>
                    <a:pt x="1096" y="1651"/>
                  </a:cubicBezTo>
                  <a:lnTo>
                    <a:pt x="1863" y="884"/>
                  </a:lnTo>
                  <a:cubicBezTo>
                    <a:pt x="2225" y="522"/>
                    <a:pt x="1866" y="0"/>
                    <a:pt x="14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1" name="Google Shape;8641;p42"/>
            <p:cNvSpPr/>
            <p:nvPr/>
          </p:nvSpPr>
          <p:spPr>
            <a:xfrm>
              <a:off x="6687429" y="2638332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758" y="1"/>
                  </a:moveTo>
                  <a:cubicBezTo>
                    <a:pt x="360" y="1"/>
                    <a:pt x="0" y="529"/>
                    <a:pt x="362" y="917"/>
                  </a:cubicBezTo>
                  <a:lnTo>
                    <a:pt x="1530" y="2085"/>
                  </a:lnTo>
                  <a:cubicBezTo>
                    <a:pt x="1635" y="2190"/>
                    <a:pt x="1756" y="2234"/>
                    <a:pt x="1874" y="2234"/>
                  </a:cubicBezTo>
                  <a:cubicBezTo>
                    <a:pt x="2278" y="2234"/>
                    <a:pt x="2651" y="1712"/>
                    <a:pt x="2264" y="1351"/>
                  </a:cubicBezTo>
                  <a:lnTo>
                    <a:pt x="1096" y="150"/>
                  </a:lnTo>
                  <a:cubicBezTo>
                    <a:pt x="991" y="45"/>
                    <a:pt x="873" y="1"/>
                    <a:pt x="75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2" name="Google Shape;8642;p42"/>
            <p:cNvSpPr/>
            <p:nvPr/>
          </p:nvSpPr>
          <p:spPr>
            <a:xfrm>
              <a:off x="6642510" y="2541650"/>
              <a:ext cx="56743" cy="47453"/>
            </a:xfrm>
            <a:custGeom>
              <a:avLst/>
              <a:gdLst/>
              <a:ahLst/>
              <a:cxnLst/>
              <a:rect l="l" t="t" r="r" b="b"/>
              <a:pathLst>
                <a:path w="2654" h="2219" extrusionOk="0">
                  <a:moveTo>
                    <a:pt x="1903" y="0"/>
                  </a:moveTo>
                  <a:cubicBezTo>
                    <a:pt x="1778" y="0"/>
                    <a:pt x="1647" y="50"/>
                    <a:pt x="1529" y="168"/>
                  </a:cubicBezTo>
                  <a:lnTo>
                    <a:pt x="362" y="1335"/>
                  </a:lnTo>
                  <a:cubicBezTo>
                    <a:pt x="0" y="1697"/>
                    <a:pt x="359" y="2218"/>
                    <a:pt x="756" y="2218"/>
                  </a:cubicBezTo>
                  <a:cubicBezTo>
                    <a:pt x="871" y="2218"/>
                    <a:pt x="990" y="2174"/>
                    <a:pt x="1096" y="2069"/>
                  </a:cubicBezTo>
                  <a:lnTo>
                    <a:pt x="2297" y="901"/>
                  </a:lnTo>
                  <a:cubicBezTo>
                    <a:pt x="2653" y="519"/>
                    <a:pt x="2309" y="0"/>
                    <a:pt x="190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3" name="Google Shape;8643;p42"/>
            <p:cNvSpPr/>
            <p:nvPr/>
          </p:nvSpPr>
          <p:spPr>
            <a:xfrm>
              <a:off x="6788001" y="2564853"/>
              <a:ext cx="54690" cy="45657"/>
            </a:xfrm>
            <a:custGeom>
              <a:avLst/>
              <a:gdLst/>
              <a:ahLst/>
              <a:cxnLst/>
              <a:rect l="l" t="t" r="r" b="b"/>
              <a:pathLst>
                <a:path w="2558" h="2135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462" y="1985"/>
                  </a:lnTo>
                  <a:cubicBezTo>
                    <a:pt x="1568" y="2090"/>
                    <a:pt x="1687" y="2134"/>
                    <a:pt x="1802" y="2134"/>
                  </a:cubicBezTo>
                  <a:cubicBezTo>
                    <a:pt x="2199" y="2134"/>
                    <a:pt x="2558" y="1612"/>
                    <a:pt x="2196" y="1251"/>
                  </a:cubicBezTo>
                  <a:cubicBezTo>
                    <a:pt x="1829" y="884"/>
                    <a:pt x="1462" y="517"/>
                    <a:pt x="1096" y="150"/>
                  </a:cubicBezTo>
                  <a:cubicBezTo>
                    <a:pt x="990" y="45"/>
                    <a:pt x="871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4" name="Google Shape;8644;p42"/>
            <p:cNvSpPr/>
            <p:nvPr/>
          </p:nvSpPr>
          <p:spPr>
            <a:xfrm>
              <a:off x="6739489" y="2455704"/>
              <a:ext cx="53129" cy="43518"/>
            </a:xfrm>
            <a:custGeom>
              <a:avLst/>
              <a:gdLst/>
              <a:ahLst/>
              <a:cxnLst/>
              <a:rect l="l" t="t" r="r" b="b"/>
              <a:pathLst>
                <a:path w="2485" h="2035" extrusionOk="0">
                  <a:moveTo>
                    <a:pt x="1720" y="1"/>
                  </a:moveTo>
                  <a:cubicBezTo>
                    <a:pt x="1601" y="1"/>
                    <a:pt x="1476" y="45"/>
                    <a:pt x="1363" y="150"/>
                  </a:cubicBezTo>
                  <a:cubicBezTo>
                    <a:pt x="1030" y="484"/>
                    <a:pt x="696" y="817"/>
                    <a:pt x="362" y="1151"/>
                  </a:cubicBezTo>
                  <a:cubicBezTo>
                    <a:pt x="1" y="1513"/>
                    <a:pt x="359" y="2034"/>
                    <a:pt x="756" y="2034"/>
                  </a:cubicBezTo>
                  <a:cubicBezTo>
                    <a:pt x="872" y="2034"/>
                    <a:pt x="991" y="1990"/>
                    <a:pt x="1096" y="1885"/>
                  </a:cubicBezTo>
                  <a:cubicBezTo>
                    <a:pt x="1430" y="1551"/>
                    <a:pt x="1763" y="1218"/>
                    <a:pt x="2097" y="884"/>
                  </a:cubicBezTo>
                  <a:cubicBezTo>
                    <a:pt x="2484" y="523"/>
                    <a:pt x="2132" y="1"/>
                    <a:pt x="1720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5" name="Google Shape;8645;p42"/>
            <p:cNvSpPr/>
            <p:nvPr/>
          </p:nvSpPr>
          <p:spPr>
            <a:xfrm>
              <a:off x="6785734" y="2360476"/>
              <a:ext cx="60655" cy="22133"/>
            </a:xfrm>
            <a:custGeom>
              <a:avLst/>
              <a:gdLst/>
              <a:ahLst/>
              <a:cxnLst/>
              <a:rect l="l" t="t" r="r" b="b"/>
              <a:pathLst>
                <a:path w="2837" h="1035" extrusionOk="0">
                  <a:moveTo>
                    <a:pt x="668" y="0"/>
                  </a:moveTo>
                  <a:cubicBezTo>
                    <a:pt x="1" y="0"/>
                    <a:pt x="1" y="1034"/>
                    <a:pt x="668" y="1034"/>
                  </a:cubicBezTo>
                  <a:lnTo>
                    <a:pt x="2169" y="1034"/>
                  </a:lnTo>
                  <a:cubicBezTo>
                    <a:pt x="2836" y="1034"/>
                    <a:pt x="2836" y="0"/>
                    <a:pt x="2169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6" name="Google Shape;8646;p42"/>
            <p:cNvSpPr/>
            <p:nvPr/>
          </p:nvSpPr>
          <p:spPr>
            <a:xfrm>
              <a:off x="6847180" y="2457136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1636" y="0"/>
                  </a:moveTo>
                  <a:cubicBezTo>
                    <a:pt x="1521" y="0"/>
                    <a:pt x="1402" y="45"/>
                    <a:pt x="1296" y="150"/>
                  </a:cubicBezTo>
                  <a:lnTo>
                    <a:pt x="362" y="1084"/>
                  </a:lnTo>
                  <a:cubicBezTo>
                    <a:pt x="1" y="1446"/>
                    <a:pt x="359" y="1967"/>
                    <a:pt x="756" y="1967"/>
                  </a:cubicBezTo>
                  <a:cubicBezTo>
                    <a:pt x="872" y="1967"/>
                    <a:pt x="991" y="1923"/>
                    <a:pt x="1096" y="1818"/>
                  </a:cubicBezTo>
                  <a:lnTo>
                    <a:pt x="2030" y="884"/>
                  </a:lnTo>
                  <a:cubicBezTo>
                    <a:pt x="2392" y="522"/>
                    <a:pt x="2033" y="0"/>
                    <a:pt x="163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7" name="Google Shape;8647;p42"/>
            <p:cNvSpPr/>
            <p:nvPr/>
          </p:nvSpPr>
          <p:spPr>
            <a:xfrm>
              <a:off x="6924213" y="2536325"/>
              <a:ext cx="58282" cy="49207"/>
            </a:xfrm>
            <a:custGeom>
              <a:avLst/>
              <a:gdLst/>
              <a:ahLst/>
              <a:cxnLst/>
              <a:rect l="l" t="t" r="r" b="b"/>
              <a:pathLst>
                <a:path w="2726" h="2301" extrusionOk="0">
                  <a:moveTo>
                    <a:pt x="756" y="0"/>
                  </a:moveTo>
                  <a:cubicBezTo>
                    <a:pt x="359" y="0"/>
                    <a:pt x="0" y="522"/>
                    <a:pt x="362" y="884"/>
                  </a:cubicBezTo>
                  <a:lnTo>
                    <a:pt x="1629" y="2151"/>
                  </a:lnTo>
                  <a:cubicBezTo>
                    <a:pt x="1735" y="2256"/>
                    <a:pt x="1854" y="2301"/>
                    <a:pt x="1969" y="2301"/>
                  </a:cubicBezTo>
                  <a:cubicBezTo>
                    <a:pt x="2366" y="2301"/>
                    <a:pt x="2725" y="1779"/>
                    <a:pt x="2363" y="1417"/>
                  </a:cubicBezTo>
                  <a:lnTo>
                    <a:pt x="1096" y="150"/>
                  </a:lnTo>
                  <a:cubicBezTo>
                    <a:pt x="990" y="44"/>
                    <a:pt x="872" y="0"/>
                    <a:pt x="75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8" name="Google Shape;8648;p42"/>
            <p:cNvSpPr/>
            <p:nvPr/>
          </p:nvSpPr>
          <p:spPr>
            <a:xfrm>
              <a:off x="6863044" y="2638332"/>
              <a:ext cx="56700" cy="47795"/>
            </a:xfrm>
            <a:custGeom>
              <a:avLst/>
              <a:gdLst/>
              <a:ahLst/>
              <a:cxnLst/>
              <a:rect l="l" t="t" r="r" b="b"/>
              <a:pathLst>
                <a:path w="2652" h="2235" extrusionOk="0">
                  <a:moveTo>
                    <a:pt x="1893" y="1"/>
                  </a:moveTo>
                  <a:cubicBezTo>
                    <a:pt x="1778" y="1"/>
                    <a:pt x="1660" y="45"/>
                    <a:pt x="1555" y="150"/>
                  </a:cubicBezTo>
                  <a:lnTo>
                    <a:pt x="388" y="1351"/>
                  </a:lnTo>
                  <a:cubicBezTo>
                    <a:pt x="0" y="1712"/>
                    <a:pt x="373" y="2234"/>
                    <a:pt x="778" y="2234"/>
                  </a:cubicBezTo>
                  <a:cubicBezTo>
                    <a:pt x="895" y="2234"/>
                    <a:pt x="1016" y="2190"/>
                    <a:pt x="1121" y="2085"/>
                  </a:cubicBezTo>
                  <a:lnTo>
                    <a:pt x="2289" y="917"/>
                  </a:lnTo>
                  <a:cubicBezTo>
                    <a:pt x="2651" y="529"/>
                    <a:pt x="2291" y="1"/>
                    <a:pt x="189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9" name="Google Shape;8649;p42"/>
            <p:cNvSpPr/>
            <p:nvPr/>
          </p:nvSpPr>
          <p:spPr>
            <a:xfrm>
              <a:off x="7026345" y="2627618"/>
              <a:ext cx="46010" cy="37082"/>
            </a:xfrm>
            <a:custGeom>
              <a:avLst/>
              <a:gdLst/>
              <a:ahLst/>
              <a:cxnLst/>
              <a:rect l="l" t="t" r="r" b="b"/>
              <a:pathLst>
                <a:path w="2152" h="1734" extrusionOk="0">
                  <a:moveTo>
                    <a:pt x="778" y="1"/>
                  </a:moveTo>
                  <a:cubicBezTo>
                    <a:pt x="374" y="1"/>
                    <a:pt x="1" y="523"/>
                    <a:pt x="388" y="884"/>
                  </a:cubicBezTo>
                  <a:lnTo>
                    <a:pt x="1055" y="1585"/>
                  </a:lnTo>
                  <a:cubicBezTo>
                    <a:pt x="1160" y="1690"/>
                    <a:pt x="1279" y="1734"/>
                    <a:pt x="1394" y="1734"/>
                  </a:cubicBezTo>
                  <a:cubicBezTo>
                    <a:pt x="1792" y="1734"/>
                    <a:pt x="2151" y="1206"/>
                    <a:pt x="1789" y="818"/>
                  </a:cubicBezTo>
                  <a:lnTo>
                    <a:pt x="1122" y="150"/>
                  </a:lnTo>
                  <a:cubicBezTo>
                    <a:pt x="1017" y="45"/>
                    <a:pt x="896" y="1"/>
                    <a:pt x="77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0" name="Google Shape;8650;p42"/>
            <p:cNvSpPr/>
            <p:nvPr/>
          </p:nvSpPr>
          <p:spPr>
            <a:xfrm>
              <a:off x="6685462" y="2728213"/>
              <a:ext cx="62216" cy="52778"/>
            </a:xfrm>
            <a:custGeom>
              <a:avLst/>
              <a:gdLst/>
              <a:ahLst/>
              <a:cxnLst/>
              <a:rect l="l" t="t" r="r" b="b"/>
              <a:pathLst>
                <a:path w="2910" h="2468" extrusionOk="0">
                  <a:moveTo>
                    <a:pt x="2146" y="0"/>
                  </a:moveTo>
                  <a:cubicBezTo>
                    <a:pt x="2026" y="0"/>
                    <a:pt x="1901" y="44"/>
                    <a:pt x="1789" y="150"/>
                  </a:cubicBezTo>
                  <a:lnTo>
                    <a:pt x="388" y="1584"/>
                  </a:lnTo>
                  <a:cubicBezTo>
                    <a:pt x="0" y="1946"/>
                    <a:pt x="353" y="2468"/>
                    <a:pt x="764" y="2468"/>
                  </a:cubicBezTo>
                  <a:cubicBezTo>
                    <a:pt x="884" y="2468"/>
                    <a:pt x="1009" y="2423"/>
                    <a:pt x="1121" y="2318"/>
                  </a:cubicBezTo>
                  <a:lnTo>
                    <a:pt x="2522" y="884"/>
                  </a:lnTo>
                  <a:cubicBezTo>
                    <a:pt x="2910" y="522"/>
                    <a:pt x="2557" y="0"/>
                    <a:pt x="2146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1" name="Google Shape;8651;p42"/>
            <p:cNvSpPr/>
            <p:nvPr/>
          </p:nvSpPr>
          <p:spPr>
            <a:xfrm>
              <a:off x="6837966" y="2726481"/>
              <a:ext cx="55225" cy="45935"/>
            </a:xfrm>
            <a:custGeom>
              <a:avLst/>
              <a:gdLst/>
              <a:ahLst/>
              <a:cxnLst/>
              <a:rect l="l" t="t" r="r" b="b"/>
              <a:pathLst>
                <a:path w="2583" h="2148" extrusionOk="0">
                  <a:moveTo>
                    <a:pt x="762" y="1"/>
                  </a:moveTo>
                  <a:cubicBezTo>
                    <a:pt x="352" y="1"/>
                    <a:pt x="0" y="538"/>
                    <a:pt x="360" y="898"/>
                  </a:cubicBezTo>
                  <a:lnTo>
                    <a:pt x="1460" y="1999"/>
                  </a:lnTo>
                  <a:cubicBezTo>
                    <a:pt x="1565" y="2104"/>
                    <a:pt x="1685" y="2148"/>
                    <a:pt x="1803" y="2148"/>
                  </a:cubicBezTo>
                  <a:cubicBezTo>
                    <a:pt x="2208" y="2148"/>
                    <a:pt x="2582" y="1620"/>
                    <a:pt x="2194" y="1232"/>
                  </a:cubicBezTo>
                  <a:cubicBezTo>
                    <a:pt x="1827" y="898"/>
                    <a:pt x="1460" y="531"/>
                    <a:pt x="1127" y="164"/>
                  </a:cubicBezTo>
                  <a:cubicBezTo>
                    <a:pt x="1012" y="49"/>
                    <a:pt x="884" y="1"/>
                    <a:pt x="762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2" name="Google Shape;8652;p42"/>
            <p:cNvSpPr/>
            <p:nvPr/>
          </p:nvSpPr>
          <p:spPr>
            <a:xfrm>
              <a:off x="6559876" y="2823419"/>
              <a:ext cx="49623" cy="40332"/>
            </a:xfrm>
            <a:custGeom>
              <a:avLst/>
              <a:gdLst/>
              <a:ahLst/>
              <a:cxnLst/>
              <a:rect l="l" t="t" r="r" b="b"/>
              <a:pathLst>
                <a:path w="2321" h="1886" extrusionOk="0">
                  <a:moveTo>
                    <a:pt x="751" y="0"/>
                  </a:moveTo>
                  <a:cubicBezTo>
                    <a:pt x="345" y="0"/>
                    <a:pt x="0" y="519"/>
                    <a:pt x="357" y="902"/>
                  </a:cubicBezTo>
                  <a:lnTo>
                    <a:pt x="1225" y="1735"/>
                  </a:lnTo>
                  <a:cubicBezTo>
                    <a:pt x="1330" y="1841"/>
                    <a:pt x="1449" y="1885"/>
                    <a:pt x="1565" y="1885"/>
                  </a:cubicBezTo>
                  <a:cubicBezTo>
                    <a:pt x="1962" y="1885"/>
                    <a:pt x="2320" y="1363"/>
                    <a:pt x="1959" y="1002"/>
                  </a:cubicBezTo>
                  <a:lnTo>
                    <a:pt x="1125" y="168"/>
                  </a:lnTo>
                  <a:cubicBezTo>
                    <a:pt x="1007" y="50"/>
                    <a:pt x="876" y="0"/>
                    <a:pt x="75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3" name="Google Shape;8653;p42"/>
            <p:cNvSpPr/>
            <p:nvPr/>
          </p:nvSpPr>
          <p:spPr>
            <a:xfrm>
              <a:off x="6728842" y="2819847"/>
              <a:ext cx="47442" cy="38472"/>
            </a:xfrm>
            <a:custGeom>
              <a:avLst/>
              <a:gdLst/>
              <a:ahLst/>
              <a:cxnLst/>
              <a:rect l="l" t="t" r="r" b="b"/>
              <a:pathLst>
                <a:path w="2219" h="1799" extrusionOk="0">
                  <a:moveTo>
                    <a:pt x="1483" y="1"/>
                  </a:moveTo>
                  <a:cubicBezTo>
                    <a:pt x="1362" y="1"/>
                    <a:pt x="1237" y="50"/>
                    <a:pt x="1127" y="168"/>
                  </a:cubicBezTo>
                  <a:lnTo>
                    <a:pt x="360" y="902"/>
                  </a:lnTo>
                  <a:cubicBezTo>
                    <a:pt x="1" y="1261"/>
                    <a:pt x="353" y="1799"/>
                    <a:pt x="747" y="1799"/>
                  </a:cubicBezTo>
                  <a:cubicBezTo>
                    <a:pt x="865" y="1799"/>
                    <a:pt x="986" y="1751"/>
                    <a:pt x="1094" y="1636"/>
                  </a:cubicBezTo>
                  <a:lnTo>
                    <a:pt x="1861" y="902"/>
                  </a:lnTo>
                  <a:cubicBezTo>
                    <a:pt x="2218" y="519"/>
                    <a:pt x="1874" y="1"/>
                    <a:pt x="148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4" name="Google Shape;8654;p42"/>
            <p:cNvSpPr/>
            <p:nvPr/>
          </p:nvSpPr>
          <p:spPr>
            <a:xfrm>
              <a:off x="6864177" y="2824146"/>
              <a:ext cx="22150" cy="44780"/>
            </a:xfrm>
            <a:custGeom>
              <a:avLst/>
              <a:gdLst/>
              <a:ahLst/>
              <a:cxnLst/>
              <a:rect l="l" t="t" r="r" b="b"/>
              <a:pathLst>
                <a:path w="1036" h="2094" extrusionOk="0">
                  <a:moveTo>
                    <a:pt x="518" y="0"/>
                  </a:moveTo>
                  <a:cubicBezTo>
                    <a:pt x="259" y="0"/>
                    <a:pt x="1" y="167"/>
                    <a:pt x="1" y="501"/>
                  </a:cubicBezTo>
                  <a:lnTo>
                    <a:pt x="1" y="1568"/>
                  </a:lnTo>
                  <a:cubicBezTo>
                    <a:pt x="1" y="1918"/>
                    <a:pt x="259" y="2093"/>
                    <a:pt x="518" y="2093"/>
                  </a:cubicBezTo>
                  <a:cubicBezTo>
                    <a:pt x="777" y="2093"/>
                    <a:pt x="1035" y="1918"/>
                    <a:pt x="1035" y="1568"/>
                  </a:cubicBezTo>
                  <a:lnTo>
                    <a:pt x="1035" y="501"/>
                  </a:lnTo>
                  <a:cubicBezTo>
                    <a:pt x="1035" y="167"/>
                    <a:pt x="777" y="0"/>
                    <a:pt x="518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5" name="Google Shape;8655;p42"/>
            <p:cNvSpPr/>
            <p:nvPr/>
          </p:nvSpPr>
          <p:spPr>
            <a:xfrm>
              <a:off x="6979843" y="2800259"/>
              <a:ext cx="49709" cy="39947"/>
            </a:xfrm>
            <a:custGeom>
              <a:avLst/>
              <a:gdLst/>
              <a:ahLst/>
              <a:cxnLst/>
              <a:rect l="l" t="t" r="r" b="b"/>
              <a:pathLst>
                <a:path w="2325" h="1868" extrusionOk="0">
                  <a:moveTo>
                    <a:pt x="1553" y="0"/>
                  </a:moveTo>
                  <a:cubicBezTo>
                    <a:pt x="1433" y="0"/>
                    <a:pt x="1309" y="45"/>
                    <a:pt x="1196" y="150"/>
                  </a:cubicBezTo>
                  <a:lnTo>
                    <a:pt x="362" y="984"/>
                  </a:lnTo>
                  <a:cubicBezTo>
                    <a:pt x="0" y="1345"/>
                    <a:pt x="359" y="1867"/>
                    <a:pt x="756" y="1867"/>
                  </a:cubicBezTo>
                  <a:cubicBezTo>
                    <a:pt x="871" y="1867"/>
                    <a:pt x="990" y="1823"/>
                    <a:pt x="1096" y="1718"/>
                  </a:cubicBezTo>
                  <a:lnTo>
                    <a:pt x="1963" y="884"/>
                  </a:lnTo>
                  <a:cubicBezTo>
                    <a:pt x="2325" y="522"/>
                    <a:pt x="1966" y="0"/>
                    <a:pt x="1553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6" name="Google Shape;8656;p42"/>
            <p:cNvSpPr/>
            <p:nvPr/>
          </p:nvSpPr>
          <p:spPr>
            <a:xfrm>
              <a:off x="6649629" y="2932931"/>
              <a:ext cx="51141" cy="42086"/>
            </a:xfrm>
            <a:custGeom>
              <a:avLst/>
              <a:gdLst/>
              <a:ahLst/>
              <a:cxnLst/>
              <a:rect l="l" t="t" r="r" b="b"/>
              <a:pathLst>
                <a:path w="2392" h="1968" extrusionOk="0">
                  <a:moveTo>
                    <a:pt x="756" y="1"/>
                  </a:moveTo>
                  <a:cubicBezTo>
                    <a:pt x="359" y="1"/>
                    <a:pt x="1" y="523"/>
                    <a:pt x="362" y="884"/>
                  </a:cubicBezTo>
                  <a:lnTo>
                    <a:pt x="1296" y="1818"/>
                  </a:lnTo>
                  <a:cubicBezTo>
                    <a:pt x="1402" y="1924"/>
                    <a:pt x="1521" y="1968"/>
                    <a:pt x="1636" y="1968"/>
                  </a:cubicBezTo>
                  <a:cubicBezTo>
                    <a:pt x="2033" y="1968"/>
                    <a:pt x="2392" y="1446"/>
                    <a:pt x="2030" y="1084"/>
                  </a:cubicBezTo>
                  <a:lnTo>
                    <a:pt x="1096" y="150"/>
                  </a:lnTo>
                  <a:cubicBezTo>
                    <a:pt x="991" y="45"/>
                    <a:pt x="872" y="1"/>
                    <a:pt x="75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7" name="Google Shape;8657;p42"/>
            <p:cNvSpPr/>
            <p:nvPr/>
          </p:nvSpPr>
          <p:spPr>
            <a:xfrm>
              <a:off x="6763029" y="2932931"/>
              <a:ext cx="54711" cy="45657"/>
            </a:xfrm>
            <a:custGeom>
              <a:avLst/>
              <a:gdLst/>
              <a:ahLst/>
              <a:cxnLst/>
              <a:rect l="l" t="t" r="r" b="b"/>
              <a:pathLst>
                <a:path w="2559" h="2135" extrusionOk="0">
                  <a:moveTo>
                    <a:pt x="1803" y="1"/>
                  </a:moveTo>
                  <a:cubicBezTo>
                    <a:pt x="1687" y="1"/>
                    <a:pt x="1568" y="45"/>
                    <a:pt x="1463" y="150"/>
                  </a:cubicBezTo>
                  <a:cubicBezTo>
                    <a:pt x="1096" y="517"/>
                    <a:pt x="729" y="884"/>
                    <a:pt x="362" y="1251"/>
                  </a:cubicBezTo>
                  <a:cubicBezTo>
                    <a:pt x="1" y="1613"/>
                    <a:pt x="359" y="2135"/>
                    <a:pt x="756" y="2135"/>
                  </a:cubicBezTo>
                  <a:cubicBezTo>
                    <a:pt x="872" y="2135"/>
                    <a:pt x="991" y="2090"/>
                    <a:pt x="1096" y="1985"/>
                  </a:cubicBezTo>
                  <a:cubicBezTo>
                    <a:pt x="1463" y="1618"/>
                    <a:pt x="1830" y="1251"/>
                    <a:pt x="2197" y="884"/>
                  </a:cubicBezTo>
                  <a:cubicBezTo>
                    <a:pt x="2559" y="523"/>
                    <a:pt x="2200" y="1"/>
                    <a:pt x="1803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8" name="Google Shape;8658;p42"/>
            <p:cNvSpPr/>
            <p:nvPr/>
          </p:nvSpPr>
          <p:spPr>
            <a:xfrm>
              <a:off x="6930007" y="2923992"/>
              <a:ext cx="50842" cy="42043"/>
            </a:xfrm>
            <a:custGeom>
              <a:avLst/>
              <a:gdLst/>
              <a:ahLst/>
              <a:cxnLst/>
              <a:rect l="l" t="t" r="r" b="b"/>
              <a:pathLst>
                <a:path w="2378" h="1966" extrusionOk="0">
                  <a:moveTo>
                    <a:pt x="736" y="1"/>
                  </a:moveTo>
                  <a:cubicBezTo>
                    <a:pt x="345" y="1"/>
                    <a:pt x="1" y="519"/>
                    <a:pt x="358" y="902"/>
                  </a:cubicBezTo>
                  <a:lnTo>
                    <a:pt x="1258" y="1803"/>
                  </a:lnTo>
                  <a:cubicBezTo>
                    <a:pt x="1374" y="1918"/>
                    <a:pt x="1501" y="1966"/>
                    <a:pt x="1623" y="1966"/>
                  </a:cubicBezTo>
                  <a:cubicBezTo>
                    <a:pt x="2031" y="1966"/>
                    <a:pt x="2377" y="1428"/>
                    <a:pt x="1992" y="1069"/>
                  </a:cubicBezTo>
                  <a:lnTo>
                    <a:pt x="1092" y="168"/>
                  </a:lnTo>
                  <a:cubicBezTo>
                    <a:pt x="982" y="50"/>
                    <a:pt x="857" y="1"/>
                    <a:pt x="736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9" name="Google Shape;8659;p42"/>
            <p:cNvSpPr/>
            <p:nvPr/>
          </p:nvSpPr>
          <p:spPr>
            <a:xfrm>
              <a:off x="6841472" y="2995718"/>
              <a:ext cx="62408" cy="52778"/>
            </a:xfrm>
            <a:custGeom>
              <a:avLst/>
              <a:gdLst/>
              <a:ahLst/>
              <a:cxnLst/>
              <a:rect l="l" t="t" r="r" b="b"/>
              <a:pathLst>
                <a:path w="2919" h="2468" extrusionOk="0">
                  <a:moveTo>
                    <a:pt x="2141" y="0"/>
                  </a:moveTo>
                  <a:cubicBezTo>
                    <a:pt x="2023" y="0"/>
                    <a:pt x="1902" y="44"/>
                    <a:pt x="1797" y="150"/>
                  </a:cubicBezTo>
                  <a:lnTo>
                    <a:pt x="362" y="1584"/>
                  </a:lnTo>
                  <a:cubicBezTo>
                    <a:pt x="1" y="1946"/>
                    <a:pt x="359" y="2468"/>
                    <a:pt x="772" y="2468"/>
                  </a:cubicBezTo>
                  <a:cubicBezTo>
                    <a:pt x="892" y="2468"/>
                    <a:pt x="1017" y="2423"/>
                    <a:pt x="1130" y="2318"/>
                  </a:cubicBezTo>
                  <a:lnTo>
                    <a:pt x="2531" y="884"/>
                  </a:lnTo>
                  <a:cubicBezTo>
                    <a:pt x="2918" y="522"/>
                    <a:pt x="2545" y="0"/>
                    <a:pt x="2141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0" name="Google Shape;8660;p42"/>
            <p:cNvSpPr/>
            <p:nvPr/>
          </p:nvSpPr>
          <p:spPr>
            <a:xfrm>
              <a:off x="6681892" y="3008549"/>
              <a:ext cx="51547" cy="42086"/>
            </a:xfrm>
            <a:custGeom>
              <a:avLst/>
              <a:gdLst/>
              <a:ahLst/>
              <a:cxnLst/>
              <a:rect l="l" t="t" r="r" b="b"/>
              <a:pathLst>
                <a:path w="2411" h="1968" extrusionOk="0">
                  <a:moveTo>
                    <a:pt x="764" y="1"/>
                  </a:moveTo>
                  <a:cubicBezTo>
                    <a:pt x="353" y="1"/>
                    <a:pt x="0" y="522"/>
                    <a:pt x="388" y="884"/>
                  </a:cubicBezTo>
                  <a:lnTo>
                    <a:pt x="1288" y="1818"/>
                  </a:lnTo>
                  <a:cubicBezTo>
                    <a:pt x="1393" y="1923"/>
                    <a:pt x="1513" y="1967"/>
                    <a:pt x="1631" y="1967"/>
                  </a:cubicBezTo>
                  <a:cubicBezTo>
                    <a:pt x="2036" y="1967"/>
                    <a:pt x="2410" y="1439"/>
                    <a:pt x="2022" y="1051"/>
                  </a:cubicBezTo>
                  <a:lnTo>
                    <a:pt x="1122" y="150"/>
                  </a:lnTo>
                  <a:cubicBezTo>
                    <a:pt x="1009" y="45"/>
                    <a:pt x="884" y="1"/>
                    <a:pt x="764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1" name="Google Shape;8661;p42"/>
            <p:cNvSpPr/>
            <p:nvPr/>
          </p:nvSpPr>
          <p:spPr>
            <a:xfrm>
              <a:off x="6538368" y="3013553"/>
              <a:ext cx="49559" cy="40653"/>
            </a:xfrm>
            <a:custGeom>
              <a:avLst/>
              <a:gdLst/>
              <a:ahLst/>
              <a:cxnLst/>
              <a:rect l="l" t="t" r="r" b="b"/>
              <a:pathLst>
                <a:path w="2318" h="1901" extrusionOk="0">
                  <a:moveTo>
                    <a:pt x="1540" y="0"/>
                  </a:moveTo>
                  <a:cubicBezTo>
                    <a:pt x="1423" y="0"/>
                    <a:pt x="1302" y="44"/>
                    <a:pt x="1197" y="150"/>
                  </a:cubicBezTo>
                  <a:lnTo>
                    <a:pt x="363" y="984"/>
                  </a:lnTo>
                  <a:cubicBezTo>
                    <a:pt x="1" y="1372"/>
                    <a:pt x="361" y="1900"/>
                    <a:pt x="758" y="1900"/>
                  </a:cubicBezTo>
                  <a:cubicBezTo>
                    <a:pt x="873" y="1900"/>
                    <a:pt x="992" y="1856"/>
                    <a:pt x="1097" y="1751"/>
                  </a:cubicBezTo>
                  <a:lnTo>
                    <a:pt x="1930" y="884"/>
                  </a:lnTo>
                  <a:cubicBezTo>
                    <a:pt x="2318" y="522"/>
                    <a:pt x="1945" y="0"/>
                    <a:pt x="1540" y="0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2" name="Google Shape;8662;p42"/>
            <p:cNvSpPr/>
            <p:nvPr/>
          </p:nvSpPr>
          <p:spPr>
            <a:xfrm>
              <a:off x="7023929" y="3008891"/>
              <a:ext cx="22150" cy="44973"/>
            </a:xfrm>
            <a:custGeom>
              <a:avLst/>
              <a:gdLst/>
              <a:ahLst/>
              <a:cxnLst/>
              <a:rect l="l" t="t" r="r" b="b"/>
              <a:pathLst>
                <a:path w="1036" h="2103" extrusionOk="0">
                  <a:moveTo>
                    <a:pt x="518" y="1"/>
                  </a:moveTo>
                  <a:cubicBezTo>
                    <a:pt x="259" y="1"/>
                    <a:pt x="1" y="168"/>
                    <a:pt x="1" y="501"/>
                  </a:cubicBezTo>
                  <a:lnTo>
                    <a:pt x="1" y="1602"/>
                  </a:lnTo>
                  <a:cubicBezTo>
                    <a:pt x="1" y="1935"/>
                    <a:pt x="259" y="2102"/>
                    <a:pt x="518" y="2102"/>
                  </a:cubicBezTo>
                  <a:cubicBezTo>
                    <a:pt x="777" y="2102"/>
                    <a:pt x="1035" y="1935"/>
                    <a:pt x="1035" y="1602"/>
                  </a:cubicBezTo>
                  <a:lnTo>
                    <a:pt x="1035" y="501"/>
                  </a:lnTo>
                  <a:cubicBezTo>
                    <a:pt x="1035" y="168"/>
                    <a:pt x="777" y="1"/>
                    <a:pt x="518" y="1"/>
                  </a:cubicBezTo>
                  <a:close/>
                </a:path>
              </a:pathLst>
            </a:custGeom>
            <a:solidFill>
              <a:srgbClr val="59A3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3" name="Google Shape;8663;p42"/>
            <p:cNvSpPr/>
            <p:nvPr/>
          </p:nvSpPr>
          <p:spPr>
            <a:xfrm>
              <a:off x="5760905" y="2862639"/>
              <a:ext cx="587971" cy="485119"/>
            </a:xfrm>
            <a:custGeom>
              <a:avLst/>
              <a:gdLst/>
              <a:ahLst/>
              <a:cxnLst/>
              <a:rect l="l" t="t" r="r" b="b"/>
              <a:pathLst>
                <a:path w="27501" h="22685" extrusionOk="0">
                  <a:moveTo>
                    <a:pt x="11739" y="1"/>
                  </a:moveTo>
                  <a:cubicBezTo>
                    <a:pt x="11651" y="1"/>
                    <a:pt x="11563" y="12"/>
                    <a:pt x="11475" y="35"/>
                  </a:cubicBezTo>
                  <a:cubicBezTo>
                    <a:pt x="7272" y="1036"/>
                    <a:pt x="12309" y="12077"/>
                    <a:pt x="12309" y="14045"/>
                  </a:cubicBezTo>
                  <a:cubicBezTo>
                    <a:pt x="11148" y="13414"/>
                    <a:pt x="6048" y="9972"/>
                    <a:pt x="3089" y="9972"/>
                  </a:cubicBezTo>
                  <a:cubicBezTo>
                    <a:pt x="2139" y="9972"/>
                    <a:pt x="1409" y="10327"/>
                    <a:pt x="1101" y="11243"/>
                  </a:cubicBezTo>
                  <a:cubicBezTo>
                    <a:pt x="0" y="14879"/>
                    <a:pt x="13744" y="21150"/>
                    <a:pt x="16112" y="22684"/>
                  </a:cubicBezTo>
                  <a:cubicBezTo>
                    <a:pt x="19181" y="18615"/>
                    <a:pt x="24385" y="13211"/>
                    <a:pt x="26486" y="8574"/>
                  </a:cubicBezTo>
                  <a:cubicBezTo>
                    <a:pt x="27494" y="6421"/>
                    <a:pt x="27501" y="3488"/>
                    <a:pt x="25322" y="3488"/>
                  </a:cubicBezTo>
                  <a:cubicBezTo>
                    <a:pt x="24834" y="3488"/>
                    <a:pt x="24237" y="3635"/>
                    <a:pt x="23517" y="3971"/>
                  </a:cubicBezTo>
                  <a:cubicBezTo>
                    <a:pt x="20582" y="5239"/>
                    <a:pt x="19614" y="8875"/>
                    <a:pt x="17913" y="11376"/>
                  </a:cubicBezTo>
                  <a:cubicBezTo>
                    <a:pt x="16849" y="9634"/>
                    <a:pt x="14318" y="1"/>
                    <a:pt x="11739" y="1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4" name="Google Shape;8664;p42"/>
            <p:cNvSpPr/>
            <p:nvPr/>
          </p:nvSpPr>
          <p:spPr>
            <a:xfrm>
              <a:off x="6008379" y="2920528"/>
              <a:ext cx="109017" cy="432383"/>
            </a:xfrm>
            <a:custGeom>
              <a:avLst/>
              <a:gdLst/>
              <a:ahLst/>
              <a:cxnLst/>
              <a:rect l="l" t="t" r="r" b="b"/>
              <a:pathLst>
                <a:path w="5099" h="20219" extrusionOk="0">
                  <a:moveTo>
                    <a:pt x="630" y="1"/>
                  </a:moveTo>
                  <a:cubicBezTo>
                    <a:pt x="322" y="1"/>
                    <a:pt x="0" y="249"/>
                    <a:pt x="100" y="630"/>
                  </a:cubicBezTo>
                  <a:cubicBezTo>
                    <a:pt x="1768" y="6968"/>
                    <a:pt x="2902" y="13406"/>
                    <a:pt x="4037" y="19844"/>
                  </a:cubicBezTo>
                  <a:cubicBezTo>
                    <a:pt x="4076" y="20106"/>
                    <a:pt x="4254" y="20219"/>
                    <a:pt x="4450" y="20219"/>
                  </a:cubicBezTo>
                  <a:cubicBezTo>
                    <a:pt x="4753" y="20219"/>
                    <a:pt x="5098" y="19949"/>
                    <a:pt x="5037" y="19544"/>
                  </a:cubicBezTo>
                  <a:cubicBezTo>
                    <a:pt x="3903" y="13106"/>
                    <a:pt x="2769" y="6701"/>
                    <a:pt x="1101" y="363"/>
                  </a:cubicBezTo>
                  <a:cubicBezTo>
                    <a:pt x="1035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5" name="Google Shape;8665;p42"/>
            <p:cNvSpPr/>
            <p:nvPr/>
          </p:nvSpPr>
          <p:spPr>
            <a:xfrm>
              <a:off x="6092958" y="2992617"/>
              <a:ext cx="204564" cy="360038"/>
            </a:xfrm>
            <a:custGeom>
              <a:avLst/>
              <a:gdLst/>
              <a:ahLst/>
              <a:cxnLst/>
              <a:rect l="l" t="t" r="r" b="b"/>
              <a:pathLst>
                <a:path w="9568" h="16836" extrusionOk="0">
                  <a:moveTo>
                    <a:pt x="8834" y="1"/>
                  </a:moveTo>
                  <a:cubicBezTo>
                    <a:pt x="8672" y="1"/>
                    <a:pt x="8507" y="68"/>
                    <a:pt x="8387" y="228"/>
                  </a:cubicBezTo>
                  <a:cubicBezTo>
                    <a:pt x="6585" y="2897"/>
                    <a:pt x="5318" y="5832"/>
                    <a:pt x="3850" y="8667"/>
                  </a:cubicBezTo>
                  <a:cubicBezTo>
                    <a:pt x="2549" y="11169"/>
                    <a:pt x="681" y="13404"/>
                    <a:pt x="81" y="16206"/>
                  </a:cubicBezTo>
                  <a:cubicBezTo>
                    <a:pt x="0" y="16587"/>
                    <a:pt x="330" y="16835"/>
                    <a:pt x="634" y="16835"/>
                  </a:cubicBezTo>
                  <a:cubicBezTo>
                    <a:pt x="837" y="16835"/>
                    <a:pt x="1028" y="16726"/>
                    <a:pt x="1081" y="16473"/>
                  </a:cubicBezTo>
                  <a:cubicBezTo>
                    <a:pt x="1648" y="13804"/>
                    <a:pt x="3483" y="11569"/>
                    <a:pt x="4751" y="9201"/>
                  </a:cubicBezTo>
                  <a:cubicBezTo>
                    <a:pt x="6252" y="6366"/>
                    <a:pt x="7453" y="3430"/>
                    <a:pt x="9287" y="762"/>
                  </a:cubicBezTo>
                  <a:cubicBezTo>
                    <a:pt x="9567" y="365"/>
                    <a:pt x="9210" y="1"/>
                    <a:pt x="8834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6" name="Google Shape;8666;p42"/>
            <p:cNvSpPr/>
            <p:nvPr/>
          </p:nvSpPr>
          <p:spPr>
            <a:xfrm>
              <a:off x="5829941" y="3108053"/>
              <a:ext cx="282216" cy="217314"/>
            </a:xfrm>
            <a:custGeom>
              <a:avLst/>
              <a:gdLst/>
              <a:ahLst/>
              <a:cxnLst/>
              <a:rect l="l" t="t" r="r" b="b"/>
              <a:pathLst>
                <a:path w="13200" h="10162" extrusionOk="0">
                  <a:moveTo>
                    <a:pt x="688" y="0"/>
                  </a:moveTo>
                  <a:cubicBezTo>
                    <a:pt x="264" y="0"/>
                    <a:pt x="0" y="671"/>
                    <a:pt x="441" y="1001"/>
                  </a:cubicBezTo>
                  <a:cubicBezTo>
                    <a:pt x="4377" y="3937"/>
                    <a:pt x="9047" y="5838"/>
                    <a:pt x="12016" y="9941"/>
                  </a:cubicBezTo>
                  <a:cubicBezTo>
                    <a:pt x="12133" y="10097"/>
                    <a:pt x="12293" y="10162"/>
                    <a:pt x="12451" y="10162"/>
                  </a:cubicBezTo>
                  <a:cubicBezTo>
                    <a:pt x="12832" y="10162"/>
                    <a:pt x="13199" y="9785"/>
                    <a:pt x="12916" y="9407"/>
                  </a:cubicBezTo>
                  <a:cubicBezTo>
                    <a:pt x="9814" y="5137"/>
                    <a:pt x="5077" y="3169"/>
                    <a:pt x="974" y="100"/>
                  </a:cubicBezTo>
                  <a:cubicBezTo>
                    <a:pt x="875" y="30"/>
                    <a:pt x="778" y="0"/>
                    <a:pt x="68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7" name="Google Shape;8667;p42"/>
            <p:cNvSpPr/>
            <p:nvPr/>
          </p:nvSpPr>
          <p:spPr>
            <a:xfrm>
              <a:off x="6004060" y="2997493"/>
              <a:ext cx="82783" cy="31436"/>
            </a:xfrm>
            <a:custGeom>
              <a:avLst/>
              <a:gdLst/>
              <a:ahLst/>
              <a:cxnLst/>
              <a:rect l="l" t="t" r="r" b="b"/>
              <a:pathLst>
                <a:path w="3872" h="1470" extrusionOk="0">
                  <a:moveTo>
                    <a:pt x="3205" y="0"/>
                  </a:moveTo>
                  <a:cubicBezTo>
                    <a:pt x="2304" y="0"/>
                    <a:pt x="1437" y="133"/>
                    <a:pt x="569" y="434"/>
                  </a:cubicBezTo>
                  <a:cubicBezTo>
                    <a:pt x="1" y="643"/>
                    <a:pt x="157" y="1469"/>
                    <a:pt x="652" y="1469"/>
                  </a:cubicBezTo>
                  <a:cubicBezTo>
                    <a:pt x="709" y="1469"/>
                    <a:pt x="771" y="1459"/>
                    <a:pt x="836" y="1434"/>
                  </a:cubicBezTo>
                  <a:cubicBezTo>
                    <a:pt x="1603" y="1168"/>
                    <a:pt x="2404" y="1067"/>
                    <a:pt x="3205" y="1034"/>
                  </a:cubicBezTo>
                  <a:cubicBezTo>
                    <a:pt x="3872" y="1034"/>
                    <a:pt x="3872" y="0"/>
                    <a:pt x="3205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8" name="Google Shape;8668;p42"/>
            <p:cNvSpPr/>
            <p:nvPr/>
          </p:nvSpPr>
          <p:spPr>
            <a:xfrm>
              <a:off x="6029737" y="3133587"/>
              <a:ext cx="92084" cy="28848"/>
            </a:xfrm>
            <a:custGeom>
              <a:avLst/>
              <a:gdLst/>
              <a:ahLst/>
              <a:cxnLst/>
              <a:rect l="l" t="t" r="r" b="b"/>
              <a:pathLst>
                <a:path w="4307" h="1349" extrusionOk="0">
                  <a:moveTo>
                    <a:pt x="3493" y="0"/>
                  </a:moveTo>
                  <a:cubicBezTo>
                    <a:pt x="3464" y="0"/>
                    <a:pt x="3435" y="3"/>
                    <a:pt x="3405" y="7"/>
                  </a:cubicBezTo>
                  <a:cubicBezTo>
                    <a:pt x="2471" y="174"/>
                    <a:pt x="1537" y="174"/>
                    <a:pt x="636" y="341"/>
                  </a:cubicBezTo>
                  <a:cubicBezTo>
                    <a:pt x="0" y="436"/>
                    <a:pt x="212" y="1349"/>
                    <a:pt x="810" y="1349"/>
                  </a:cubicBezTo>
                  <a:cubicBezTo>
                    <a:pt x="840" y="1349"/>
                    <a:pt x="871" y="1346"/>
                    <a:pt x="903" y="1342"/>
                  </a:cubicBezTo>
                  <a:cubicBezTo>
                    <a:pt x="1803" y="1175"/>
                    <a:pt x="2737" y="1175"/>
                    <a:pt x="3671" y="1008"/>
                  </a:cubicBezTo>
                  <a:cubicBezTo>
                    <a:pt x="4307" y="913"/>
                    <a:pt x="4065" y="0"/>
                    <a:pt x="349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9" name="Google Shape;8669;p42"/>
            <p:cNvSpPr/>
            <p:nvPr/>
          </p:nvSpPr>
          <p:spPr>
            <a:xfrm>
              <a:off x="6161160" y="3133480"/>
              <a:ext cx="71281" cy="38108"/>
            </a:xfrm>
            <a:custGeom>
              <a:avLst/>
              <a:gdLst/>
              <a:ahLst/>
              <a:cxnLst/>
              <a:rect l="l" t="t" r="r" b="b"/>
              <a:pathLst>
                <a:path w="3334" h="1782" extrusionOk="0">
                  <a:moveTo>
                    <a:pt x="779" y="0"/>
                  </a:moveTo>
                  <a:cubicBezTo>
                    <a:pt x="226" y="0"/>
                    <a:pt x="1" y="888"/>
                    <a:pt x="627" y="1013"/>
                  </a:cubicBezTo>
                  <a:cubicBezTo>
                    <a:pt x="1294" y="1146"/>
                    <a:pt x="1861" y="1547"/>
                    <a:pt x="2495" y="1747"/>
                  </a:cubicBezTo>
                  <a:cubicBezTo>
                    <a:pt x="2560" y="1771"/>
                    <a:pt x="2622" y="1782"/>
                    <a:pt x="2679" y="1782"/>
                  </a:cubicBezTo>
                  <a:cubicBezTo>
                    <a:pt x="3174" y="1782"/>
                    <a:pt x="3333" y="956"/>
                    <a:pt x="2795" y="746"/>
                  </a:cubicBezTo>
                  <a:cubicBezTo>
                    <a:pt x="2161" y="513"/>
                    <a:pt x="1561" y="146"/>
                    <a:pt x="893" y="12"/>
                  </a:cubicBezTo>
                  <a:cubicBezTo>
                    <a:pt x="854" y="4"/>
                    <a:pt x="816" y="0"/>
                    <a:pt x="779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0" name="Google Shape;8670;p42"/>
            <p:cNvSpPr/>
            <p:nvPr/>
          </p:nvSpPr>
          <p:spPr>
            <a:xfrm>
              <a:off x="6196630" y="3055831"/>
              <a:ext cx="87979" cy="46897"/>
            </a:xfrm>
            <a:custGeom>
              <a:avLst/>
              <a:gdLst/>
              <a:ahLst/>
              <a:cxnLst/>
              <a:rect l="l" t="t" r="r" b="b"/>
              <a:pathLst>
                <a:path w="4115" h="2193" extrusionOk="0">
                  <a:moveTo>
                    <a:pt x="814" y="0"/>
                  </a:moveTo>
                  <a:cubicBezTo>
                    <a:pt x="242" y="0"/>
                    <a:pt x="0" y="913"/>
                    <a:pt x="635" y="1008"/>
                  </a:cubicBezTo>
                  <a:cubicBezTo>
                    <a:pt x="1569" y="1141"/>
                    <a:pt x="2337" y="1608"/>
                    <a:pt x="3104" y="2109"/>
                  </a:cubicBezTo>
                  <a:cubicBezTo>
                    <a:pt x="3194" y="2167"/>
                    <a:pt x="3284" y="2193"/>
                    <a:pt x="3369" y="2193"/>
                  </a:cubicBezTo>
                  <a:cubicBezTo>
                    <a:pt x="3813" y="2193"/>
                    <a:pt x="4114" y="1489"/>
                    <a:pt x="3638" y="1208"/>
                  </a:cubicBezTo>
                  <a:cubicBezTo>
                    <a:pt x="2804" y="674"/>
                    <a:pt x="1903" y="141"/>
                    <a:pt x="902" y="7"/>
                  </a:cubicBezTo>
                  <a:cubicBezTo>
                    <a:pt x="872" y="3"/>
                    <a:pt x="843" y="0"/>
                    <a:pt x="81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1" name="Google Shape;8671;p42"/>
            <p:cNvSpPr/>
            <p:nvPr/>
          </p:nvSpPr>
          <p:spPr>
            <a:xfrm>
              <a:off x="5870734" y="3128818"/>
              <a:ext cx="52082" cy="53826"/>
            </a:xfrm>
            <a:custGeom>
              <a:avLst/>
              <a:gdLst/>
              <a:ahLst/>
              <a:cxnLst/>
              <a:rect l="l" t="t" r="r" b="b"/>
              <a:pathLst>
                <a:path w="2436" h="2517" extrusionOk="0">
                  <a:moveTo>
                    <a:pt x="1819" y="1"/>
                  </a:moveTo>
                  <a:cubicBezTo>
                    <a:pt x="1683" y="1"/>
                    <a:pt x="1548" y="51"/>
                    <a:pt x="1468" y="164"/>
                  </a:cubicBezTo>
                  <a:cubicBezTo>
                    <a:pt x="1068" y="664"/>
                    <a:pt x="634" y="1131"/>
                    <a:pt x="234" y="1631"/>
                  </a:cubicBezTo>
                  <a:cubicBezTo>
                    <a:pt x="34" y="1831"/>
                    <a:pt x="0" y="2132"/>
                    <a:pt x="234" y="2365"/>
                  </a:cubicBezTo>
                  <a:cubicBezTo>
                    <a:pt x="324" y="2455"/>
                    <a:pt x="473" y="2516"/>
                    <a:pt x="622" y="2516"/>
                  </a:cubicBezTo>
                  <a:cubicBezTo>
                    <a:pt x="749" y="2516"/>
                    <a:pt x="876" y="2472"/>
                    <a:pt x="968" y="2365"/>
                  </a:cubicBezTo>
                  <a:cubicBezTo>
                    <a:pt x="1368" y="1865"/>
                    <a:pt x="1802" y="1398"/>
                    <a:pt x="2202" y="897"/>
                  </a:cubicBezTo>
                  <a:cubicBezTo>
                    <a:pt x="2402" y="697"/>
                    <a:pt x="2436" y="397"/>
                    <a:pt x="2202" y="164"/>
                  </a:cubicBezTo>
                  <a:cubicBezTo>
                    <a:pt x="2115" y="60"/>
                    <a:pt x="1966" y="1"/>
                    <a:pt x="1819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2" name="Google Shape;8672;p42"/>
            <p:cNvSpPr/>
            <p:nvPr/>
          </p:nvSpPr>
          <p:spPr>
            <a:xfrm>
              <a:off x="5922175" y="3164766"/>
              <a:ext cx="64012" cy="58467"/>
            </a:xfrm>
            <a:custGeom>
              <a:avLst/>
              <a:gdLst/>
              <a:ahLst/>
              <a:cxnLst/>
              <a:rect l="l" t="t" r="r" b="b"/>
              <a:pathLst>
                <a:path w="2994" h="2734" extrusionOk="0">
                  <a:moveTo>
                    <a:pt x="2222" y="1"/>
                  </a:moveTo>
                  <a:cubicBezTo>
                    <a:pt x="2102" y="1"/>
                    <a:pt x="1977" y="45"/>
                    <a:pt x="1864" y="150"/>
                  </a:cubicBezTo>
                  <a:cubicBezTo>
                    <a:pt x="1330" y="684"/>
                    <a:pt x="797" y="1251"/>
                    <a:pt x="330" y="1818"/>
                  </a:cubicBezTo>
                  <a:cubicBezTo>
                    <a:pt x="0" y="2199"/>
                    <a:pt x="345" y="2733"/>
                    <a:pt x="720" y="2733"/>
                  </a:cubicBezTo>
                  <a:cubicBezTo>
                    <a:pt x="838" y="2733"/>
                    <a:pt x="960" y="2680"/>
                    <a:pt x="1064" y="2552"/>
                  </a:cubicBezTo>
                  <a:cubicBezTo>
                    <a:pt x="1531" y="1985"/>
                    <a:pt x="2064" y="1418"/>
                    <a:pt x="2631" y="884"/>
                  </a:cubicBezTo>
                  <a:cubicBezTo>
                    <a:pt x="2993" y="523"/>
                    <a:pt x="2634" y="1"/>
                    <a:pt x="2222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3" name="Google Shape;8673;p42"/>
            <p:cNvSpPr/>
            <p:nvPr/>
          </p:nvSpPr>
          <p:spPr>
            <a:xfrm>
              <a:off x="7165871" y="2829578"/>
              <a:ext cx="870807" cy="619481"/>
            </a:xfrm>
            <a:custGeom>
              <a:avLst/>
              <a:gdLst/>
              <a:ahLst/>
              <a:cxnLst/>
              <a:rect l="l" t="t" r="r" b="b"/>
              <a:pathLst>
                <a:path w="40730" h="28968" extrusionOk="0">
                  <a:moveTo>
                    <a:pt x="23853" y="0"/>
                  </a:moveTo>
                  <a:cubicBezTo>
                    <a:pt x="19023" y="0"/>
                    <a:pt x="15765" y="14337"/>
                    <a:pt x="14244" y="16325"/>
                  </a:cubicBezTo>
                  <a:cubicBezTo>
                    <a:pt x="13347" y="14353"/>
                    <a:pt x="9669" y="3474"/>
                    <a:pt x="5652" y="3474"/>
                  </a:cubicBezTo>
                  <a:cubicBezTo>
                    <a:pt x="5184" y="3474"/>
                    <a:pt x="4710" y="3622"/>
                    <a:pt x="4236" y="3949"/>
                  </a:cubicBezTo>
                  <a:cubicBezTo>
                    <a:pt x="0" y="7018"/>
                    <a:pt x="9874" y="25298"/>
                    <a:pt x="11208" y="28967"/>
                  </a:cubicBezTo>
                  <a:cubicBezTo>
                    <a:pt x="17980" y="27066"/>
                    <a:pt x="28187" y="25431"/>
                    <a:pt x="34325" y="22062"/>
                  </a:cubicBezTo>
                  <a:cubicBezTo>
                    <a:pt x="37927" y="20194"/>
                    <a:pt x="40729" y="15824"/>
                    <a:pt x="34925" y="14557"/>
                  </a:cubicBezTo>
                  <a:cubicBezTo>
                    <a:pt x="34333" y="14409"/>
                    <a:pt x="33743" y="14343"/>
                    <a:pt x="33157" y="14343"/>
                  </a:cubicBezTo>
                  <a:cubicBezTo>
                    <a:pt x="29520" y="14343"/>
                    <a:pt x="26006" y="16881"/>
                    <a:pt x="22616" y="18059"/>
                  </a:cubicBezTo>
                  <a:cubicBezTo>
                    <a:pt x="22883" y="15124"/>
                    <a:pt x="28454" y="1681"/>
                    <a:pt x="24951" y="247"/>
                  </a:cubicBezTo>
                  <a:cubicBezTo>
                    <a:pt x="24577" y="79"/>
                    <a:pt x="24211" y="0"/>
                    <a:pt x="23853" y="0"/>
                  </a:cubicBezTo>
                  <a:close/>
                </a:path>
              </a:pathLst>
            </a:custGeom>
            <a:solidFill>
              <a:srgbClr val="538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4" name="Google Shape;8674;p42"/>
            <p:cNvSpPr/>
            <p:nvPr/>
          </p:nvSpPr>
          <p:spPr>
            <a:xfrm>
              <a:off x="7396839" y="2911097"/>
              <a:ext cx="276743" cy="542324"/>
            </a:xfrm>
            <a:custGeom>
              <a:avLst/>
              <a:gdLst/>
              <a:ahLst/>
              <a:cxnLst/>
              <a:rect l="l" t="t" r="r" b="b"/>
              <a:pathLst>
                <a:path w="12944" h="25360" extrusionOk="0">
                  <a:moveTo>
                    <a:pt x="12308" y="1"/>
                  </a:moveTo>
                  <a:cubicBezTo>
                    <a:pt x="12100" y="1"/>
                    <a:pt x="11884" y="103"/>
                    <a:pt x="11780" y="337"/>
                  </a:cubicBezTo>
                  <a:cubicBezTo>
                    <a:pt x="8377" y="8643"/>
                    <a:pt x="4308" y="16616"/>
                    <a:pt x="205" y="24588"/>
                  </a:cubicBezTo>
                  <a:cubicBezTo>
                    <a:pt x="0" y="24997"/>
                    <a:pt x="353" y="25359"/>
                    <a:pt x="693" y="25359"/>
                  </a:cubicBezTo>
                  <a:cubicBezTo>
                    <a:pt x="853" y="25359"/>
                    <a:pt x="1010" y="25280"/>
                    <a:pt x="1106" y="25088"/>
                  </a:cubicBezTo>
                  <a:cubicBezTo>
                    <a:pt x="5242" y="17049"/>
                    <a:pt x="9345" y="9010"/>
                    <a:pt x="12781" y="638"/>
                  </a:cubicBezTo>
                  <a:cubicBezTo>
                    <a:pt x="12943" y="251"/>
                    <a:pt x="12635" y="1"/>
                    <a:pt x="12308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5" name="Google Shape;8675;p42"/>
            <p:cNvSpPr/>
            <p:nvPr/>
          </p:nvSpPr>
          <p:spPr>
            <a:xfrm>
              <a:off x="7394230" y="3205932"/>
              <a:ext cx="507134" cy="247382"/>
            </a:xfrm>
            <a:custGeom>
              <a:avLst/>
              <a:gdLst/>
              <a:ahLst/>
              <a:cxnLst/>
              <a:rect l="l" t="t" r="r" b="b"/>
              <a:pathLst>
                <a:path w="23720" h="11568" extrusionOk="0">
                  <a:moveTo>
                    <a:pt x="23038" y="0"/>
                  </a:moveTo>
                  <a:cubicBezTo>
                    <a:pt x="22988" y="0"/>
                    <a:pt x="22933" y="9"/>
                    <a:pt x="22876" y="27"/>
                  </a:cubicBezTo>
                  <a:cubicBezTo>
                    <a:pt x="18740" y="1361"/>
                    <a:pt x="14971" y="3496"/>
                    <a:pt x="11101" y="5397"/>
                  </a:cubicBezTo>
                  <a:cubicBezTo>
                    <a:pt x="7532" y="7132"/>
                    <a:pt x="3429" y="8032"/>
                    <a:pt x="394" y="10701"/>
                  </a:cubicBezTo>
                  <a:cubicBezTo>
                    <a:pt x="1" y="11042"/>
                    <a:pt x="369" y="11567"/>
                    <a:pt x="787" y="11567"/>
                  </a:cubicBezTo>
                  <a:cubicBezTo>
                    <a:pt x="902" y="11567"/>
                    <a:pt x="1020" y="11528"/>
                    <a:pt x="1127" y="11435"/>
                  </a:cubicBezTo>
                  <a:cubicBezTo>
                    <a:pt x="4063" y="8866"/>
                    <a:pt x="8166" y="7932"/>
                    <a:pt x="11635" y="6298"/>
                  </a:cubicBezTo>
                  <a:cubicBezTo>
                    <a:pt x="15438" y="4463"/>
                    <a:pt x="19107" y="2362"/>
                    <a:pt x="23143" y="1027"/>
                  </a:cubicBezTo>
                  <a:cubicBezTo>
                    <a:pt x="23720" y="845"/>
                    <a:pt x="23551" y="0"/>
                    <a:pt x="23038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6" name="Google Shape;8676;p42"/>
            <p:cNvSpPr/>
            <p:nvPr/>
          </p:nvSpPr>
          <p:spPr>
            <a:xfrm>
              <a:off x="7295220" y="2971232"/>
              <a:ext cx="143802" cy="445000"/>
            </a:xfrm>
            <a:custGeom>
              <a:avLst/>
              <a:gdLst/>
              <a:ahLst/>
              <a:cxnLst/>
              <a:rect l="l" t="t" r="r" b="b"/>
              <a:pathLst>
                <a:path w="6726" h="20809" extrusionOk="0">
                  <a:moveTo>
                    <a:pt x="633" y="0"/>
                  </a:moveTo>
                  <a:cubicBezTo>
                    <a:pt x="318" y="0"/>
                    <a:pt x="0" y="258"/>
                    <a:pt x="121" y="661"/>
                  </a:cubicBezTo>
                  <a:cubicBezTo>
                    <a:pt x="2056" y="7232"/>
                    <a:pt x="5658" y="13237"/>
                    <a:pt x="5458" y="20308"/>
                  </a:cubicBezTo>
                  <a:cubicBezTo>
                    <a:pt x="5458" y="20642"/>
                    <a:pt x="5717" y="20809"/>
                    <a:pt x="5979" y="20809"/>
                  </a:cubicBezTo>
                  <a:cubicBezTo>
                    <a:pt x="6242" y="20809"/>
                    <a:pt x="6509" y="20642"/>
                    <a:pt x="6526" y="20308"/>
                  </a:cubicBezTo>
                  <a:cubicBezTo>
                    <a:pt x="6726" y="13137"/>
                    <a:pt x="3090" y="7066"/>
                    <a:pt x="1122" y="361"/>
                  </a:cubicBezTo>
                  <a:cubicBezTo>
                    <a:pt x="1043" y="110"/>
                    <a:pt x="839" y="0"/>
                    <a:pt x="633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7" name="Google Shape;8677;p42"/>
            <p:cNvSpPr/>
            <p:nvPr/>
          </p:nvSpPr>
          <p:spPr>
            <a:xfrm>
              <a:off x="7491082" y="3159912"/>
              <a:ext cx="99845" cy="51666"/>
            </a:xfrm>
            <a:custGeom>
              <a:avLst/>
              <a:gdLst/>
              <a:ahLst/>
              <a:cxnLst/>
              <a:rect l="l" t="t" r="r" b="b"/>
              <a:pathLst>
                <a:path w="4670" h="2416" extrusionOk="0">
                  <a:moveTo>
                    <a:pt x="634" y="0"/>
                  </a:moveTo>
                  <a:cubicBezTo>
                    <a:pt x="151" y="0"/>
                    <a:pt x="1" y="837"/>
                    <a:pt x="534" y="1045"/>
                  </a:cubicBezTo>
                  <a:cubicBezTo>
                    <a:pt x="1734" y="1512"/>
                    <a:pt x="2702" y="2279"/>
                    <a:pt x="4003" y="2412"/>
                  </a:cubicBezTo>
                  <a:cubicBezTo>
                    <a:pt x="4024" y="2414"/>
                    <a:pt x="4044" y="2415"/>
                    <a:pt x="4063" y="2415"/>
                  </a:cubicBezTo>
                  <a:cubicBezTo>
                    <a:pt x="4669" y="2415"/>
                    <a:pt x="4649" y="1443"/>
                    <a:pt x="4003" y="1378"/>
                  </a:cubicBezTo>
                  <a:cubicBezTo>
                    <a:pt x="2869" y="1245"/>
                    <a:pt x="1901" y="444"/>
                    <a:pt x="834" y="44"/>
                  </a:cubicBezTo>
                  <a:cubicBezTo>
                    <a:pt x="762" y="14"/>
                    <a:pt x="695" y="0"/>
                    <a:pt x="634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8" name="Google Shape;8678;p42"/>
            <p:cNvSpPr/>
            <p:nvPr/>
          </p:nvSpPr>
          <p:spPr>
            <a:xfrm>
              <a:off x="7536343" y="3069132"/>
              <a:ext cx="98305" cy="48779"/>
            </a:xfrm>
            <a:custGeom>
              <a:avLst/>
              <a:gdLst/>
              <a:ahLst/>
              <a:cxnLst/>
              <a:rect l="l" t="t" r="r" b="b"/>
              <a:pathLst>
                <a:path w="4598" h="2281" extrusionOk="0">
                  <a:moveTo>
                    <a:pt x="750" y="1"/>
                  </a:moveTo>
                  <a:cubicBezTo>
                    <a:pt x="212" y="1"/>
                    <a:pt x="1" y="896"/>
                    <a:pt x="618" y="1020"/>
                  </a:cubicBezTo>
                  <a:cubicBezTo>
                    <a:pt x="1719" y="1253"/>
                    <a:pt x="2653" y="1954"/>
                    <a:pt x="3754" y="2254"/>
                  </a:cubicBezTo>
                  <a:cubicBezTo>
                    <a:pt x="3811" y="2272"/>
                    <a:pt x="3865" y="2280"/>
                    <a:pt x="3916" y="2280"/>
                  </a:cubicBezTo>
                  <a:cubicBezTo>
                    <a:pt x="4428" y="2280"/>
                    <a:pt x="4597" y="1435"/>
                    <a:pt x="4021" y="1253"/>
                  </a:cubicBezTo>
                  <a:cubicBezTo>
                    <a:pt x="2920" y="953"/>
                    <a:pt x="2019" y="253"/>
                    <a:pt x="885" y="19"/>
                  </a:cubicBezTo>
                  <a:cubicBezTo>
                    <a:pt x="838" y="7"/>
                    <a:pt x="793" y="1"/>
                    <a:pt x="75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9" name="Google Shape;8679;p42"/>
            <p:cNvSpPr/>
            <p:nvPr/>
          </p:nvSpPr>
          <p:spPr>
            <a:xfrm>
              <a:off x="7577970" y="2981753"/>
              <a:ext cx="85734" cy="45037"/>
            </a:xfrm>
            <a:custGeom>
              <a:avLst/>
              <a:gdLst/>
              <a:ahLst/>
              <a:cxnLst/>
              <a:rect l="l" t="t" r="r" b="b"/>
              <a:pathLst>
                <a:path w="4010" h="2106" extrusionOk="0">
                  <a:moveTo>
                    <a:pt x="631" y="0"/>
                  </a:moveTo>
                  <a:cubicBezTo>
                    <a:pt x="160" y="0"/>
                    <a:pt x="1" y="827"/>
                    <a:pt x="539" y="1036"/>
                  </a:cubicBezTo>
                  <a:cubicBezTo>
                    <a:pt x="1406" y="1370"/>
                    <a:pt x="2274" y="1770"/>
                    <a:pt x="3141" y="2070"/>
                  </a:cubicBezTo>
                  <a:cubicBezTo>
                    <a:pt x="3206" y="2094"/>
                    <a:pt x="3268" y="2105"/>
                    <a:pt x="3326" y="2105"/>
                  </a:cubicBezTo>
                  <a:cubicBezTo>
                    <a:pt x="3827" y="2105"/>
                    <a:pt x="4010" y="1279"/>
                    <a:pt x="3441" y="1070"/>
                  </a:cubicBezTo>
                  <a:cubicBezTo>
                    <a:pt x="2541" y="769"/>
                    <a:pt x="1707" y="369"/>
                    <a:pt x="806" y="36"/>
                  </a:cubicBezTo>
                  <a:cubicBezTo>
                    <a:pt x="744" y="11"/>
                    <a:pt x="686" y="0"/>
                    <a:pt x="63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0" name="Google Shape;8680;p42"/>
            <p:cNvSpPr/>
            <p:nvPr/>
          </p:nvSpPr>
          <p:spPr>
            <a:xfrm>
              <a:off x="7657525" y="3258668"/>
              <a:ext cx="59415" cy="90694"/>
            </a:xfrm>
            <a:custGeom>
              <a:avLst/>
              <a:gdLst/>
              <a:ahLst/>
              <a:cxnLst/>
              <a:rect l="l" t="t" r="r" b="b"/>
              <a:pathLst>
                <a:path w="2779" h="4241" extrusionOk="0">
                  <a:moveTo>
                    <a:pt x="626" y="0"/>
                  </a:moveTo>
                  <a:cubicBezTo>
                    <a:pt x="314" y="0"/>
                    <a:pt x="0" y="249"/>
                    <a:pt x="121" y="630"/>
                  </a:cubicBezTo>
                  <a:cubicBezTo>
                    <a:pt x="454" y="1830"/>
                    <a:pt x="954" y="2965"/>
                    <a:pt x="1622" y="3999"/>
                  </a:cubicBezTo>
                  <a:cubicBezTo>
                    <a:pt x="1732" y="4170"/>
                    <a:pt x="1892" y="4241"/>
                    <a:pt x="2050" y="4241"/>
                  </a:cubicBezTo>
                  <a:cubicBezTo>
                    <a:pt x="2417" y="4241"/>
                    <a:pt x="2779" y="3861"/>
                    <a:pt x="2522" y="3465"/>
                  </a:cubicBezTo>
                  <a:cubicBezTo>
                    <a:pt x="1888" y="2498"/>
                    <a:pt x="1421" y="1463"/>
                    <a:pt x="1121" y="363"/>
                  </a:cubicBezTo>
                  <a:cubicBezTo>
                    <a:pt x="1041" y="110"/>
                    <a:pt x="834" y="0"/>
                    <a:pt x="626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1" name="Google Shape;8681;p42"/>
            <p:cNvSpPr/>
            <p:nvPr/>
          </p:nvSpPr>
          <p:spPr>
            <a:xfrm>
              <a:off x="7772635" y="3214443"/>
              <a:ext cx="44385" cy="77178"/>
            </a:xfrm>
            <a:custGeom>
              <a:avLst/>
              <a:gdLst/>
              <a:ahLst/>
              <a:cxnLst/>
              <a:rect l="l" t="t" r="r" b="b"/>
              <a:pathLst>
                <a:path w="2076" h="3609" extrusionOk="0">
                  <a:moveTo>
                    <a:pt x="622" y="0"/>
                  </a:moveTo>
                  <a:cubicBezTo>
                    <a:pt x="306" y="0"/>
                    <a:pt x="0" y="249"/>
                    <a:pt x="140" y="629"/>
                  </a:cubicBezTo>
                  <a:cubicBezTo>
                    <a:pt x="474" y="1497"/>
                    <a:pt x="774" y="2331"/>
                    <a:pt x="974" y="3231"/>
                  </a:cubicBezTo>
                  <a:cubicBezTo>
                    <a:pt x="1040" y="3496"/>
                    <a:pt x="1237" y="3608"/>
                    <a:pt x="1441" y="3608"/>
                  </a:cubicBezTo>
                  <a:cubicBezTo>
                    <a:pt x="1751" y="3608"/>
                    <a:pt x="2076" y="3347"/>
                    <a:pt x="1975" y="2964"/>
                  </a:cubicBezTo>
                  <a:cubicBezTo>
                    <a:pt x="1775" y="2064"/>
                    <a:pt x="1475" y="1196"/>
                    <a:pt x="1141" y="363"/>
                  </a:cubicBezTo>
                  <a:cubicBezTo>
                    <a:pt x="1048" y="110"/>
                    <a:pt x="833" y="0"/>
                    <a:pt x="622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2" name="Google Shape;8682;p42"/>
            <p:cNvSpPr/>
            <p:nvPr/>
          </p:nvSpPr>
          <p:spPr>
            <a:xfrm>
              <a:off x="7344992" y="3198063"/>
              <a:ext cx="90202" cy="40097"/>
            </a:xfrm>
            <a:custGeom>
              <a:avLst/>
              <a:gdLst/>
              <a:ahLst/>
              <a:cxnLst/>
              <a:rect l="l" t="t" r="r" b="b"/>
              <a:pathLst>
                <a:path w="4219" h="1875" extrusionOk="0">
                  <a:moveTo>
                    <a:pt x="3440" y="1"/>
                  </a:moveTo>
                  <a:cubicBezTo>
                    <a:pt x="3363" y="1"/>
                    <a:pt x="3281" y="19"/>
                    <a:pt x="3197" y="61"/>
                  </a:cubicBezTo>
                  <a:cubicBezTo>
                    <a:pt x="2396" y="495"/>
                    <a:pt x="1462" y="662"/>
                    <a:pt x="595" y="862"/>
                  </a:cubicBezTo>
                  <a:cubicBezTo>
                    <a:pt x="1" y="987"/>
                    <a:pt x="198" y="1875"/>
                    <a:pt x="776" y="1875"/>
                  </a:cubicBezTo>
                  <a:cubicBezTo>
                    <a:pt x="814" y="1875"/>
                    <a:pt x="854" y="1871"/>
                    <a:pt x="895" y="1862"/>
                  </a:cubicBezTo>
                  <a:cubicBezTo>
                    <a:pt x="1863" y="1662"/>
                    <a:pt x="2830" y="1462"/>
                    <a:pt x="3731" y="962"/>
                  </a:cubicBezTo>
                  <a:cubicBezTo>
                    <a:pt x="4219" y="703"/>
                    <a:pt x="3916" y="1"/>
                    <a:pt x="3440" y="1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3" name="Google Shape;8683;p42"/>
            <p:cNvSpPr/>
            <p:nvPr/>
          </p:nvSpPr>
          <p:spPr>
            <a:xfrm>
              <a:off x="7301334" y="3097810"/>
              <a:ext cx="93345" cy="40268"/>
            </a:xfrm>
            <a:custGeom>
              <a:avLst/>
              <a:gdLst/>
              <a:ahLst/>
              <a:cxnLst/>
              <a:rect l="l" t="t" r="r" b="b"/>
              <a:pathLst>
                <a:path w="4366" h="1883" extrusionOk="0">
                  <a:moveTo>
                    <a:pt x="3591" y="0"/>
                  </a:moveTo>
                  <a:cubicBezTo>
                    <a:pt x="3553" y="0"/>
                    <a:pt x="3513" y="4"/>
                    <a:pt x="3471" y="12"/>
                  </a:cubicBezTo>
                  <a:cubicBezTo>
                    <a:pt x="2470" y="246"/>
                    <a:pt x="1536" y="546"/>
                    <a:pt x="569" y="846"/>
                  </a:cubicBezTo>
                  <a:cubicBezTo>
                    <a:pt x="1" y="1056"/>
                    <a:pt x="157" y="1882"/>
                    <a:pt x="652" y="1882"/>
                  </a:cubicBezTo>
                  <a:cubicBezTo>
                    <a:pt x="709" y="1882"/>
                    <a:pt x="770" y="1871"/>
                    <a:pt x="836" y="1847"/>
                  </a:cubicBezTo>
                  <a:cubicBezTo>
                    <a:pt x="1803" y="1547"/>
                    <a:pt x="2771" y="1247"/>
                    <a:pt x="3771" y="1013"/>
                  </a:cubicBezTo>
                  <a:cubicBezTo>
                    <a:pt x="4366" y="888"/>
                    <a:pt x="4168" y="0"/>
                    <a:pt x="3591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4" name="Google Shape;8684;p42"/>
            <p:cNvSpPr/>
            <p:nvPr/>
          </p:nvSpPr>
          <p:spPr>
            <a:xfrm>
              <a:off x="7285470" y="3024031"/>
              <a:ext cx="72521" cy="36098"/>
            </a:xfrm>
            <a:custGeom>
              <a:avLst/>
              <a:gdLst/>
              <a:ahLst/>
              <a:cxnLst/>
              <a:rect l="l" t="t" r="r" b="b"/>
              <a:pathLst>
                <a:path w="3392" h="1688" extrusionOk="0">
                  <a:moveTo>
                    <a:pt x="2707" y="0"/>
                  </a:moveTo>
                  <a:cubicBezTo>
                    <a:pt x="2656" y="0"/>
                    <a:pt x="2602" y="9"/>
                    <a:pt x="2545" y="27"/>
                  </a:cubicBezTo>
                  <a:cubicBezTo>
                    <a:pt x="1911" y="260"/>
                    <a:pt x="1244" y="427"/>
                    <a:pt x="577" y="660"/>
                  </a:cubicBezTo>
                  <a:cubicBezTo>
                    <a:pt x="0" y="843"/>
                    <a:pt x="169" y="1687"/>
                    <a:pt x="682" y="1687"/>
                  </a:cubicBezTo>
                  <a:cubicBezTo>
                    <a:pt x="733" y="1687"/>
                    <a:pt x="787" y="1679"/>
                    <a:pt x="844" y="1661"/>
                  </a:cubicBezTo>
                  <a:cubicBezTo>
                    <a:pt x="1511" y="1461"/>
                    <a:pt x="2178" y="1261"/>
                    <a:pt x="2845" y="1027"/>
                  </a:cubicBezTo>
                  <a:cubicBezTo>
                    <a:pt x="3392" y="845"/>
                    <a:pt x="3220" y="0"/>
                    <a:pt x="2707" y="0"/>
                  </a:cubicBezTo>
                  <a:close/>
                </a:path>
              </a:pathLst>
            </a:custGeom>
            <a:solidFill>
              <a:srgbClr val="2759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5" name="Google Shape;8685;p42"/>
            <p:cNvSpPr/>
            <p:nvPr/>
          </p:nvSpPr>
          <p:spPr>
            <a:xfrm>
              <a:off x="4725365" y="3294723"/>
              <a:ext cx="3433970" cy="1277283"/>
            </a:xfrm>
            <a:custGeom>
              <a:avLst/>
              <a:gdLst/>
              <a:ahLst/>
              <a:cxnLst/>
              <a:rect l="l" t="t" r="r" b="b"/>
              <a:pathLst>
                <a:path w="160616" h="59728" extrusionOk="0">
                  <a:moveTo>
                    <a:pt x="88094" y="0"/>
                  </a:moveTo>
                  <a:cubicBezTo>
                    <a:pt x="75512" y="0"/>
                    <a:pt x="32045" y="1777"/>
                    <a:pt x="22884" y="5448"/>
                  </a:cubicBezTo>
                  <a:cubicBezTo>
                    <a:pt x="1" y="14655"/>
                    <a:pt x="4304" y="55184"/>
                    <a:pt x="24752" y="56385"/>
                  </a:cubicBezTo>
                  <a:cubicBezTo>
                    <a:pt x="43205" y="58915"/>
                    <a:pt x="59051" y="59728"/>
                    <a:pt x="74496" y="59728"/>
                  </a:cubicBezTo>
                  <a:cubicBezTo>
                    <a:pt x="86943" y="59728"/>
                    <a:pt x="99130" y="59200"/>
                    <a:pt x="112214" y="58620"/>
                  </a:cubicBezTo>
                  <a:cubicBezTo>
                    <a:pt x="123389" y="58186"/>
                    <a:pt x="141135" y="57319"/>
                    <a:pt x="148340" y="48679"/>
                  </a:cubicBezTo>
                  <a:cubicBezTo>
                    <a:pt x="152877" y="43275"/>
                    <a:pt x="160616" y="9985"/>
                    <a:pt x="135664" y="3780"/>
                  </a:cubicBezTo>
                  <a:cubicBezTo>
                    <a:pt x="127292" y="1679"/>
                    <a:pt x="97604" y="111"/>
                    <a:pt x="89598" y="11"/>
                  </a:cubicBezTo>
                  <a:cubicBezTo>
                    <a:pt x="89163" y="4"/>
                    <a:pt x="88660" y="0"/>
                    <a:pt x="88094" y="0"/>
                  </a:cubicBezTo>
                  <a:close/>
                </a:path>
              </a:pathLst>
            </a:custGeom>
            <a:solidFill>
              <a:srgbClr val="75A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6" name="Google Shape;8686;p42"/>
            <p:cNvSpPr/>
            <p:nvPr/>
          </p:nvSpPr>
          <p:spPr>
            <a:xfrm>
              <a:off x="5317163" y="3434966"/>
              <a:ext cx="46138" cy="40952"/>
            </a:xfrm>
            <a:custGeom>
              <a:avLst/>
              <a:gdLst/>
              <a:ahLst/>
              <a:cxnLst/>
              <a:rect l="l" t="t" r="r" b="b"/>
              <a:pathLst>
                <a:path w="2158" h="1915" extrusionOk="0">
                  <a:moveTo>
                    <a:pt x="341" y="0"/>
                  </a:moveTo>
                  <a:cubicBezTo>
                    <a:pt x="179" y="0"/>
                    <a:pt x="0" y="136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8" y="1225"/>
                    <a:pt x="1875" y="858"/>
                    <a:pt x="2075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6" y="564"/>
                    <a:pt x="1144" y="851"/>
                    <a:pt x="954" y="1175"/>
                  </a:cubicBezTo>
                  <a:lnTo>
                    <a:pt x="954" y="1175"/>
                  </a:lnTo>
                  <a:cubicBezTo>
                    <a:pt x="747" y="907"/>
                    <a:pt x="651" y="549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7" name="Google Shape;8687;p42"/>
            <p:cNvSpPr/>
            <p:nvPr/>
          </p:nvSpPr>
          <p:spPr>
            <a:xfrm>
              <a:off x="4932772" y="3835998"/>
              <a:ext cx="46138" cy="40824"/>
            </a:xfrm>
            <a:custGeom>
              <a:avLst/>
              <a:gdLst/>
              <a:ahLst/>
              <a:cxnLst/>
              <a:rect l="l" t="t" r="r" b="b"/>
              <a:pathLst>
                <a:path w="2158" h="1909" extrusionOk="0">
                  <a:moveTo>
                    <a:pt x="335" y="1"/>
                  </a:moveTo>
                  <a:cubicBezTo>
                    <a:pt x="169" y="1"/>
                    <a:pt x="1" y="136"/>
                    <a:pt x="40" y="352"/>
                  </a:cubicBezTo>
                  <a:cubicBezTo>
                    <a:pt x="207" y="952"/>
                    <a:pt x="407" y="1486"/>
                    <a:pt x="907" y="1853"/>
                  </a:cubicBezTo>
                  <a:cubicBezTo>
                    <a:pt x="956" y="1892"/>
                    <a:pt x="1008" y="1908"/>
                    <a:pt x="1058" y="1908"/>
                  </a:cubicBezTo>
                  <a:cubicBezTo>
                    <a:pt x="1177" y="1908"/>
                    <a:pt x="1284" y="1814"/>
                    <a:pt x="1308" y="1719"/>
                  </a:cubicBezTo>
                  <a:cubicBezTo>
                    <a:pt x="1508" y="1219"/>
                    <a:pt x="1908" y="852"/>
                    <a:pt x="2075" y="385"/>
                  </a:cubicBezTo>
                  <a:cubicBezTo>
                    <a:pt x="2157" y="179"/>
                    <a:pt x="1985" y="36"/>
                    <a:pt x="1810" y="36"/>
                  </a:cubicBezTo>
                  <a:cubicBezTo>
                    <a:pt x="1702" y="36"/>
                    <a:pt x="1592" y="91"/>
                    <a:pt x="1541" y="218"/>
                  </a:cubicBezTo>
                  <a:cubicBezTo>
                    <a:pt x="1394" y="561"/>
                    <a:pt x="1158" y="850"/>
                    <a:pt x="963" y="1177"/>
                  </a:cubicBezTo>
                  <a:lnTo>
                    <a:pt x="963" y="1177"/>
                  </a:lnTo>
                  <a:cubicBezTo>
                    <a:pt x="762" y="909"/>
                    <a:pt x="685" y="554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8" name="Google Shape;8688;p42"/>
            <p:cNvSpPr/>
            <p:nvPr/>
          </p:nvSpPr>
          <p:spPr>
            <a:xfrm>
              <a:off x="5094940" y="3571915"/>
              <a:ext cx="45817" cy="40952"/>
            </a:xfrm>
            <a:custGeom>
              <a:avLst/>
              <a:gdLst/>
              <a:ahLst/>
              <a:cxnLst/>
              <a:rect l="l" t="t" r="r" b="b"/>
              <a:pathLst>
                <a:path w="2143" h="1915" extrusionOk="0">
                  <a:moveTo>
                    <a:pt x="337" y="1"/>
                  </a:moveTo>
                  <a:cubicBezTo>
                    <a:pt x="171" y="1"/>
                    <a:pt x="0" y="137"/>
                    <a:pt x="61" y="359"/>
                  </a:cubicBezTo>
                  <a:cubicBezTo>
                    <a:pt x="194" y="959"/>
                    <a:pt x="394" y="1493"/>
                    <a:pt x="895" y="1860"/>
                  </a:cubicBezTo>
                  <a:cubicBezTo>
                    <a:pt x="942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8" y="1693"/>
                  </a:cubicBezTo>
                  <a:cubicBezTo>
                    <a:pt x="1495" y="1226"/>
                    <a:pt x="1895" y="859"/>
                    <a:pt x="2062" y="392"/>
                  </a:cubicBezTo>
                  <a:cubicBezTo>
                    <a:pt x="2143" y="170"/>
                    <a:pt x="1980" y="34"/>
                    <a:pt x="1809" y="34"/>
                  </a:cubicBezTo>
                  <a:cubicBezTo>
                    <a:pt x="1697" y="34"/>
                    <a:pt x="1581" y="93"/>
                    <a:pt x="1528" y="225"/>
                  </a:cubicBezTo>
                  <a:cubicBezTo>
                    <a:pt x="1408" y="562"/>
                    <a:pt x="1166" y="848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60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9" name="Google Shape;8689;p42"/>
            <p:cNvSpPr/>
            <p:nvPr/>
          </p:nvSpPr>
          <p:spPr>
            <a:xfrm>
              <a:off x="5510439" y="3561928"/>
              <a:ext cx="46095" cy="40952"/>
            </a:xfrm>
            <a:custGeom>
              <a:avLst/>
              <a:gdLst/>
              <a:ahLst/>
              <a:cxnLst/>
              <a:rect l="l" t="t" r="r" b="b"/>
              <a:pathLst>
                <a:path w="2156" h="1915" extrusionOk="0">
                  <a:moveTo>
                    <a:pt x="348" y="1"/>
                  </a:moveTo>
                  <a:cubicBezTo>
                    <a:pt x="179" y="1"/>
                    <a:pt x="0" y="137"/>
                    <a:pt x="40" y="359"/>
                  </a:cubicBezTo>
                  <a:cubicBezTo>
                    <a:pt x="207" y="959"/>
                    <a:pt x="407" y="1493"/>
                    <a:pt x="908" y="1860"/>
                  </a:cubicBezTo>
                  <a:cubicBezTo>
                    <a:pt x="955" y="1898"/>
                    <a:pt x="1003" y="1914"/>
                    <a:pt x="1048" y="1914"/>
                  </a:cubicBezTo>
                  <a:cubicBezTo>
                    <a:pt x="1162" y="1914"/>
                    <a:pt x="1260" y="1812"/>
                    <a:pt x="1308" y="1693"/>
                  </a:cubicBezTo>
                  <a:cubicBezTo>
                    <a:pt x="1508" y="1226"/>
                    <a:pt x="1908" y="859"/>
                    <a:pt x="2075" y="392"/>
                  </a:cubicBezTo>
                  <a:cubicBezTo>
                    <a:pt x="2156" y="170"/>
                    <a:pt x="1993" y="34"/>
                    <a:pt x="1822" y="34"/>
                  </a:cubicBezTo>
                  <a:cubicBezTo>
                    <a:pt x="1710" y="34"/>
                    <a:pt x="1594" y="93"/>
                    <a:pt x="1542" y="225"/>
                  </a:cubicBezTo>
                  <a:cubicBezTo>
                    <a:pt x="1398" y="561"/>
                    <a:pt x="1167" y="845"/>
                    <a:pt x="975" y="1164"/>
                  </a:cubicBezTo>
                  <a:lnTo>
                    <a:pt x="975" y="1164"/>
                  </a:lnTo>
                  <a:cubicBezTo>
                    <a:pt x="761" y="890"/>
                    <a:pt x="684" y="551"/>
                    <a:pt x="608" y="192"/>
                  </a:cubicBezTo>
                  <a:cubicBezTo>
                    <a:pt x="568" y="60"/>
                    <a:pt x="460" y="1"/>
                    <a:pt x="34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0" name="Google Shape;8690;p42"/>
            <p:cNvSpPr/>
            <p:nvPr/>
          </p:nvSpPr>
          <p:spPr>
            <a:xfrm>
              <a:off x="5334567" y="3647490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8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6" y="561"/>
                    <a:pt x="1158" y="856"/>
                    <a:pt x="969" y="1171"/>
                  </a:cubicBezTo>
                  <a:lnTo>
                    <a:pt x="969" y="1171"/>
                  </a:lnTo>
                  <a:cubicBezTo>
                    <a:pt x="750" y="888"/>
                    <a:pt x="672" y="531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1" name="Google Shape;8691;p42"/>
            <p:cNvSpPr/>
            <p:nvPr/>
          </p:nvSpPr>
          <p:spPr>
            <a:xfrm>
              <a:off x="5522860" y="3978487"/>
              <a:ext cx="45775" cy="40674"/>
            </a:xfrm>
            <a:custGeom>
              <a:avLst/>
              <a:gdLst/>
              <a:ahLst/>
              <a:cxnLst/>
              <a:rect l="l" t="t" r="r" b="b"/>
              <a:pathLst>
                <a:path w="2141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4"/>
                  </a:cubicBezTo>
                  <a:cubicBezTo>
                    <a:pt x="1494" y="1227"/>
                    <a:pt x="1895" y="860"/>
                    <a:pt x="2061" y="360"/>
                  </a:cubicBezTo>
                  <a:cubicBezTo>
                    <a:pt x="2141" y="161"/>
                    <a:pt x="1983" y="33"/>
                    <a:pt x="1815" y="33"/>
                  </a:cubicBezTo>
                  <a:cubicBezTo>
                    <a:pt x="1701" y="33"/>
                    <a:pt x="1581" y="92"/>
                    <a:pt x="1528" y="227"/>
                  </a:cubicBezTo>
                  <a:cubicBezTo>
                    <a:pt x="1407" y="566"/>
                    <a:pt x="1162" y="852"/>
                    <a:pt x="961" y="1162"/>
                  </a:cubicBezTo>
                  <a:lnTo>
                    <a:pt x="961" y="1162"/>
                  </a:lnTo>
                  <a:cubicBezTo>
                    <a:pt x="748" y="880"/>
                    <a:pt x="671" y="527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2" name="Google Shape;8692;p42"/>
            <p:cNvSpPr/>
            <p:nvPr/>
          </p:nvSpPr>
          <p:spPr>
            <a:xfrm>
              <a:off x="5700870" y="3409432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173" y="952"/>
                    <a:pt x="373" y="1485"/>
                    <a:pt x="907" y="1886"/>
                  </a:cubicBezTo>
                  <a:cubicBezTo>
                    <a:pt x="940" y="1910"/>
                    <a:pt x="976" y="1920"/>
                    <a:pt x="1014" y="1920"/>
                  </a:cubicBezTo>
                  <a:cubicBezTo>
                    <a:pt x="1130" y="1920"/>
                    <a:pt x="1257" y="1820"/>
                    <a:pt x="1307" y="1719"/>
                  </a:cubicBezTo>
                  <a:cubicBezTo>
                    <a:pt x="1508" y="1218"/>
                    <a:pt x="1874" y="851"/>
                    <a:pt x="2075" y="384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5" y="558"/>
                    <a:pt x="1143" y="845"/>
                    <a:pt x="953" y="1169"/>
                  </a:cubicBezTo>
                  <a:lnTo>
                    <a:pt x="953" y="1169"/>
                  </a:lnTo>
                  <a:cubicBezTo>
                    <a:pt x="747" y="902"/>
                    <a:pt x="650" y="550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3" name="Google Shape;8693;p42"/>
            <p:cNvSpPr/>
            <p:nvPr/>
          </p:nvSpPr>
          <p:spPr>
            <a:xfrm>
              <a:off x="5897716" y="3560645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173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1" y="91"/>
                    <a:pt x="1540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4" name="Google Shape;8694;p42"/>
            <p:cNvSpPr/>
            <p:nvPr/>
          </p:nvSpPr>
          <p:spPr>
            <a:xfrm>
              <a:off x="5901265" y="3807278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207" y="927"/>
                    <a:pt x="407" y="1495"/>
                    <a:pt x="907" y="1861"/>
                  </a:cubicBezTo>
                  <a:cubicBezTo>
                    <a:pt x="953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0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5" name="Google Shape;8695;p42"/>
            <p:cNvSpPr/>
            <p:nvPr/>
          </p:nvSpPr>
          <p:spPr>
            <a:xfrm>
              <a:off x="5281095" y="3972777"/>
              <a:ext cx="45839" cy="40674"/>
            </a:xfrm>
            <a:custGeom>
              <a:avLst/>
              <a:gdLst/>
              <a:ahLst/>
              <a:cxnLst/>
              <a:rect l="l" t="t" r="r" b="b"/>
              <a:pathLst>
                <a:path w="2144" h="1902" extrusionOk="0">
                  <a:moveTo>
                    <a:pt x="331" y="0"/>
                  </a:moveTo>
                  <a:cubicBezTo>
                    <a:pt x="166" y="0"/>
                    <a:pt x="0" y="128"/>
                    <a:pt x="60" y="327"/>
                  </a:cubicBezTo>
                  <a:cubicBezTo>
                    <a:pt x="193" y="927"/>
                    <a:pt x="393" y="1494"/>
                    <a:pt x="894" y="1861"/>
                  </a:cubicBezTo>
                  <a:cubicBezTo>
                    <a:pt x="940" y="1889"/>
                    <a:pt x="988" y="1901"/>
                    <a:pt x="1036" y="1901"/>
                  </a:cubicBezTo>
                  <a:cubicBezTo>
                    <a:pt x="1161" y="1901"/>
                    <a:pt x="1279" y="1815"/>
                    <a:pt x="1327" y="1695"/>
                  </a:cubicBezTo>
                  <a:cubicBezTo>
                    <a:pt x="1494" y="1228"/>
                    <a:pt x="1894" y="861"/>
                    <a:pt x="2061" y="360"/>
                  </a:cubicBezTo>
                  <a:cubicBezTo>
                    <a:pt x="2144" y="154"/>
                    <a:pt x="1971" y="12"/>
                    <a:pt x="1796" y="12"/>
                  </a:cubicBezTo>
                  <a:cubicBezTo>
                    <a:pt x="1688" y="12"/>
                    <a:pt x="1578" y="66"/>
                    <a:pt x="1528" y="193"/>
                  </a:cubicBezTo>
                  <a:cubicBezTo>
                    <a:pt x="1407" y="554"/>
                    <a:pt x="1167" y="845"/>
                    <a:pt x="966" y="1154"/>
                  </a:cubicBezTo>
                  <a:lnTo>
                    <a:pt x="966" y="1154"/>
                  </a:lnTo>
                  <a:cubicBezTo>
                    <a:pt x="749" y="886"/>
                    <a:pt x="671" y="530"/>
                    <a:pt x="594" y="193"/>
                  </a:cubicBezTo>
                  <a:cubicBezTo>
                    <a:pt x="553" y="59"/>
                    <a:pt x="442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6" name="Google Shape;8696;p42"/>
            <p:cNvSpPr/>
            <p:nvPr/>
          </p:nvSpPr>
          <p:spPr>
            <a:xfrm>
              <a:off x="5866309" y="3994889"/>
              <a:ext cx="46095" cy="40674"/>
            </a:xfrm>
            <a:custGeom>
              <a:avLst/>
              <a:gdLst/>
              <a:ahLst/>
              <a:cxnLst/>
              <a:rect l="l" t="t" r="r" b="b"/>
              <a:pathLst>
                <a:path w="2156" h="1902" extrusionOk="0">
                  <a:moveTo>
                    <a:pt x="343" y="0"/>
                  </a:moveTo>
                  <a:cubicBezTo>
                    <a:pt x="175" y="0"/>
                    <a:pt x="1" y="128"/>
                    <a:pt x="41" y="327"/>
                  </a:cubicBezTo>
                  <a:cubicBezTo>
                    <a:pt x="207" y="927"/>
                    <a:pt x="408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5" y="34"/>
                    <a:pt x="1596" y="92"/>
                    <a:pt x="1542" y="227"/>
                  </a:cubicBezTo>
                  <a:cubicBezTo>
                    <a:pt x="1397" y="564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8" y="194"/>
                  </a:cubicBezTo>
                  <a:cubicBezTo>
                    <a:pt x="567" y="59"/>
                    <a:pt x="456" y="0"/>
                    <a:pt x="34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7" name="Google Shape;8697;p42"/>
            <p:cNvSpPr/>
            <p:nvPr/>
          </p:nvSpPr>
          <p:spPr>
            <a:xfrm>
              <a:off x="5684023" y="4104423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1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8" name="Google Shape;8698;p42"/>
            <p:cNvSpPr/>
            <p:nvPr/>
          </p:nvSpPr>
          <p:spPr>
            <a:xfrm>
              <a:off x="5073966" y="4014542"/>
              <a:ext cx="46159" cy="40995"/>
            </a:xfrm>
            <a:custGeom>
              <a:avLst/>
              <a:gdLst/>
              <a:ahLst/>
              <a:cxnLst/>
              <a:rect l="l" t="t" r="r" b="b"/>
              <a:pathLst>
                <a:path w="2159" h="1917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208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4" y="1916"/>
                  </a:cubicBezTo>
                  <a:cubicBezTo>
                    <a:pt x="1159" y="1916"/>
                    <a:pt x="1260" y="1831"/>
                    <a:pt x="1308" y="1710"/>
                  </a:cubicBezTo>
                  <a:cubicBezTo>
                    <a:pt x="1509" y="1243"/>
                    <a:pt x="1876" y="876"/>
                    <a:pt x="2076" y="375"/>
                  </a:cubicBezTo>
                  <a:cubicBezTo>
                    <a:pt x="2158" y="169"/>
                    <a:pt x="1986" y="27"/>
                    <a:pt x="1811" y="27"/>
                  </a:cubicBezTo>
                  <a:cubicBezTo>
                    <a:pt x="1702" y="27"/>
                    <a:pt x="1593" y="81"/>
                    <a:pt x="1542" y="209"/>
                  </a:cubicBezTo>
                  <a:cubicBezTo>
                    <a:pt x="1397" y="572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8"/>
                    <a:pt x="679" y="548"/>
                    <a:pt x="575" y="209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9" name="Google Shape;8699;p42"/>
            <p:cNvSpPr/>
            <p:nvPr/>
          </p:nvSpPr>
          <p:spPr>
            <a:xfrm>
              <a:off x="6333013" y="4256684"/>
              <a:ext cx="45817" cy="40674"/>
            </a:xfrm>
            <a:custGeom>
              <a:avLst/>
              <a:gdLst/>
              <a:ahLst/>
              <a:cxnLst/>
              <a:rect l="l" t="t" r="r" b="b"/>
              <a:pathLst>
                <a:path w="2143" h="1902" extrusionOk="0">
                  <a:moveTo>
                    <a:pt x="331" y="0"/>
                  </a:moveTo>
                  <a:cubicBezTo>
                    <a:pt x="167" y="0"/>
                    <a:pt x="1" y="128"/>
                    <a:pt x="61" y="327"/>
                  </a:cubicBezTo>
                  <a:cubicBezTo>
                    <a:pt x="194" y="928"/>
                    <a:pt x="394" y="1495"/>
                    <a:pt x="895" y="1862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59" y="1901"/>
                    <a:pt x="1271" y="1816"/>
                    <a:pt x="1295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2" y="160"/>
                    <a:pt x="1981" y="19"/>
                    <a:pt x="1811" y="19"/>
                  </a:cubicBezTo>
                  <a:cubicBezTo>
                    <a:pt x="1698" y="19"/>
                    <a:pt x="1581" y="81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0" name="Google Shape;8700;p42"/>
            <p:cNvSpPr/>
            <p:nvPr/>
          </p:nvSpPr>
          <p:spPr>
            <a:xfrm>
              <a:off x="6544098" y="4068411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7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2"/>
                  </a:cubicBezTo>
                  <a:cubicBezTo>
                    <a:pt x="1496" y="1225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2" y="34"/>
                  </a:cubicBezTo>
                  <a:cubicBezTo>
                    <a:pt x="1703" y="34"/>
                    <a:pt x="1582" y="92"/>
                    <a:pt x="1529" y="225"/>
                  </a:cubicBezTo>
                  <a:cubicBezTo>
                    <a:pt x="1407" y="565"/>
                    <a:pt x="1162" y="853"/>
                    <a:pt x="973" y="1177"/>
                  </a:cubicBezTo>
                  <a:lnTo>
                    <a:pt x="973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1" name="Google Shape;8701;p42"/>
            <p:cNvSpPr/>
            <p:nvPr/>
          </p:nvSpPr>
          <p:spPr>
            <a:xfrm>
              <a:off x="6331302" y="4030559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5"/>
                  </a:cubicBezTo>
                  <a:cubicBezTo>
                    <a:pt x="1508" y="1228"/>
                    <a:pt x="1909" y="861"/>
                    <a:pt x="2075" y="360"/>
                  </a:cubicBezTo>
                  <a:cubicBezTo>
                    <a:pt x="2157" y="156"/>
                    <a:pt x="1988" y="26"/>
                    <a:pt x="1814" y="26"/>
                  </a:cubicBezTo>
                  <a:cubicBezTo>
                    <a:pt x="1704" y="26"/>
                    <a:pt x="1593" y="77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2" name="Google Shape;8702;p42"/>
            <p:cNvSpPr/>
            <p:nvPr/>
          </p:nvSpPr>
          <p:spPr>
            <a:xfrm>
              <a:off x="6108095" y="4058574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407" y="1485"/>
                    <a:pt x="907" y="1852"/>
                  </a:cubicBezTo>
                  <a:cubicBezTo>
                    <a:pt x="956" y="1891"/>
                    <a:pt x="1005" y="1907"/>
                    <a:pt x="1051" y="1907"/>
                  </a:cubicBezTo>
                  <a:cubicBezTo>
                    <a:pt x="1163" y="1907"/>
                    <a:pt x="1260" y="1813"/>
                    <a:pt x="1307" y="1719"/>
                  </a:cubicBezTo>
                  <a:cubicBezTo>
                    <a:pt x="1507" y="1218"/>
                    <a:pt x="1908" y="852"/>
                    <a:pt x="2075" y="385"/>
                  </a:cubicBezTo>
                  <a:cubicBezTo>
                    <a:pt x="2157" y="178"/>
                    <a:pt x="1985" y="36"/>
                    <a:pt x="1809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6" y="556"/>
                    <a:pt x="1163" y="843"/>
                    <a:pt x="969" y="1165"/>
                  </a:cubicBezTo>
                  <a:lnTo>
                    <a:pt x="969" y="1165"/>
                  </a:lnTo>
                  <a:cubicBezTo>
                    <a:pt x="760" y="899"/>
                    <a:pt x="683" y="549"/>
                    <a:pt x="607" y="218"/>
                  </a:cubicBezTo>
                  <a:cubicBezTo>
                    <a:pt x="566" y="67"/>
                    <a:pt x="451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3" name="Google Shape;8703;p42"/>
            <p:cNvSpPr/>
            <p:nvPr/>
          </p:nvSpPr>
          <p:spPr>
            <a:xfrm>
              <a:off x="6160338" y="4185703"/>
              <a:ext cx="61683" cy="54779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42" y="1"/>
                  </a:moveTo>
                  <a:cubicBezTo>
                    <a:pt x="179" y="1"/>
                    <a:pt x="1" y="137"/>
                    <a:pt x="41" y="358"/>
                  </a:cubicBezTo>
                  <a:cubicBezTo>
                    <a:pt x="174" y="959"/>
                    <a:pt x="374" y="1493"/>
                    <a:pt x="908" y="1860"/>
                  </a:cubicBezTo>
                  <a:cubicBezTo>
                    <a:pt x="946" y="1898"/>
                    <a:pt x="990" y="1914"/>
                    <a:pt x="1034" y="1914"/>
                  </a:cubicBezTo>
                  <a:cubicBezTo>
                    <a:pt x="1145" y="1914"/>
                    <a:pt x="1261" y="1812"/>
                    <a:pt x="1308" y="1693"/>
                  </a:cubicBezTo>
                  <a:cubicBezTo>
                    <a:pt x="1509" y="1226"/>
                    <a:pt x="1875" y="859"/>
                    <a:pt x="2076" y="358"/>
                  </a:cubicBezTo>
                  <a:cubicBezTo>
                    <a:pt x="2155" y="160"/>
                    <a:pt x="1998" y="32"/>
                    <a:pt x="1829" y="32"/>
                  </a:cubicBezTo>
                  <a:cubicBezTo>
                    <a:pt x="1715" y="32"/>
                    <a:pt x="1596" y="90"/>
                    <a:pt x="1542" y="225"/>
                  </a:cubicBezTo>
                  <a:cubicBezTo>
                    <a:pt x="1398" y="561"/>
                    <a:pt x="1150" y="846"/>
                    <a:pt x="960" y="1166"/>
                  </a:cubicBezTo>
                  <a:lnTo>
                    <a:pt x="960" y="1166"/>
                  </a:lnTo>
                  <a:cubicBezTo>
                    <a:pt x="749" y="883"/>
                    <a:pt x="652" y="527"/>
                    <a:pt x="575" y="192"/>
                  </a:cubicBezTo>
                  <a:cubicBezTo>
                    <a:pt x="548" y="59"/>
                    <a:pt x="448" y="1"/>
                    <a:pt x="34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4" name="Google Shape;8704;p42"/>
            <p:cNvSpPr/>
            <p:nvPr/>
          </p:nvSpPr>
          <p:spPr>
            <a:xfrm>
              <a:off x="6755931" y="3784439"/>
              <a:ext cx="45860" cy="40674"/>
            </a:xfrm>
            <a:custGeom>
              <a:avLst/>
              <a:gdLst/>
              <a:ahLst/>
              <a:cxnLst/>
              <a:rect l="l" t="t" r="r" b="b"/>
              <a:pathLst>
                <a:path w="2145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5" y="1902"/>
                  </a:cubicBezTo>
                  <a:cubicBezTo>
                    <a:pt x="1159" y="1902"/>
                    <a:pt x="1270" y="1816"/>
                    <a:pt x="1295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4" y="155"/>
                    <a:pt x="1972" y="12"/>
                    <a:pt x="1797" y="12"/>
                  </a:cubicBezTo>
                  <a:cubicBezTo>
                    <a:pt x="1688" y="12"/>
                    <a:pt x="1579" y="67"/>
                    <a:pt x="1528" y="194"/>
                  </a:cubicBezTo>
                  <a:cubicBezTo>
                    <a:pt x="1408" y="554"/>
                    <a:pt x="1167" y="845"/>
                    <a:pt x="967" y="1154"/>
                  </a:cubicBezTo>
                  <a:lnTo>
                    <a:pt x="967" y="1154"/>
                  </a:lnTo>
                  <a:cubicBezTo>
                    <a:pt x="749" y="887"/>
                    <a:pt x="672" y="530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5" name="Google Shape;8705;p42"/>
            <p:cNvSpPr/>
            <p:nvPr/>
          </p:nvSpPr>
          <p:spPr>
            <a:xfrm>
              <a:off x="7261589" y="4047860"/>
              <a:ext cx="45839" cy="41102"/>
            </a:xfrm>
            <a:custGeom>
              <a:avLst/>
              <a:gdLst/>
              <a:ahLst/>
              <a:cxnLst/>
              <a:rect l="l" t="t" r="r" b="b"/>
              <a:pathLst>
                <a:path w="2144" h="1922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86"/>
                  </a:cubicBezTo>
                  <a:cubicBezTo>
                    <a:pt x="934" y="1911"/>
                    <a:pt x="977" y="1921"/>
                    <a:pt x="1019" y="1921"/>
                  </a:cubicBezTo>
                  <a:cubicBezTo>
                    <a:pt x="1148" y="1921"/>
                    <a:pt x="1269" y="1820"/>
                    <a:pt x="1294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7"/>
                    <a:pt x="1796" y="37"/>
                  </a:cubicBezTo>
                  <a:cubicBezTo>
                    <a:pt x="1688" y="37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70"/>
                  </a:cubicBezTo>
                  <a:lnTo>
                    <a:pt x="959" y="1170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6" name="Google Shape;8706;p42"/>
            <p:cNvSpPr/>
            <p:nvPr/>
          </p:nvSpPr>
          <p:spPr>
            <a:xfrm>
              <a:off x="7732697" y="4133678"/>
              <a:ext cx="46138" cy="40888"/>
            </a:xfrm>
            <a:custGeom>
              <a:avLst/>
              <a:gdLst/>
              <a:ahLst/>
              <a:cxnLst/>
              <a:rect l="l" t="t" r="r" b="b"/>
              <a:pathLst>
                <a:path w="2158" h="1912" extrusionOk="0">
                  <a:moveTo>
                    <a:pt x="347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8" y="1901"/>
                    <a:pt x="991" y="1911"/>
                    <a:pt x="1033" y="1911"/>
                  </a:cubicBezTo>
                  <a:cubicBezTo>
                    <a:pt x="1162" y="1911"/>
                    <a:pt x="1283" y="1810"/>
                    <a:pt x="1308" y="1709"/>
                  </a:cubicBezTo>
                  <a:cubicBezTo>
                    <a:pt x="1508" y="1209"/>
                    <a:pt x="1908" y="842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2" y="81"/>
                    <a:pt x="1541" y="208"/>
                  </a:cubicBezTo>
                  <a:cubicBezTo>
                    <a:pt x="1398" y="567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3"/>
                    <a:pt x="607" y="208"/>
                  </a:cubicBezTo>
                  <a:cubicBezTo>
                    <a:pt x="568" y="62"/>
                    <a:pt x="459" y="1"/>
                    <a:pt x="34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7" name="Google Shape;8707;p42"/>
            <p:cNvSpPr/>
            <p:nvPr/>
          </p:nvSpPr>
          <p:spPr>
            <a:xfrm>
              <a:off x="7893475" y="4084257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7" y="0"/>
                  </a:moveTo>
                  <a:cubicBezTo>
                    <a:pt x="172" y="0"/>
                    <a:pt x="0" y="135"/>
                    <a:pt x="59" y="351"/>
                  </a:cubicBezTo>
                  <a:cubicBezTo>
                    <a:pt x="192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79" y="1813"/>
                    <a:pt x="1327" y="1719"/>
                  </a:cubicBezTo>
                  <a:cubicBezTo>
                    <a:pt x="1493" y="1218"/>
                    <a:pt x="1894" y="851"/>
                    <a:pt x="2094" y="384"/>
                  </a:cubicBezTo>
                  <a:cubicBezTo>
                    <a:pt x="2176" y="178"/>
                    <a:pt x="1991" y="36"/>
                    <a:pt x="1806" y="36"/>
                  </a:cubicBezTo>
                  <a:cubicBezTo>
                    <a:pt x="1692" y="36"/>
                    <a:pt x="1578" y="90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2"/>
                    <a:pt x="670" y="550"/>
                    <a:pt x="593" y="218"/>
                  </a:cubicBezTo>
                  <a:cubicBezTo>
                    <a:pt x="565" y="66"/>
                    <a:pt x="453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8" name="Google Shape;8708;p42"/>
            <p:cNvSpPr/>
            <p:nvPr/>
          </p:nvSpPr>
          <p:spPr>
            <a:xfrm>
              <a:off x="7713434" y="3954279"/>
              <a:ext cx="46095" cy="40610"/>
            </a:xfrm>
            <a:custGeom>
              <a:avLst/>
              <a:gdLst/>
              <a:ahLst/>
              <a:cxnLst/>
              <a:rect l="l" t="t" r="r" b="b"/>
              <a:pathLst>
                <a:path w="2156" h="1899" extrusionOk="0">
                  <a:moveTo>
                    <a:pt x="341" y="0"/>
                  </a:moveTo>
                  <a:cubicBezTo>
                    <a:pt x="179" y="0"/>
                    <a:pt x="0" y="137"/>
                    <a:pt x="41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5" y="1887"/>
                    <a:pt x="987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5" y="31"/>
                    <a:pt x="1596" y="90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52" y="892"/>
                    <a:pt x="653" y="531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9" name="Google Shape;8709;p42"/>
            <p:cNvSpPr/>
            <p:nvPr/>
          </p:nvSpPr>
          <p:spPr>
            <a:xfrm>
              <a:off x="7637407" y="3497025"/>
              <a:ext cx="46117" cy="40931"/>
            </a:xfrm>
            <a:custGeom>
              <a:avLst/>
              <a:gdLst/>
              <a:ahLst/>
              <a:cxnLst/>
              <a:rect l="l" t="t" r="r" b="b"/>
              <a:pathLst>
                <a:path w="2157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6" y="391"/>
                  </a:cubicBezTo>
                  <a:cubicBezTo>
                    <a:pt x="2156" y="170"/>
                    <a:pt x="1986" y="34"/>
                    <a:pt x="1812" y="34"/>
                  </a:cubicBezTo>
                  <a:cubicBezTo>
                    <a:pt x="1697" y="34"/>
                    <a:pt x="1581" y="92"/>
                    <a:pt x="1529" y="225"/>
                  </a:cubicBezTo>
                  <a:cubicBezTo>
                    <a:pt x="1407" y="565"/>
                    <a:pt x="1161" y="852"/>
                    <a:pt x="972" y="1177"/>
                  </a:cubicBezTo>
                  <a:lnTo>
                    <a:pt x="972" y="1177"/>
                  </a:lnTo>
                  <a:cubicBezTo>
                    <a:pt x="751" y="901"/>
                    <a:pt x="673" y="556"/>
                    <a:pt x="595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0" name="Google Shape;8710;p42"/>
            <p:cNvSpPr/>
            <p:nvPr/>
          </p:nvSpPr>
          <p:spPr>
            <a:xfrm>
              <a:off x="7762651" y="3637182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7" y="1"/>
                    <a:pt x="0" y="141"/>
                    <a:pt x="40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4" y="1904"/>
                    <a:pt x="986" y="1916"/>
                    <a:pt x="1029" y="1916"/>
                  </a:cubicBezTo>
                  <a:cubicBezTo>
                    <a:pt x="1141" y="1916"/>
                    <a:pt x="1260" y="1831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2" y="81"/>
                    <a:pt x="1541" y="209"/>
                  </a:cubicBezTo>
                  <a:cubicBezTo>
                    <a:pt x="1397" y="569"/>
                    <a:pt x="1150" y="860"/>
                    <a:pt x="960" y="1168"/>
                  </a:cubicBezTo>
                  <a:lnTo>
                    <a:pt x="960" y="1168"/>
                  </a:lnTo>
                  <a:cubicBezTo>
                    <a:pt x="749" y="901"/>
                    <a:pt x="652" y="545"/>
                    <a:pt x="574" y="209"/>
                  </a:cubicBezTo>
                  <a:cubicBezTo>
                    <a:pt x="547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1" name="Google Shape;8711;p42"/>
            <p:cNvSpPr/>
            <p:nvPr/>
          </p:nvSpPr>
          <p:spPr>
            <a:xfrm>
              <a:off x="6133751" y="3392859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1"/>
                  </a:moveTo>
                  <a:cubicBezTo>
                    <a:pt x="179" y="1"/>
                    <a:pt x="0" y="137"/>
                    <a:pt x="41" y="359"/>
                  </a:cubicBezTo>
                  <a:cubicBezTo>
                    <a:pt x="207" y="959"/>
                    <a:pt x="374" y="1493"/>
                    <a:pt x="908" y="1860"/>
                  </a:cubicBezTo>
                  <a:cubicBezTo>
                    <a:pt x="954" y="1887"/>
                    <a:pt x="1000" y="1900"/>
                    <a:pt x="1044" y="1900"/>
                  </a:cubicBezTo>
                  <a:cubicBezTo>
                    <a:pt x="1159" y="1900"/>
                    <a:pt x="1260" y="1814"/>
                    <a:pt x="1308" y="1693"/>
                  </a:cubicBezTo>
                  <a:cubicBezTo>
                    <a:pt x="1508" y="1226"/>
                    <a:pt x="1875" y="859"/>
                    <a:pt x="2075" y="359"/>
                  </a:cubicBezTo>
                  <a:cubicBezTo>
                    <a:pt x="2155" y="160"/>
                    <a:pt x="1997" y="32"/>
                    <a:pt x="1829" y="32"/>
                  </a:cubicBezTo>
                  <a:cubicBezTo>
                    <a:pt x="1715" y="32"/>
                    <a:pt x="1596" y="91"/>
                    <a:pt x="1542" y="225"/>
                  </a:cubicBezTo>
                  <a:cubicBezTo>
                    <a:pt x="1396" y="565"/>
                    <a:pt x="1162" y="852"/>
                    <a:pt x="968" y="1176"/>
                  </a:cubicBezTo>
                  <a:lnTo>
                    <a:pt x="968" y="1176"/>
                  </a:lnTo>
                  <a:cubicBezTo>
                    <a:pt x="762" y="900"/>
                    <a:pt x="678" y="556"/>
                    <a:pt x="574" y="192"/>
                  </a:cubicBezTo>
                  <a:cubicBezTo>
                    <a:pt x="548" y="60"/>
                    <a:pt x="448" y="1"/>
                    <a:pt x="34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2" name="Google Shape;8712;p42"/>
            <p:cNvSpPr/>
            <p:nvPr/>
          </p:nvSpPr>
          <p:spPr>
            <a:xfrm>
              <a:off x="5575626" y="3735938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8"/>
                    <a:pt x="60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7"/>
                  </a:cubicBezTo>
                  <a:cubicBezTo>
                    <a:pt x="1407" y="566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7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3" name="Google Shape;8713;p42"/>
            <p:cNvSpPr/>
            <p:nvPr/>
          </p:nvSpPr>
          <p:spPr>
            <a:xfrm>
              <a:off x="5686161" y="3906483"/>
              <a:ext cx="46095" cy="40931"/>
            </a:xfrm>
            <a:custGeom>
              <a:avLst/>
              <a:gdLst/>
              <a:ahLst/>
              <a:cxnLst/>
              <a:rect l="l" t="t" r="r" b="b"/>
              <a:pathLst>
                <a:path w="215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1" y="1811"/>
                    <a:pt x="1328" y="1692"/>
                  </a:cubicBezTo>
                  <a:cubicBezTo>
                    <a:pt x="1495" y="1225"/>
                    <a:pt x="1895" y="858"/>
                    <a:pt x="2095" y="358"/>
                  </a:cubicBezTo>
                  <a:cubicBezTo>
                    <a:pt x="2155" y="159"/>
                    <a:pt x="1989" y="31"/>
                    <a:pt x="1818" y="31"/>
                  </a:cubicBezTo>
                  <a:cubicBezTo>
                    <a:pt x="1701" y="31"/>
                    <a:pt x="1582" y="90"/>
                    <a:pt x="1528" y="225"/>
                  </a:cubicBezTo>
                  <a:cubicBezTo>
                    <a:pt x="1406" y="567"/>
                    <a:pt x="1158" y="856"/>
                    <a:pt x="969" y="1169"/>
                  </a:cubicBezTo>
                  <a:lnTo>
                    <a:pt x="969" y="1169"/>
                  </a:lnTo>
                  <a:cubicBezTo>
                    <a:pt x="750" y="886"/>
                    <a:pt x="672" y="528"/>
                    <a:pt x="594" y="191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4" name="Google Shape;8714;p42"/>
            <p:cNvSpPr/>
            <p:nvPr/>
          </p:nvSpPr>
          <p:spPr>
            <a:xfrm>
              <a:off x="5412304" y="3824793"/>
              <a:ext cx="45860" cy="40995"/>
            </a:xfrm>
            <a:custGeom>
              <a:avLst/>
              <a:gdLst/>
              <a:ahLst/>
              <a:cxnLst/>
              <a:rect l="l" t="t" r="r" b="b"/>
              <a:pathLst>
                <a:path w="2145" h="1917" extrusionOk="0">
                  <a:moveTo>
                    <a:pt x="336" y="1"/>
                  </a:moveTo>
                  <a:cubicBezTo>
                    <a:pt x="170" y="1"/>
                    <a:pt x="0" y="141"/>
                    <a:pt x="61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4"/>
                    <a:pt x="989" y="1916"/>
                    <a:pt x="1036" y="1916"/>
                  </a:cubicBezTo>
                  <a:cubicBezTo>
                    <a:pt x="1159" y="1916"/>
                    <a:pt x="1271" y="1831"/>
                    <a:pt x="1295" y="1710"/>
                  </a:cubicBezTo>
                  <a:cubicBezTo>
                    <a:pt x="1495" y="1243"/>
                    <a:pt x="1895" y="876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49" y="901"/>
                    <a:pt x="672" y="545"/>
                    <a:pt x="594" y="209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5" name="Google Shape;8715;p42"/>
            <p:cNvSpPr/>
            <p:nvPr/>
          </p:nvSpPr>
          <p:spPr>
            <a:xfrm>
              <a:off x="5168380" y="3788780"/>
              <a:ext cx="45817" cy="40632"/>
            </a:xfrm>
            <a:custGeom>
              <a:avLst/>
              <a:gdLst/>
              <a:ahLst/>
              <a:cxnLst/>
              <a:rect l="l" t="t" r="r" b="b"/>
              <a:pathLst>
                <a:path w="2143" h="1900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1" y="1887"/>
                    <a:pt x="990" y="1899"/>
                    <a:pt x="1036" y="1899"/>
                  </a:cubicBezTo>
                  <a:cubicBezTo>
                    <a:pt x="1160" y="1899"/>
                    <a:pt x="1271" y="1813"/>
                    <a:pt x="1296" y="1692"/>
                  </a:cubicBezTo>
                  <a:cubicBezTo>
                    <a:pt x="1496" y="1225"/>
                    <a:pt x="1896" y="858"/>
                    <a:pt x="2063" y="358"/>
                  </a:cubicBezTo>
                  <a:cubicBezTo>
                    <a:pt x="2142" y="159"/>
                    <a:pt x="1985" y="31"/>
                    <a:pt x="1816" y="31"/>
                  </a:cubicBezTo>
                  <a:cubicBezTo>
                    <a:pt x="1702" y="31"/>
                    <a:pt x="1583" y="90"/>
                    <a:pt x="1529" y="225"/>
                  </a:cubicBezTo>
                  <a:cubicBezTo>
                    <a:pt x="1385" y="561"/>
                    <a:pt x="1155" y="845"/>
                    <a:pt x="962" y="1164"/>
                  </a:cubicBezTo>
                  <a:lnTo>
                    <a:pt x="962" y="1164"/>
                  </a:lnTo>
                  <a:cubicBezTo>
                    <a:pt x="749" y="890"/>
                    <a:pt x="672" y="550"/>
                    <a:pt x="595" y="191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6" name="Google Shape;8716;p42"/>
            <p:cNvSpPr/>
            <p:nvPr/>
          </p:nvSpPr>
          <p:spPr>
            <a:xfrm>
              <a:off x="6151176" y="3876673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3" y="0"/>
                  </a:moveTo>
                  <a:cubicBezTo>
                    <a:pt x="161" y="0"/>
                    <a:pt x="1" y="135"/>
                    <a:pt x="60" y="351"/>
                  </a:cubicBezTo>
                  <a:cubicBezTo>
                    <a:pt x="193" y="951"/>
                    <a:pt x="393" y="1485"/>
                    <a:pt x="893" y="1852"/>
                  </a:cubicBezTo>
                  <a:cubicBezTo>
                    <a:pt x="942" y="1891"/>
                    <a:pt x="994" y="1907"/>
                    <a:pt x="1044" y="1907"/>
                  </a:cubicBezTo>
                  <a:cubicBezTo>
                    <a:pt x="1166" y="1907"/>
                    <a:pt x="1280" y="1813"/>
                    <a:pt x="1327" y="1719"/>
                  </a:cubicBezTo>
                  <a:cubicBezTo>
                    <a:pt x="1494" y="1218"/>
                    <a:pt x="1894" y="851"/>
                    <a:pt x="2061" y="384"/>
                  </a:cubicBezTo>
                  <a:cubicBezTo>
                    <a:pt x="2143" y="178"/>
                    <a:pt x="1971" y="36"/>
                    <a:pt x="1796" y="36"/>
                  </a:cubicBezTo>
                  <a:cubicBezTo>
                    <a:pt x="1688" y="36"/>
                    <a:pt x="1578" y="90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2"/>
                    <a:pt x="670" y="550"/>
                    <a:pt x="593" y="218"/>
                  </a:cubicBezTo>
                  <a:cubicBezTo>
                    <a:pt x="552" y="66"/>
                    <a:pt x="437" y="0"/>
                    <a:pt x="32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7" name="Google Shape;8717;p42"/>
            <p:cNvSpPr/>
            <p:nvPr/>
          </p:nvSpPr>
          <p:spPr>
            <a:xfrm>
              <a:off x="6104781" y="3685341"/>
              <a:ext cx="45839" cy="40931"/>
            </a:xfrm>
            <a:custGeom>
              <a:avLst/>
              <a:gdLst/>
              <a:ahLst/>
              <a:cxnLst/>
              <a:rect l="l" t="t" r="r" b="b"/>
              <a:pathLst>
                <a:path w="2144" h="1914" extrusionOk="0">
                  <a:moveTo>
                    <a:pt x="338" y="0"/>
                  </a:moveTo>
                  <a:cubicBezTo>
                    <a:pt x="171" y="0"/>
                    <a:pt x="1" y="137"/>
                    <a:pt x="61" y="358"/>
                  </a:cubicBezTo>
                  <a:cubicBezTo>
                    <a:pt x="195" y="959"/>
                    <a:pt x="395" y="1492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3" y="1914"/>
                    <a:pt x="1272" y="1812"/>
                    <a:pt x="1296" y="1693"/>
                  </a:cubicBezTo>
                  <a:cubicBezTo>
                    <a:pt x="1496" y="1226"/>
                    <a:pt x="1896" y="859"/>
                    <a:pt x="2063" y="392"/>
                  </a:cubicBezTo>
                  <a:cubicBezTo>
                    <a:pt x="2143" y="170"/>
                    <a:pt x="1981" y="34"/>
                    <a:pt x="1810" y="34"/>
                  </a:cubicBezTo>
                  <a:cubicBezTo>
                    <a:pt x="1698" y="34"/>
                    <a:pt x="1582" y="93"/>
                    <a:pt x="1529" y="225"/>
                  </a:cubicBezTo>
                  <a:cubicBezTo>
                    <a:pt x="1409" y="562"/>
                    <a:pt x="1166" y="847"/>
                    <a:pt x="966" y="1168"/>
                  </a:cubicBezTo>
                  <a:lnTo>
                    <a:pt x="966" y="1168"/>
                  </a:lnTo>
                  <a:cubicBezTo>
                    <a:pt x="750" y="893"/>
                    <a:pt x="672" y="552"/>
                    <a:pt x="595" y="192"/>
                  </a:cubicBezTo>
                  <a:cubicBezTo>
                    <a:pt x="555" y="59"/>
                    <a:pt x="448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8" name="Google Shape;8718;p42"/>
            <p:cNvSpPr/>
            <p:nvPr/>
          </p:nvSpPr>
          <p:spPr>
            <a:xfrm>
              <a:off x="6381225" y="3758777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2" y="0"/>
                  </a:moveTo>
                  <a:cubicBezTo>
                    <a:pt x="174" y="0"/>
                    <a:pt x="1" y="128"/>
                    <a:pt x="41" y="327"/>
                  </a:cubicBezTo>
                  <a:cubicBezTo>
                    <a:pt x="207" y="927"/>
                    <a:pt x="407" y="1494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5"/>
                    <a:pt x="1308" y="1694"/>
                  </a:cubicBezTo>
                  <a:cubicBezTo>
                    <a:pt x="1508" y="1227"/>
                    <a:pt x="1909" y="860"/>
                    <a:pt x="2075" y="360"/>
                  </a:cubicBezTo>
                  <a:cubicBezTo>
                    <a:pt x="2158" y="154"/>
                    <a:pt x="1985" y="12"/>
                    <a:pt x="1810" y="12"/>
                  </a:cubicBezTo>
                  <a:cubicBezTo>
                    <a:pt x="1702" y="12"/>
                    <a:pt x="1593" y="66"/>
                    <a:pt x="1542" y="193"/>
                  </a:cubicBezTo>
                  <a:cubicBezTo>
                    <a:pt x="1398" y="552"/>
                    <a:pt x="1169" y="842"/>
                    <a:pt x="977" y="1149"/>
                  </a:cubicBezTo>
                  <a:lnTo>
                    <a:pt x="977" y="1149"/>
                  </a:lnTo>
                  <a:cubicBezTo>
                    <a:pt x="762" y="882"/>
                    <a:pt x="685" y="528"/>
                    <a:pt x="608" y="193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9" name="Google Shape;8719;p42"/>
            <p:cNvSpPr/>
            <p:nvPr/>
          </p:nvSpPr>
          <p:spPr>
            <a:xfrm>
              <a:off x="6550533" y="3620374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31" y="1"/>
                  </a:moveTo>
                  <a:cubicBezTo>
                    <a:pt x="167" y="1"/>
                    <a:pt x="1" y="129"/>
                    <a:pt x="61" y="327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77" y="156"/>
                    <a:pt x="1995" y="27"/>
                    <a:pt x="1819" y="27"/>
                  </a:cubicBezTo>
                  <a:cubicBezTo>
                    <a:pt x="1709" y="27"/>
                    <a:pt x="1600" y="78"/>
                    <a:pt x="1562" y="194"/>
                  </a:cubicBezTo>
                  <a:cubicBezTo>
                    <a:pt x="1418" y="554"/>
                    <a:pt x="1170" y="845"/>
                    <a:pt x="980" y="1154"/>
                  </a:cubicBezTo>
                  <a:lnTo>
                    <a:pt x="980" y="1154"/>
                  </a:lnTo>
                  <a:cubicBezTo>
                    <a:pt x="769" y="886"/>
                    <a:pt x="672" y="530"/>
                    <a:pt x="594" y="194"/>
                  </a:cubicBezTo>
                  <a:cubicBezTo>
                    <a:pt x="554" y="59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0" name="Google Shape;8720;p42"/>
            <p:cNvSpPr/>
            <p:nvPr/>
          </p:nvSpPr>
          <p:spPr>
            <a:xfrm>
              <a:off x="6334424" y="3397863"/>
              <a:ext cx="46544" cy="40931"/>
            </a:xfrm>
            <a:custGeom>
              <a:avLst/>
              <a:gdLst/>
              <a:ahLst/>
              <a:cxnLst/>
              <a:rect l="l" t="t" r="r" b="b"/>
              <a:pathLst>
                <a:path w="2177" h="1914" extrusionOk="0">
                  <a:moveTo>
                    <a:pt x="353" y="0"/>
                  </a:moveTo>
                  <a:cubicBezTo>
                    <a:pt x="184" y="0"/>
                    <a:pt x="1" y="137"/>
                    <a:pt x="61" y="358"/>
                  </a:cubicBezTo>
                  <a:cubicBezTo>
                    <a:pt x="195" y="959"/>
                    <a:pt x="395" y="1493"/>
                    <a:pt x="895" y="1859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6" y="1914"/>
                    <a:pt x="1281" y="1812"/>
                    <a:pt x="1329" y="1693"/>
                  </a:cubicBezTo>
                  <a:cubicBezTo>
                    <a:pt x="1496" y="1226"/>
                    <a:pt x="1896" y="859"/>
                    <a:pt x="2096" y="392"/>
                  </a:cubicBezTo>
                  <a:cubicBezTo>
                    <a:pt x="2177" y="170"/>
                    <a:pt x="2002" y="34"/>
                    <a:pt x="1829" y="34"/>
                  </a:cubicBezTo>
                  <a:cubicBezTo>
                    <a:pt x="1715" y="34"/>
                    <a:pt x="1602" y="93"/>
                    <a:pt x="1562" y="225"/>
                  </a:cubicBezTo>
                  <a:cubicBezTo>
                    <a:pt x="1418" y="562"/>
                    <a:pt x="1169" y="847"/>
                    <a:pt x="979" y="1168"/>
                  </a:cubicBezTo>
                  <a:lnTo>
                    <a:pt x="979" y="1168"/>
                  </a:lnTo>
                  <a:cubicBezTo>
                    <a:pt x="770" y="893"/>
                    <a:pt x="672" y="552"/>
                    <a:pt x="595" y="192"/>
                  </a:cubicBezTo>
                  <a:cubicBezTo>
                    <a:pt x="569" y="59"/>
                    <a:pt x="464" y="0"/>
                    <a:pt x="353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1" name="Google Shape;8721;p42"/>
            <p:cNvSpPr/>
            <p:nvPr/>
          </p:nvSpPr>
          <p:spPr>
            <a:xfrm>
              <a:off x="5897288" y="3362342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1"/>
                  </a:moveTo>
                  <a:cubicBezTo>
                    <a:pt x="172" y="1"/>
                    <a:pt x="1" y="136"/>
                    <a:pt x="59" y="352"/>
                  </a:cubicBezTo>
                  <a:cubicBezTo>
                    <a:pt x="193" y="952"/>
                    <a:pt x="393" y="1486"/>
                    <a:pt x="893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94" y="385"/>
                  </a:cubicBezTo>
                  <a:cubicBezTo>
                    <a:pt x="2177" y="179"/>
                    <a:pt x="1992" y="36"/>
                    <a:pt x="1814" y="36"/>
                  </a:cubicBezTo>
                  <a:cubicBezTo>
                    <a:pt x="1705" y="36"/>
                    <a:pt x="1599" y="91"/>
                    <a:pt x="1560" y="218"/>
                  </a:cubicBezTo>
                  <a:cubicBezTo>
                    <a:pt x="1415" y="558"/>
                    <a:pt x="1163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70" y="551"/>
                    <a:pt x="593" y="218"/>
                  </a:cubicBezTo>
                  <a:cubicBezTo>
                    <a:pt x="566" y="67"/>
                    <a:pt x="453" y="1"/>
                    <a:pt x="33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2" name="Google Shape;8722;p42"/>
            <p:cNvSpPr/>
            <p:nvPr/>
          </p:nvSpPr>
          <p:spPr>
            <a:xfrm>
              <a:off x="5467208" y="3366469"/>
              <a:ext cx="46523" cy="40952"/>
            </a:xfrm>
            <a:custGeom>
              <a:avLst/>
              <a:gdLst/>
              <a:ahLst/>
              <a:cxnLst/>
              <a:rect l="l" t="t" r="r" b="b"/>
              <a:pathLst>
                <a:path w="2176" h="1915" extrusionOk="0">
                  <a:moveTo>
                    <a:pt x="352" y="1"/>
                  </a:moveTo>
                  <a:cubicBezTo>
                    <a:pt x="183" y="1"/>
                    <a:pt x="1" y="137"/>
                    <a:pt x="61" y="359"/>
                  </a:cubicBezTo>
                  <a:cubicBezTo>
                    <a:pt x="194" y="959"/>
                    <a:pt x="395" y="1493"/>
                    <a:pt x="895" y="1860"/>
                  </a:cubicBezTo>
                  <a:cubicBezTo>
                    <a:pt x="943" y="1898"/>
                    <a:pt x="993" y="1914"/>
                    <a:pt x="1042" y="1914"/>
                  </a:cubicBezTo>
                  <a:cubicBezTo>
                    <a:pt x="1165" y="1914"/>
                    <a:pt x="1281" y="1812"/>
                    <a:pt x="1329" y="1693"/>
                  </a:cubicBezTo>
                  <a:cubicBezTo>
                    <a:pt x="1495" y="1226"/>
                    <a:pt x="1896" y="859"/>
                    <a:pt x="2096" y="359"/>
                  </a:cubicBezTo>
                  <a:cubicBezTo>
                    <a:pt x="2175" y="160"/>
                    <a:pt x="2006" y="32"/>
                    <a:pt x="1835" y="32"/>
                  </a:cubicBezTo>
                  <a:cubicBezTo>
                    <a:pt x="1719" y="32"/>
                    <a:pt x="1602" y="91"/>
                    <a:pt x="1562" y="225"/>
                  </a:cubicBezTo>
                  <a:cubicBezTo>
                    <a:pt x="1418" y="562"/>
                    <a:pt x="1170" y="846"/>
                    <a:pt x="980" y="1166"/>
                  </a:cubicBezTo>
                  <a:lnTo>
                    <a:pt x="980" y="1166"/>
                  </a:lnTo>
                  <a:cubicBezTo>
                    <a:pt x="770" y="883"/>
                    <a:pt x="672" y="528"/>
                    <a:pt x="595" y="192"/>
                  </a:cubicBezTo>
                  <a:cubicBezTo>
                    <a:pt x="568" y="60"/>
                    <a:pt x="463" y="1"/>
                    <a:pt x="352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3" name="Google Shape;8723;p42"/>
            <p:cNvSpPr/>
            <p:nvPr/>
          </p:nvSpPr>
          <p:spPr>
            <a:xfrm>
              <a:off x="6541703" y="3825114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0"/>
                  </a:moveTo>
                  <a:cubicBezTo>
                    <a:pt x="174" y="0"/>
                    <a:pt x="0" y="128"/>
                    <a:pt x="40" y="327"/>
                  </a:cubicBezTo>
                  <a:cubicBezTo>
                    <a:pt x="173" y="927"/>
                    <a:pt x="373" y="1494"/>
                    <a:pt x="907" y="1861"/>
                  </a:cubicBezTo>
                  <a:cubicBezTo>
                    <a:pt x="944" y="1889"/>
                    <a:pt x="986" y="1901"/>
                    <a:pt x="1028" y="1901"/>
                  </a:cubicBezTo>
                  <a:cubicBezTo>
                    <a:pt x="1141" y="1901"/>
                    <a:pt x="1259" y="1816"/>
                    <a:pt x="1307" y="1695"/>
                  </a:cubicBezTo>
                  <a:cubicBezTo>
                    <a:pt x="1508" y="1228"/>
                    <a:pt x="1875" y="861"/>
                    <a:pt x="2075" y="360"/>
                  </a:cubicBezTo>
                  <a:cubicBezTo>
                    <a:pt x="2155" y="160"/>
                    <a:pt x="1982" y="19"/>
                    <a:pt x="1809" y="19"/>
                  </a:cubicBezTo>
                  <a:cubicBezTo>
                    <a:pt x="1695" y="19"/>
                    <a:pt x="1581" y="81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0"/>
                    <a:pt x="335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4" name="Google Shape;8724;p42"/>
            <p:cNvSpPr/>
            <p:nvPr/>
          </p:nvSpPr>
          <p:spPr>
            <a:xfrm>
              <a:off x="5007667" y="4183398"/>
              <a:ext cx="46117" cy="40803"/>
            </a:xfrm>
            <a:custGeom>
              <a:avLst/>
              <a:gdLst/>
              <a:ahLst/>
              <a:cxnLst/>
              <a:rect l="l" t="t" r="r" b="b"/>
              <a:pathLst>
                <a:path w="2157" h="1908" extrusionOk="0">
                  <a:moveTo>
                    <a:pt x="335" y="1"/>
                  </a:moveTo>
                  <a:cubicBezTo>
                    <a:pt x="169" y="1"/>
                    <a:pt x="0" y="136"/>
                    <a:pt x="40" y="352"/>
                  </a:cubicBezTo>
                  <a:cubicBezTo>
                    <a:pt x="206" y="952"/>
                    <a:pt x="407" y="1486"/>
                    <a:pt x="907" y="1853"/>
                  </a:cubicBezTo>
                  <a:cubicBezTo>
                    <a:pt x="956" y="1892"/>
                    <a:pt x="1005" y="1908"/>
                    <a:pt x="1051" y="1908"/>
                  </a:cubicBezTo>
                  <a:cubicBezTo>
                    <a:pt x="1163" y="1908"/>
                    <a:pt x="1260" y="1814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6" y="557"/>
                    <a:pt x="1163" y="843"/>
                    <a:pt x="969" y="1166"/>
                  </a:cubicBezTo>
                  <a:lnTo>
                    <a:pt x="969" y="1166"/>
                  </a:lnTo>
                  <a:cubicBezTo>
                    <a:pt x="759" y="900"/>
                    <a:pt x="683" y="549"/>
                    <a:pt x="607" y="218"/>
                  </a:cubicBezTo>
                  <a:cubicBezTo>
                    <a:pt x="566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5" name="Google Shape;8725;p42"/>
            <p:cNvSpPr/>
            <p:nvPr/>
          </p:nvSpPr>
          <p:spPr>
            <a:xfrm>
              <a:off x="5506441" y="4224585"/>
              <a:ext cx="46566" cy="40674"/>
            </a:xfrm>
            <a:custGeom>
              <a:avLst/>
              <a:gdLst/>
              <a:ahLst/>
              <a:cxnLst/>
              <a:rect l="l" t="t" r="r" b="b"/>
              <a:pathLst>
                <a:path w="2178" h="1902" extrusionOk="0">
                  <a:moveTo>
                    <a:pt x="346" y="0"/>
                  </a:moveTo>
                  <a:cubicBezTo>
                    <a:pt x="179" y="0"/>
                    <a:pt x="1" y="128"/>
                    <a:pt x="61" y="327"/>
                  </a:cubicBezTo>
                  <a:cubicBezTo>
                    <a:pt x="194" y="927"/>
                    <a:pt x="394" y="1495"/>
                    <a:pt x="895" y="1861"/>
                  </a:cubicBezTo>
                  <a:cubicBezTo>
                    <a:pt x="941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0"/>
                  </a:cubicBezTo>
                  <a:cubicBezTo>
                    <a:pt x="2177" y="156"/>
                    <a:pt x="1995" y="26"/>
                    <a:pt x="1812" y="26"/>
                  </a:cubicBezTo>
                  <a:cubicBezTo>
                    <a:pt x="1696" y="26"/>
                    <a:pt x="1580" y="78"/>
                    <a:pt x="1528" y="194"/>
                  </a:cubicBezTo>
                  <a:cubicBezTo>
                    <a:pt x="1407" y="557"/>
                    <a:pt x="1163" y="850"/>
                    <a:pt x="974" y="1162"/>
                  </a:cubicBezTo>
                  <a:lnTo>
                    <a:pt x="974" y="1162"/>
                  </a:lnTo>
                  <a:cubicBezTo>
                    <a:pt x="751" y="894"/>
                    <a:pt x="673" y="533"/>
                    <a:pt x="594" y="194"/>
                  </a:cubicBezTo>
                  <a:cubicBezTo>
                    <a:pt x="567" y="59"/>
                    <a:pt x="459" y="0"/>
                    <a:pt x="34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6" name="Google Shape;8726;p42"/>
            <p:cNvSpPr/>
            <p:nvPr/>
          </p:nvSpPr>
          <p:spPr>
            <a:xfrm>
              <a:off x="5517858" y="4369789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69" y="1"/>
                    <a:pt x="0" y="141"/>
                    <a:pt x="60" y="342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35" y="1901"/>
                    <a:pt x="978" y="1911"/>
                    <a:pt x="1019" y="1911"/>
                  </a:cubicBezTo>
                  <a:cubicBezTo>
                    <a:pt x="1149" y="1911"/>
                    <a:pt x="1269" y="1810"/>
                    <a:pt x="1295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4" y="169"/>
                    <a:pt x="1972" y="27"/>
                    <a:pt x="1797" y="27"/>
                  </a:cubicBezTo>
                  <a:cubicBezTo>
                    <a:pt x="1688" y="27"/>
                    <a:pt x="1579" y="81"/>
                    <a:pt x="1528" y="208"/>
                  </a:cubicBezTo>
                  <a:cubicBezTo>
                    <a:pt x="1408" y="569"/>
                    <a:pt x="1167" y="860"/>
                    <a:pt x="967" y="1168"/>
                  </a:cubicBezTo>
                  <a:lnTo>
                    <a:pt x="967" y="1168"/>
                  </a:lnTo>
                  <a:cubicBezTo>
                    <a:pt x="749" y="901"/>
                    <a:pt x="672" y="545"/>
                    <a:pt x="594" y="208"/>
                  </a:cubicBezTo>
                  <a:cubicBezTo>
                    <a:pt x="554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7" name="Google Shape;8727;p42"/>
            <p:cNvSpPr/>
            <p:nvPr/>
          </p:nvSpPr>
          <p:spPr>
            <a:xfrm>
              <a:off x="5238293" y="4374794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69" y="0"/>
                    <a:pt x="0" y="141"/>
                    <a:pt x="60" y="341"/>
                  </a:cubicBezTo>
                  <a:cubicBezTo>
                    <a:pt x="194" y="942"/>
                    <a:pt x="394" y="1476"/>
                    <a:pt x="894" y="1876"/>
                  </a:cubicBezTo>
                  <a:cubicBezTo>
                    <a:pt x="940" y="1903"/>
                    <a:pt x="989" y="1916"/>
                    <a:pt x="1035" y="1916"/>
                  </a:cubicBezTo>
                  <a:cubicBezTo>
                    <a:pt x="1159" y="1916"/>
                    <a:pt x="1270" y="1830"/>
                    <a:pt x="1295" y="1709"/>
                  </a:cubicBezTo>
                  <a:cubicBezTo>
                    <a:pt x="1495" y="1242"/>
                    <a:pt x="1895" y="875"/>
                    <a:pt x="2062" y="375"/>
                  </a:cubicBezTo>
                  <a:cubicBezTo>
                    <a:pt x="2144" y="169"/>
                    <a:pt x="1972" y="26"/>
                    <a:pt x="1797" y="26"/>
                  </a:cubicBezTo>
                  <a:cubicBezTo>
                    <a:pt x="1688" y="26"/>
                    <a:pt x="1579" y="81"/>
                    <a:pt x="1528" y="208"/>
                  </a:cubicBezTo>
                  <a:cubicBezTo>
                    <a:pt x="1408" y="568"/>
                    <a:pt x="1167" y="859"/>
                    <a:pt x="967" y="1168"/>
                  </a:cubicBezTo>
                  <a:lnTo>
                    <a:pt x="967" y="1168"/>
                  </a:lnTo>
                  <a:cubicBezTo>
                    <a:pt x="749" y="900"/>
                    <a:pt x="672" y="544"/>
                    <a:pt x="594" y="208"/>
                  </a:cubicBezTo>
                  <a:cubicBezTo>
                    <a:pt x="554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8" name="Google Shape;8728;p42"/>
            <p:cNvSpPr/>
            <p:nvPr/>
          </p:nvSpPr>
          <p:spPr>
            <a:xfrm>
              <a:off x="5779591" y="4457126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46" y="1"/>
                  </a:moveTo>
                  <a:cubicBezTo>
                    <a:pt x="178" y="1"/>
                    <a:pt x="1" y="129"/>
                    <a:pt x="60" y="327"/>
                  </a:cubicBezTo>
                  <a:cubicBezTo>
                    <a:pt x="194" y="928"/>
                    <a:pt x="394" y="1462"/>
                    <a:pt x="894" y="1862"/>
                  </a:cubicBezTo>
                  <a:cubicBezTo>
                    <a:pt x="940" y="1889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95" y="361"/>
                  </a:cubicBezTo>
                  <a:cubicBezTo>
                    <a:pt x="2157" y="155"/>
                    <a:pt x="1977" y="12"/>
                    <a:pt x="1799" y="12"/>
                  </a:cubicBezTo>
                  <a:cubicBezTo>
                    <a:pt x="1689" y="12"/>
                    <a:pt x="1579" y="67"/>
                    <a:pt x="1528" y="194"/>
                  </a:cubicBezTo>
                  <a:cubicBezTo>
                    <a:pt x="1407" y="558"/>
                    <a:pt x="1163" y="851"/>
                    <a:pt x="974" y="1163"/>
                  </a:cubicBezTo>
                  <a:lnTo>
                    <a:pt x="974" y="1163"/>
                  </a:lnTo>
                  <a:cubicBezTo>
                    <a:pt x="751" y="894"/>
                    <a:pt x="673" y="534"/>
                    <a:pt x="594" y="194"/>
                  </a:cubicBezTo>
                  <a:cubicBezTo>
                    <a:pt x="567" y="59"/>
                    <a:pt x="459" y="1"/>
                    <a:pt x="34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9" name="Google Shape;8729;p42"/>
            <p:cNvSpPr/>
            <p:nvPr/>
          </p:nvSpPr>
          <p:spPr>
            <a:xfrm>
              <a:off x="6356552" y="4481376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1"/>
                  </a:moveTo>
                  <a:cubicBezTo>
                    <a:pt x="166" y="1"/>
                    <a:pt x="1" y="129"/>
                    <a:pt x="60" y="328"/>
                  </a:cubicBezTo>
                  <a:cubicBezTo>
                    <a:pt x="194" y="928"/>
                    <a:pt x="394" y="1495"/>
                    <a:pt x="894" y="1862"/>
                  </a:cubicBezTo>
                  <a:cubicBezTo>
                    <a:pt x="940" y="1890"/>
                    <a:pt x="989" y="1902"/>
                    <a:pt x="1036" y="1902"/>
                  </a:cubicBezTo>
                  <a:cubicBezTo>
                    <a:pt x="1161" y="1902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1"/>
                  </a:cubicBezTo>
                  <a:cubicBezTo>
                    <a:pt x="2141" y="162"/>
                    <a:pt x="1984" y="34"/>
                    <a:pt x="1815" y="34"/>
                  </a:cubicBezTo>
                  <a:cubicBezTo>
                    <a:pt x="1701" y="34"/>
                    <a:pt x="1582" y="93"/>
                    <a:pt x="1528" y="228"/>
                  </a:cubicBezTo>
                  <a:cubicBezTo>
                    <a:pt x="1407" y="567"/>
                    <a:pt x="1163" y="853"/>
                    <a:pt x="962" y="1163"/>
                  </a:cubicBezTo>
                  <a:lnTo>
                    <a:pt x="962" y="1163"/>
                  </a:lnTo>
                  <a:cubicBezTo>
                    <a:pt x="748" y="881"/>
                    <a:pt x="671" y="528"/>
                    <a:pt x="594" y="194"/>
                  </a:cubicBezTo>
                  <a:cubicBezTo>
                    <a:pt x="554" y="60"/>
                    <a:pt x="443" y="1"/>
                    <a:pt x="33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0" name="Google Shape;8730;p42"/>
            <p:cNvSpPr/>
            <p:nvPr/>
          </p:nvSpPr>
          <p:spPr>
            <a:xfrm>
              <a:off x="6118764" y="4438286"/>
              <a:ext cx="46159" cy="40867"/>
            </a:xfrm>
            <a:custGeom>
              <a:avLst/>
              <a:gdLst/>
              <a:ahLst/>
              <a:cxnLst/>
              <a:rect l="l" t="t" r="r" b="b"/>
              <a:pathLst>
                <a:path w="2159" h="1911" extrusionOk="0">
                  <a:moveTo>
                    <a:pt x="340" y="0"/>
                  </a:moveTo>
                  <a:cubicBezTo>
                    <a:pt x="178" y="0"/>
                    <a:pt x="1" y="140"/>
                    <a:pt x="41" y="341"/>
                  </a:cubicBezTo>
                  <a:cubicBezTo>
                    <a:pt x="208" y="942"/>
                    <a:pt x="375" y="1475"/>
                    <a:pt x="908" y="1876"/>
                  </a:cubicBezTo>
                  <a:cubicBezTo>
                    <a:pt x="941" y="1900"/>
                    <a:pt x="978" y="1911"/>
                    <a:pt x="1015" y="1911"/>
                  </a:cubicBezTo>
                  <a:cubicBezTo>
                    <a:pt x="1132" y="1911"/>
                    <a:pt x="1258" y="1810"/>
                    <a:pt x="1309" y="1709"/>
                  </a:cubicBezTo>
                  <a:cubicBezTo>
                    <a:pt x="1509" y="1208"/>
                    <a:pt x="1876" y="842"/>
                    <a:pt x="2076" y="375"/>
                  </a:cubicBezTo>
                  <a:cubicBezTo>
                    <a:pt x="2158" y="168"/>
                    <a:pt x="1986" y="26"/>
                    <a:pt x="1811" y="26"/>
                  </a:cubicBezTo>
                  <a:cubicBezTo>
                    <a:pt x="1703" y="26"/>
                    <a:pt x="1593" y="80"/>
                    <a:pt x="1542" y="208"/>
                  </a:cubicBezTo>
                  <a:cubicBezTo>
                    <a:pt x="1397" y="572"/>
                    <a:pt x="1163" y="865"/>
                    <a:pt x="969" y="1178"/>
                  </a:cubicBezTo>
                  <a:lnTo>
                    <a:pt x="969" y="1178"/>
                  </a:lnTo>
                  <a:cubicBezTo>
                    <a:pt x="753" y="909"/>
                    <a:pt x="653" y="548"/>
                    <a:pt x="575" y="208"/>
                  </a:cubicBezTo>
                  <a:cubicBezTo>
                    <a:pt x="548" y="62"/>
                    <a:pt x="448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1" name="Google Shape;8731;p42"/>
            <p:cNvSpPr/>
            <p:nvPr/>
          </p:nvSpPr>
          <p:spPr>
            <a:xfrm>
              <a:off x="6854343" y="4479302"/>
              <a:ext cx="45796" cy="40610"/>
            </a:xfrm>
            <a:custGeom>
              <a:avLst/>
              <a:gdLst/>
              <a:ahLst/>
              <a:cxnLst/>
              <a:rect l="l" t="t" r="r" b="b"/>
              <a:pathLst>
                <a:path w="2142" h="1899" extrusionOk="0">
                  <a:moveTo>
                    <a:pt x="337" y="0"/>
                  </a:moveTo>
                  <a:cubicBezTo>
                    <a:pt x="171" y="0"/>
                    <a:pt x="0" y="136"/>
                    <a:pt x="61" y="358"/>
                  </a:cubicBezTo>
                  <a:cubicBezTo>
                    <a:pt x="194" y="958"/>
                    <a:pt x="394" y="1492"/>
                    <a:pt x="895" y="1859"/>
                  </a:cubicBezTo>
                  <a:cubicBezTo>
                    <a:pt x="941" y="1887"/>
                    <a:pt x="989" y="1899"/>
                    <a:pt x="1036" y="1899"/>
                  </a:cubicBezTo>
                  <a:cubicBezTo>
                    <a:pt x="1161" y="1899"/>
                    <a:pt x="1280" y="1813"/>
                    <a:pt x="1328" y="1692"/>
                  </a:cubicBezTo>
                  <a:cubicBezTo>
                    <a:pt x="1495" y="1225"/>
                    <a:pt x="1895" y="858"/>
                    <a:pt x="2062" y="358"/>
                  </a:cubicBezTo>
                  <a:cubicBezTo>
                    <a:pt x="2142" y="159"/>
                    <a:pt x="1984" y="31"/>
                    <a:pt x="1815" y="31"/>
                  </a:cubicBezTo>
                  <a:cubicBezTo>
                    <a:pt x="1701" y="31"/>
                    <a:pt x="1582" y="90"/>
                    <a:pt x="1528" y="224"/>
                  </a:cubicBezTo>
                  <a:cubicBezTo>
                    <a:pt x="1408" y="562"/>
                    <a:pt x="1166" y="847"/>
                    <a:pt x="965" y="1168"/>
                  </a:cubicBezTo>
                  <a:lnTo>
                    <a:pt x="965" y="1168"/>
                  </a:lnTo>
                  <a:cubicBezTo>
                    <a:pt x="749" y="893"/>
                    <a:pt x="672" y="552"/>
                    <a:pt x="594" y="191"/>
                  </a:cubicBezTo>
                  <a:cubicBezTo>
                    <a:pt x="555" y="59"/>
                    <a:pt x="447" y="0"/>
                    <a:pt x="33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2" name="Google Shape;8732;p42"/>
            <p:cNvSpPr/>
            <p:nvPr/>
          </p:nvSpPr>
          <p:spPr>
            <a:xfrm>
              <a:off x="7335735" y="4451822"/>
              <a:ext cx="45860" cy="40888"/>
            </a:xfrm>
            <a:custGeom>
              <a:avLst/>
              <a:gdLst/>
              <a:ahLst/>
              <a:cxnLst/>
              <a:rect l="l" t="t" r="r" b="b"/>
              <a:pathLst>
                <a:path w="2145" h="1912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5" y="1901"/>
                    <a:pt x="978" y="1911"/>
                    <a:pt x="1020" y="1911"/>
                  </a:cubicBezTo>
                  <a:cubicBezTo>
                    <a:pt x="1151" y="1911"/>
                    <a:pt x="1278" y="1810"/>
                    <a:pt x="1328" y="1710"/>
                  </a:cubicBezTo>
                  <a:cubicBezTo>
                    <a:pt x="1495" y="1209"/>
                    <a:pt x="1895" y="842"/>
                    <a:pt x="2062" y="375"/>
                  </a:cubicBezTo>
                  <a:cubicBezTo>
                    <a:pt x="2145" y="169"/>
                    <a:pt x="1972" y="27"/>
                    <a:pt x="1797" y="27"/>
                  </a:cubicBezTo>
                  <a:cubicBezTo>
                    <a:pt x="1689" y="27"/>
                    <a:pt x="1579" y="81"/>
                    <a:pt x="1528" y="209"/>
                  </a:cubicBezTo>
                  <a:cubicBezTo>
                    <a:pt x="1408" y="569"/>
                    <a:pt x="1167" y="860"/>
                    <a:pt x="967" y="1169"/>
                  </a:cubicBezTo>
                  <a:lnTo>
                    <a:pt x="967" y="1169"/>
                  </a:lnTo>
                  <a:cubicBezTo>
                    <a:pt x="750" y="901"/>
                    <a:pt x="672" y="545"/>
                    <a:pt x="594" y="209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3" name="Google Shape;8733;p42"/>
            <p:cNvSpPr/>
            <p:nvPr/>
          </p:nvSpPr>
          <p:spPr>
            <a:xfrm>
              <a:off x="5944046" y="4190027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5" y="1904"/>
                    <a:pt x="986" y="1916"/>
                    <a:pt x="1029" y="1916"/>
                  </a:cubicBezTo>
                  <a:cubicBezTo>
                    <a:pt x="1141" y="1916"/>
                    <a:pt x="1260" y="1830"/>
                    <a:pt x="1308" y="1710"/>
                  </a:cubicBezTo>
                  <a:cubicBezTo>
                    <a:pt x="1508" y="1243"/>
                    <a:pt x="1875" y="876"/>
                    <a:pt x="2075" y="375"/>
                  </a:cubicBezTo>
                  <a:cubicBezTo>
                    <a:pt x="2158" y="169"/>
                    <a:pt x="1985" y="27"/>
                    <a:pt x="1810" y="27"/>
                  </a:cubicBezTo>
                  <a:cubicBezTo>
                    <a:pt x="1702" y="27"/>
                    <a:pt x="1593" y="81"/>
                    <a:pt x="1542" y="208"/>
                  </a:cubicBezTo>
                  <a:cubicBezTo>
                    <a:pt x="1396" y="572"/>
                    <a:pt x="1162" y="866"/>
                    <a:pt x="969" y="1178"/>
                  </a:cubicBezTo>
                  <a:lnTo>
                    <a:pt x="969" y="1178"/>
                  </a:lnTo>
                  <a:cubicBezTo>
                    <a:pt x="752" y="910"/>
                    <a:pt x="653" y="549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4" name="Google Shape;8734;p42"/>
            <p:cNvSpPr/>
            <p:nvPr/>
          </p:nvSpPr>
          <p:spPr>
            <a:xfrm>
              <a:off x="6492786" y="4338910"/>
              <a:ext cx="45839" cy="40803"/>
            </a:xfrm>
            <a:custGeom>
              <a:avLst/>
              <a:gdLst/>
              <a:ahLst/>
              <a:cxnLst/>
              <a:rect l="l" t="t" r="r" b="b"/>
              <a:pathLst>
                <a:path w="2144" h="1908" extrusionOk="0">
                  <a:moveTo>
                    <a:pt x="324" y="1"/>
                  </a:moveTo>
                  <a:cubicBezTo>
                    <a:pt x="161" y="1"/>
                    <a:pt x="1" y="136"/>
                    <a:pt x="60" y="352"/>
                  </a:cubicBezTo>
                  <a:cubicBezTo>
                    <a:pt x="193" y="952"/>
                    <a:pt x="393" y="1486"/>
                    <a:pt x="894" y="1853"/>
                  </a:cubicBezTo>
                  <a:cubicBezTo>
                    <a:pt x="942" y="1892"/>
                    <a:pt x="994" y="1908"/>
                    <a:pt x="1044" y="1908"/>
                  </a:cubicBezTo>
                  <a:cubicBezTo>
                    <a:pt x="1166" y="1908"/>
                    <a:pt x="1280" y="1814"/>
                    <a:pt x="1327" y="1719"/>
                  </a:cubicBezTo>
                  <a:cubicBezTo>
                    <a:pt x="1494" y="1219"/>
                    <a:pt x="1894" y="852"/>
                    <a:pt x="2061" y="385"/>
                  </a:cubicBezTo>
                  <a:cubicBezTo>
                    <a:pt x="2144" y="179"/>
                    <a:pt x="1971" y="36"/>
                    <a:pt x="1796" y="36"/>
                  </a:cubicBezTo>
                  <a:cubicBezTo>
                    <a:pt x="1688" y="36"/>
                    <a:pt x="1578" y="91"/>
                    <a:pt x="1527" y="218"/>
                  </a:cubicBezTo>
                  <a:cubicBezTo>
                    <a:pt x="1406" y="558"/>
                    <a:pt x="1161" y="845"/>
                    <a:pt x="959" y="1169"/>
                  </a:cubicBezTo>
                  <a:lnTo>
                    <a:pt x="959" y="1169"/>
                  </a:lnTo>
                  <a:cubicBezTo>
                    <a:pt x="747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4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5" name="Google Shape;8735;p42"/>
            <p:cNvSpPr/>
            <p:nvPr/>
          </p:nvSpPr>
          <p:spPr>
            <a:xfrm>
              <a:off x="7057324" y="4318743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35" y="1"/>
                  </a:moveTo>
                  <a:cubicBezTo>
                    <a:pt x="174" y="1"/>
                    <a:pt x="0" y="128"/>
                    <a:pt x="40" y="327"/>
                  </a:cubicBezTo>
                  <a:cubicBezTo>
                    <a:pt x="174" y="928"/>
                    <a:pt x="374" y="1495"/>
                    <a:pt x="907" y="1862"/>
                  </a:cubicBezTo>
                  <a:cubicBezTo>
                    <a:pt x="944" y="1889"/>
                    <a:pt x="986" y="1902"/>
                    <a:pt x="1029" y="1902"/>
                  </a:cubicBezTo>
                  <a:cubicBezTo>
                    <a:pt x="1141" y="1902"/>
                    <a:pt x="1259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4" y="162"/>
                    <a:pt x="1997" y="34"/>
                    <a:pt x="1828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6" y="566"/>
                    <a:pt x="1145" y="852"/>
                    <a:pt x="955" y="1162"/>
                  </a:cubicBezTo>
                  <a:lnTo>
                    <a:pt x="955" y="1162"/>
                  </a:lnTo>
                  <a:cubicBezTo>
                    <a:pt x="747" y="880"/>
                    <a:pt x="651" y="527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6" name="Google Shape;8736;p42"/>
            <p:cNvSpPr/>
            <p:nvPr/>
          </p:nvSpPr>
          <p:spPr>
            <a:xfrm>
              <a:off x="7314055" y="4259229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8" y="0"/>
                    <a:pt x="1" y="141"/>
                    <a:pt x="41" y="342"/>
                  </a:cubicBezTo>
                  <a:cubicBezTo>
                    <a:pt x="207" y="942"/>
                    <a:pt x="374" y="1476"/>
                    <a:pt x="908" y="1876"/>
                  </a:cubicBezTo>
                  <a:cubicBezTo>
                    <a:pt x="949" y="1900"/>
                    <a:pt x="989" y="1911"/>
                    <a:pt x="1029" y="1911"/>
                  </a:cubicBezTo>
                  <a:cubicBezTo>
                    <a:pt x="1150" y="1911"/>
                    <a:pt x="1258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7" y="571"/>
                    <a:pt x="1164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7"/>
                    <a:pt x="574" y="208"/>
                  </a:cubicBezTo>
                  <a:cubicBezTo>
                    <a:pt x="548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7" name="Google Shape;8737;p42"/>
            <p:cNvSpPr/>
            <p:nvPr/>
          </p:nvSpPr>
          <p:spPr>
            <a:xfrm>
              <a:off x="7107525" y="4446476"/>
              <a:ext cx="45796" cy="40632"/>
            </a:xfrm>
            <a:custGeom>
              <a:avLst/>
              <a:gdLst/>
              <a:ahLst/>
              <a:cxnLst/>
              <a:rect l="l" t="t" r="r" b="b"/>
              <a:pathLst>
                <a:path w="2142" h="1900" extrusionOk="0">
                  <a:moveTo>
                    <a:pt x="337" y="1"/>
                  </a:moveTo>
                  <a:cubicBezTo>
                    <a:pt x="171" y="1"/>
                    <a:pt x="0" y="137"/>
                    <a:pt x="60" y="358"/>
                  </a:cubicBezTo>
                  <a:cubicBezTo>
                    <a:pt x="194" y="959"/>
                    <a:pt x="394" y="1493"/>
                    <a:pt x="894" y="1860"/>
                  </a:cubicBezTo>
                  <a:cubicBezTo>
                    <a:pt x="940" y="1887"/>
                    <a:pt x="989" y="1899"/>
                    <a:pt x="1036" y="1899"/>
                  </a:cubicBezTo>
                  <a:cubicBezTo>
                    <a:pt x="1161" y="1899"/>
                    <a:pt x="1280" y="1814"/>
                    <a:pt x="1328" y="1693"/>
                  </a:cubicBezTo>
                  <a:cubicBezTo>
                    <a:pt x="1495" y="1226"/>
                    <a:pt x="1895" y="859"/>
                    <a:pt x="2062" y="358"/>
                  </a:cubicBezTo>
                  <a:cubicBezTo>
                    <a:pt x="2141" y="160"/>
                    <a:pt x="1984" y="32"/>
                    <a:pt x="1815" y="32"/>
                  </a:cubicBezTo>
                  <a:cubicBezTo>
                    <a:pt x="1701" y="32"/>
                    <a:pt x="1582" y="90"/>
                    <a:pt x="1528" y="225"/>
                  </a:cubicBezTo>
                  <a:cubicBezTo>
                    <a:pt x="1408" y="562"/>
                    <a:pt x="1165" y="847"/>
                    <a:pt x="965" y="1168"/>
                  </a:cubicBezTo>
                  <a:lnTo>
                    <a:pt x="965" y="1168"/>
                  </a:lnTo>
                  <a:cubicBezTo>
                    <a:pt x="749" y="894"/>
                    <a:pt x="672" y="553"/>
                    <a:pt x="594" y="192"/>
                  </a:cubicBezTo>
                  <a:cubicBezTo>
                    <a:pt x="555" y="59"/>
                    <a:pt x="447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8" name="Google Shape;8738;p42"/>
            <p:cNvSpPr/>
            <p:nvPr/>
          </p:nvSpPr>
          <p:spPr>
            <a:xfrm>
              <a:off x="7513039" y="4274519"/>
              <a:ext cx="46074" cy="40674"/>
            </a:xfrm>
            <a:custGeom>
              <a:avLst/>
              <a:gdLst/>
              <a:ahLst/>
              <a:cxnLst/>
              <a:rect l="l" t="t" r="r" b="b"/>
              <a:pathLst>
                <a:path w="2155" h="1902" extrusionOk="0">
                  <a:moveTo>
                    <a:pt x="342" y="0"/>
                  </a:moveTo>
                  <a:cubicBezTo>
                    <a:pt x="174" y="0"/>
                    <a:pt x="1" y="128"/>
                    <a:pt x="40" y="327"/>
                  </a:cubicBezTo>
                  <a:cubicBezTo>
                    <a:pt x="207" y="927"/>
                    <a:pt x="374" y="1495"/>
                    <a:pt x="908" y="1861"/>
                  </a:cubicBezTo>
                  <a:cubicBezTo>
                    <a:pt x="954" y="1889"/>
                    <a:pt x="1002" y="1901"/>
                    <a:pt x="1049" y="1901"/>
                  </a:cubicBezTo>
                  <a:cubicBezTo>
                    <a:pt x="1172" y="1901"/>
                    <a:pt x="1284" y="1816"/>
                    <a:pt x="1308" y="1695"/>
                  </a:cubicBezTo>
                  <a:cubicBezTo>
                    <a:pt x="1508" y="1228"/>
                    <a:pt x="1908" y="861"/>
                    <a:pt x="2075" y="360"/>
                  </a:cubicBezTo>
                  <a:cubicBezTo>
                    <a:pt x="2155" y="161"/>
                    <a:pt x="1997" y="34"/>
                    <a:pt x="1829" y="34"/>
                  </a:cubicBezTo>
                  <a:cubicBezTo>
                    <a:pt x="1714" y="34"/>
                    <a:pt x="1595" y="92"/>
                    <a:pt x="1541" y="227"/>
                  </a:cubicBezTo>
                  <a:cubicBezTo>
                    <a:pt x="1397" y="565"/>
                    <a:pt x="1165" y="850"/>
                    <a:pt x="972" y="1158"/>
                  </a:cubicBezTo>
                  <a:lnTo>
                    <a:pt x="972" y="1158"/>
                  </a:lnTo>
                  <a:cubicBezTo>
                    <a:pt x="761" y="877"/>
                    <a:pt x="684" y="526"/>
                    <a:pt x="607" y="194"/>
                  </a:cubicBezTo>
                  <a:cubicBezTo>
                    <a:pt x="567" y="59"/>
                    <a:pt x="456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9" name="Google Shape;8739;p42"/>
            <p:cNvSpPr/>
            <p:nvPr/>
          </p:nvSpPr>
          <p:spPr>
            <a:xfrm>
              <a:off x="7781208" y="4316797"/>
              <a:ext cx="46117" cy="41081"/>
            </a:xfrm>
            <a:custGeom>
              <a:avLst/>
              <a:gdLst/>
              <a:ahLst/>
              <a:cxnLst/>
              <a:rect l="l" t="t" r="r" b="b"/>
              <a:pathLst>
                <a:path w="2157" h="1921" extrusionOk="0">
                  <a:moveTo>
                    <a:pt x="335" y="1"/>
                  </a:moveTo>
                  <a:cubicBezTo>
                    <a:pt x="169" y="1"/>
                    <a:pt x="0" y="136"/>
                    <a:pt x="40" y="351"/>
                  </a:cubicBezTo>
                  <a:cubicBezTo>
                    <a:pt x="206" y="952"/>
                    <a:pt x="373" y="1486"/>
                    <a:pt x="907" y="1886"/>
                  </a:cubicBezTo>
                  <a:cubicBezTo>
                    <a:pt x="948" y="1910"/>
                    <a:pt x="988" y="1921"/>
                    <a:pt x="1028" y="1921"/>
                  </a:cubicBezTo>
                  <a:cubicBezTo>
                    <a:pt x="1149" y="1921"/>
                    <a:pt x="1257" y="1820"/>
                    <a:pt x="1307" y="1719"/>
                  </a:cubicBezTo>
                  <a:cubicBezTo>
                    <a:pt x="1507" y="1219"/>
                    <a:pt x="1908" y="852"/>
                    <a:pt x="2074" y="385"/>
                  </a:cubicBezTo>
                  <a:cubicBezTo>
                    <a:pt x="2157" y="179"/>
                    <a:pt x="1985" y="36"/>
                    <a:pt x="1809" y="36"/>
                  </a:cubicBezTo>
                  <a:cubicBezTo>
                    <a:pt x="1701" y="36"/>
                    <a:pt x="1592" y="91"/>
                    <a:pt x="1541" y="218"/>
                  </a:cubicBezTo>
                  <a:cubicBezTo>
                    <a:pt x="1397" y="577"/>
                    <a:pt x="1168" y="867"/>
                    <a:pt x="976" y="1174"/>
                  </a:cubicBezTo>
                  <a:lnTo>
                    <a:pt x="976" y="1174"/>
                  </a:lnTo>
                  <a:cubicBezTo>
                    <a:pt x="761" y="907"/>
                    <a:pt x="684" y="553"/>
                    <a:pt x="607" y="218"/>
                  </a:cubicBezTo>
                  <a:cubicBezTo>
                    <a:pt x="565" y="67"/>
                    <a:pt x="451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0" name="Google Shape;8740;p42"/>
            <p:cNvSpPr/>
            <p:nvPr/>
          </p:nvSpPr>
          <p:spPr>
            <a:xfrm>
              <a:off x="7589622" y="4421156"/>
              <a:ext cx="45860" cy="40867"/>
            </a:xfrm>
            <a:custGeom>
              <a:avLst/>
              <a:gdLst/>
              <a:ahLst/>
              <a:cxnLst/>
              <a:rect l="l" t="t" r="r" b="b"/>
              <a:pathLst>
                <a:path w="2145" h="1911" extrusionOk="0">
                  <a:moveTo>
                    <a:pt x="336" y="1"/>
                  </a:moveTo>
                  <a:cubicBezTo>
                    <a:pt x="170" y="1"/>
                    <a:pt x="1" y="141"/>
                    <a:pt x="61" y="342"/>
                  </a:cubicBezTo>
                  <a:cubicBezTo>
                    <a:pt x="194" y="942"/>
                    <a:pt x="394" y="1476"/>
                    <a:pt x="895" y="1876"/>
                  </a:cubicBezTo>
                  <a:cubicBezTo>
                    <a:pt x="936" y="1900"/>
                    <a:pt x="978" y="1911"/>
                    <a:pt x="1020" y="1911"/>
                  </a:cubicBezTo>
                  <a:cubicBezTo>
                    <a:pt x="1149" y="1911"/>
                    <a:pt x="1270" y="1810"/>
                    <a:pt x="1295" y="1709"/>
                  </a:cubicBezTo>
                  <a:cubicBezTo>
                    <a:pt x="1495" y="1209"/>
                    <a:pt x="1896" y="842"/>
                    <a:pt x="2062" y="375"/>
                  </a:cubicBezTo>
                  <a:cubicBezTo>
                    <a:pt x="2145" y="169"/>
                    <a:pt x="1972" y="26"/>
                    <a:pt x="1797" y="26"/>
                  </a:cubicBezTo>
                  <a:cubicBezTo>
                    <a:pt x="1689" y="26"/>
                    <a:pt x="1580" y="81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1"/>
                    <a:pt x="672" y="544"/>
                    <a:pt x="595" y="208"/>
                  </a:cubicBezTo>
                  <a:cubicBezTo>
                    <a:pt x="555" y="62"/>
                    <a:pt x="446" y="1"/>
                    <a:pt x="336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1" name="Google Shape;8741;p42"/>
            <p:cNvSpPr/>
            <p:nvPr/>
          </p:nvSpPr>
          <p:spPr>
            <a:xfrm>
              <a:off x="6974178" y="3831016"/>
              <a:ext cx="46544" cy="40803"/>
            </a:xfrm>
            <a:custGeom>
              <a:avLst/>
              <a:gdLst/>
              <a:ahLst/>
              <a:cxnLst/>
              <a:rect l="l" t="t" r="r" b="b"/>
              <a:pathLst>
                <a:path w="2177" h="1908" extrusionOk="0">
                  <a:moveTo>
                    <a:pt x="338" y="0"/>
                  </a:moveTo>
                  <a:cubicBezTo>
                    <a:pt x="173" y="0"/>
                    <a:pt x="1" y="135"/>
                    <a:pt x="60" y="351"/>
                  </a:cubicBezTo>
                  <a:cubicBezTo>
                    <a:pt x="193" y="952"/>
                    <a:pt x="393" y="1485"/>
                    <a:pt x="927" y="1852"/>
                  </a:cubicBezTo>
                  <a:cubicBezTo>
                    <a:pt x="966" y="1891"/>
                    <a:pt x="1011" y="1908"/>
                    <a:pt x="1056" y="1908"/>
                  </a:cubicBezTo>
                  <a:cubicBezTo>
                    <a:pt x="1166" y="1908"/>
                    <a:pt x="1280" y="1813"/>
                    <a:pt x="1327" y="1719"/>
                  </a:cubicBezTo>
                  <a:cubicBezTo>
                    <a:pt x="1527" y="1218"/>
                    <a:pt x="1894" y="852"/>
                    <a:pt x="2094" y="385"/>
                  </a:cubicBezTo>
                  <a:cubicBezTo>
                    <a:pt x="2177" y="178"/>
                    <a:pt x="1992" y="36"/>
                    <a:pt x="1815" y="36"/>
                  </a:cubicBezTo>
                  <a:cubicBezTo>
                    <a:pt x="1705" y="36"/>
                    <a:pt x="1599" y="90"/>
                    <a:pt x="1561" y="218"/>
                  </a:cubicBezTo>
                  <a:cubicBezTo>
                    <a:pt x="1415" y="558"/>
                    <a:pt x="1163" y="845"/>
                    <a:pt x="973" y="1169"/>
                  </a:cubicBezTo>
                  <a:lnTo>
                    <a:pt x="973" y="1169"/>
                  </a:lnTo>
                  <a:cubicBezTo>
                    <a:pt x="766" y="902"/>
                    <a:pt x="670" y="550"/>
                    <a:pt x="593" y="218"/>
                  </a:cubicBezTo>
                  <a:cubicBezTo>
                    <a:pt x="566" y="67"/>
                    <a:pt x="454" y="0"/>
                    <a:pt x="33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2" name="Google Shape;8742;p42"/>
            <p:cNvSpPr/>
            <p:nvPr/>
          </p:nvSpPr>
          <p:spPr>
            <a:xfrm>
              <a:off x="6978154" y="4041957"/>
              <a:ext cx="46138" cy="40674"/>
            </a:xfrm>
            <a:custGeom>
              <a:avLst/>
              <a:gdLst/>
              <a:ahLst/>
              <a:cxnLst/>
              <a:rect l="l" t="t" r="r" b="b"/>
              <a:pathLst>
                <a:path w="2158" h="1902" extrusionOk="0">
                  <a:moveTo>
                    <a:pt x="335" y="1"/>
                  </a:moveTo>
                  <a:cubicBezTo>
                    <a:pt x="174" y="1"/>
                    <a:pt x="1" y="129"/>
                    <a:pt x="40" y="328"/>
                  </a:cubicBezTo>
                  <a:cubicBezTo>
                    <a:pt x="174" y="928"/>
                    <a:pt x="374" y="1495"/>
                    <a:pt x="908" y="1862"/>
                  </a:cubicBezTo>
                  <a:cubicBezTo>
                    <a:pt x="944" y="1890"/>
                    <a:pt x="986" y="1902"/>
                    <a:pt x="1029" y="1902"/>
                  </a:cubicBezTo>
                  <a:cubicBezTo>
                    <a:pt x="1141" y="1902"/>
                    <a:pt x="1260" y="1816"/>
                    <a:pt x="1308" y="1695"/>
                  </a:cubicBezTo>
                  <a:cubicBezTo>
                    <a:pt x="1508" y="1228"/>
                    <a:pt x="1875" y="861"/>
                    <a:pt x="2075" y="361"/>
                  </a:cubicBezTo>
                  <a:cubicBezTo>
                    <a:pt x="2157" y="156"/>
                    <a:pt x="1988" y="27"/>
                    <a:pt x="1814" y="27"/>
                  </a:cubicBezTo>
                  <a:cubicBezTo>
                    <a:pt x="1704" y="27"/>
                    <a:pt x="1593" y="78"/>
                    <a:pt x="1542" y="194"/>
                  </a:cubicBezTo>
                  <a:cubicBezTo>
                    <a:pt x="1398" y="554"/>
                    <a:pt x="1150" y="845"/>
                    <a:pt x="960" y="1154"/>
                  </a:cubicBezTo>
                  <a:lnTo>
                    <a:pt x="960" y="1154"/>
                  </a:lnTo>
                  <a:cubicBezTo>
                    <a:pt x="749" y="886"/>
                    <a:pt x="652" y="530"/>
                    <a:pt x="574" y="194"/>
                  </a:cubicBezTo>
                  <a:cubicBezTo>
                    <a:pt x="547" y="59"/>
                    <a:pt x="444" y="1"/>
                    <a:pt x="335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3" name="Google Shape;8743;p42"/>
            <p:cNvSpPr/>
            <p:nvPr/>
          </p:nvSpPr>
          <p:spPr>
            <a:xfrm>
              <a:off x="7426023" y="3815533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7" y="0"/>
                  </a:moveTo>
                  <a:cubicBezTo>
                    <a:pt x="178" y="0"/>
                    <a:pt x="1" y="141"/>
                    <a:pt x="41" y="341"/>
                  </a:cubicBezTo>
                  <a:cubicBezTo>
                    <a:pt x="208" y="942"/>
                    <a:pt x="374" y="1475"/>
                    <a:pt x="908" y="1876"/>
                  </a:cubicBezTo>
                  <a:cubicBezTo>
                    <a:pt x="954" y="1903"/>
                    <a:pt x="1002" y="1916"/>
                    <a:pt x="1049" y="1916"/>
                  </a:cubicBezTo>
                  <a:cubicBezTo>
                    <a:pt x="1172" y="1916"/>
                    <a:pt x="1284" y="1830"/>
                    <a:pt x="1308" y="1709"/>
                  </a:cubicBezTo>
                  <a:cubicBezTo>
                    <a:pt x="1508" y="1242"/>
                    <a:pt x="1909" y="875"/>
                    <a:pt x="2076" y="375"/>
                  </a:cubicBezTo>
                  <a:cubicBezTo>
                    <a:pt x="2158" y="169"/>
                    <a:pt x="1986" y="26"/>
                    <a:pt x="1810" y="26"/>
                  </a:cubicBezTo>
                  <a:cubicBezTo>
                    <a:pt x="1702" y="26"/>
                    <a:pt x="1593" y="80"/>
                    <a:pt x="1542" y="208"/>
                  </a:cubicBezTo>
                  <a:cubicBezTo>
                    <a:pt x="1398" y="566"/>
                    <a:pt x="1169" y="857"/>
                    <a:pt x="977" y="1164"/>
                  </a:cubicBezTo>
                  <a:lnTo>
                    <a:pt x="977" y="1164"/>
                  </a:lnTo>
                  <a:cubicBezTo>
                    <a:pt x="762" y="897"/>
                    <a:pt x="685" y="542"/>
                    <a:pt x="608" y="208"/>
                  </a:cubicBezTo>
                  <a:cubicBezTo>
                    <a:pt x="568" y="62"/>
                    <a:pt x="459" y="0"/>
                    <a:pt x="347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4" name="Google Shape;8744;p42"/>
            <p:cNvSpPr/>
            <p:nvPr/>
          </p:nvSpPr>
          <p:spPr>
            <a:xfrm>
              <a:off x="7631698" y="3763461"/>
              <a:ext cx="45860" cy="40974"/>
            </a:xfrm>
            <a:custGeom>
              <a:avLst/>
              <a:gdLst/>
              <a:ahLst/>
              <a:cxnLst/>
              <a:rect l="l" t="t" r="r" b="b"/>
              <a:pathLst>
                <a:path w="2145" h="1916" extrusionOk="0">
                  <a:moveTo>
                    <a:pt x="336" y="0"/>
                  </a:moveTo>
                  <a:cubicBezTo>
                    <a:pt x="170" y="0"/>
                    <a:pt x="1" y="141"/>
                    <a:pt x="61" y="341"/>
                  </a:cubicBezTo>
                  <a:cubicBezTo>
                    <a:pt x="194" y="942"/>
                    <a:pt x="395" y="1475"/>
                    <a:pt x="895" y="1876"/>
                  </a:cubicBezTo>
                  <a:cubicBezTo>
                    <a:pt x="941" y="1903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09"/>
                  </a:cubicBezTo>
                  <a:cubicBezTo>
                    <a:pt x="1495" y="1242"/>
                    <a:pt x="1896" y="875"/>
                    <a:pt x="2062" y="375"/>
                  </a:cubicBezTo>
                  <a:cubicBezTo>
                    <a:pt x="2145" y="168"/>
                    <a:pt x="1973" y="26"/>
                    <a:pt x="1797" y="26"/>
                  </a:cubicBezTo>
                  <a:cubicBezTo>
                    <a:pt x="1689" y="26"/>
                    <a:pt x="1580" y="80"/>
                    <a:pt x="1529" y="208"/>
                  </a:cubicBezTo>
                  <a:cubicBezTo>
                    <a:pt x="1409" y="568"/>
                    <a:pt x="1168" y="859"/>
                    <a:pt x="967" y="1168"/>
                  </a:cubicBezTo>
                  <a:lnTo>
                    <a:pt x="967" y="1168"/>
                  </a:lnTo>
                  <a:cubicBezTo>
                    <a:pt x="750" y="900"/>
                    <a:pt x="672" y="544"/>
                    <a:pt x="595" y="208"/>
                  </a:cubicBezTo>
                  <a:cubicBezTo>
                    <a:pt x="555" y="62"/>
                    <a:pt x="446" y="0"/>
                    <a:pt x="336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5" name="Google Shape;8745;p42"/>
            <p:cNvSpPr/>
            <p:nvPr/>
          </p:nvSpPr>
          <p:spPr>
            <a:xfrm>
              <a:off x="7873506" y="3817458"/>
              <a:ext cx="45817" cy="40803"/>
            </a:xfrm>
            <a:custGeom>
              <a:avLst/>
              <a:gdLst/>
              <a:ahLst/>
              <a:cxnLst/>
              <a:rect l="l" t="t" r="r" b="b"/>
              <a:pathLst>
                <a:path w="2143" h="1908" extrusionOk="0">
                  <a:moveTo>
                    <a:pt x="323" y="1"/>
                  </a:moveTo>
                  <a:cubicBezTo>
                    <a:pt x="161" y="1"/>
                    <a:pt x="0" y="136"/>
                    <a:pt x="59" y="351"/>
                  </a:cubicBezTo>
                  <a:cubicBezTo>
                    <a:pt x="192" y="952"/>
                    <a:pt x="393" y="1486"/>
                    <a:pt x="893" y="1852"/>
                  </a:cubicBezTo>
                  <a:cubicBezTo>
                    <a:pt x="942" y="1892"/>
                    <a:pt x="994" y="1908"/>
                    <a:pt x="1043" y="1908"/>
                  </a:cubicBezTo>
                  <a:cubicBezTo>
                    <a:pt x="1163" y="1908"/>
                    <a:pt x="1270" y="1813"/>
                    <a:pt x="1293" y="1719"/>
                  </a:cubicBezTo>
                  <a:cubicBezTo>
                    <a:pt x="1493" y="1219"/>
                    <a:pt x="1894" y="852"/>
                    <a:pt x="2060" y="385"/>
                  </a:cubicBezTo>
                  <a:cubicBezTo>
                    <a:pt x="2143" y="179"/>
                    <a:pt x="1971" y="36"/>
                    <a:pt x="1795" y="36"/>
                  </a:cubicBezTo>
                  <a:cubicBezTo>
                    <a:pt x="1687" y="36"/>
                    <a:pt x="1578" y="91"/>
                    <a:pt x="1527" y="218"/>
                  </a:cubicBezTo>
                  <a:cubicBezTo>
                    <a:pt x="1405" y="558"/>
                    <a:pt x="1160" y="845"/>
                    <a:pt x="958" y="1169"/>
                  </a:cubicBezTo>
                  <a:lnTo>
                    <a:pt x="958" y="1169"/>
                  </a:lnTo>
                  <a:cubicBezTo>
                    <a:pt x="746" y="903"/>
                    <a:pt x="670" y="551"/>
                    <a:pt x="593" y="218"/>
                  </a:cubicBezTo>
                  <a:cubicBezTo>
                    <a:pt x="552" y="67"/>
                    <a:pt x="437" y="1"/>
                    <a:pt x="323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6" name="Google Shape;8746;p42"/>
            <p:cNvSpPr/>
            <p:nvPr/>
          </p:nvSpPr>
          <p:spPr>
            <a:xfrm>
              <a:off x="6287089" y="3576919"/>
              <a:ext cx="46074" cy="40632"/>
            </a:xfrm>
            <a:custGeom>
              <a:avLst/>
              <a:gdLst/>
              <a:ahLst/>
              <a:cxnLst/>
              <a:rect l="l" t="t" r="r" b="b"/>
              <a:pathLst>
                <a:path w="2155" h="1900" extrusionOk="0">
                  <a:moveTo>
                    <a:pt x="341" y="0"/>
                  </a:moveTo>
                  <a:cubicBezTo>
                    <a:pt x="179" y="0"/>
                    <a:pt x="0" y="137"/>
                    <a:pt x="40" y="358"/>
                  </a:cubicBezTo>
                  <a:cubicBezTo>
                    <a:pt x="174" y="958"/>
                    <a:pt x="374" y="1492"/>
                    <a:pt x="908" y="1859"/>
                  </a:cubicBezTo>
                  <a:cubicBezTo>
                    <a:pt x="944" y="1887"/>
                    <a:pt x="986" y="1899"/>
                    <a:pt x="1029" y="1899"/>
                  </a:cubicBezTo>
                  <a:cubicBezTo>
                    <a:pt x="1141" y="1899"/>
                    <a:pt x="1260" y="1813"/>
                    <a:pt x="1308" y="1692"/>
                  </a:cubicBezTo>
                  <a:cubicBezTo>
                    <a:pt x="1508" y="1225"/>
                    <a:pt x="1875" y="858"/>
                    <a:pt x="2075" y="358"/>
                  </a:cubicBezTo>
                  <a:cubicBezTo>
                    <a:pt x="2155" y="159"/>
                    <a:pt x="1997" y="31"/>
                    <a:pt x="1829" y="31"/>
                  </a:cubicBezTo>
                  <a:cubicBezTo>
                    <a:pt x="1714" y="31"/>
                    <a:pt x="1595" y="90"/>
                    <a:pt x="1541" y="225"/>
                  </a:cubicBezTo>
                  <a:cubicBezTo>
                    <a:pt x="1397" y="562"/>
                    <a:pt x="1148" y="847"/>
                    <a:pt x="958" y="1168"/>
                  </a:cubicBezTo>
                  <a:lnTo>
                    <a:pt x="958" y="1168"/>
                  </a:lnTo>
                  <a:cubicBezTo>
                    <a:pt x="749" y="893"/>
                    <a:pt x="651" y="552"/>
                    <a:pt x="574" y="191"/>
                  </a:cubicBezTo>
                  <a:cubicBezTo>
                    <a:pt x="548" y="59"/>
                    <a:pt x="448" y="0"/>
                    <a:pt x="34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7" name="Google Shape;8747;p42"/>
            <p:cNvSpPr/>
            <p:nvPr/>
          </p:nvSpPr>
          <p:spPr>
            <a:xfrm>
              <a:off x="5750771" y="4236048"/>
              <a:ext cx="46159" cy="40952"/>
            </a:xfrm>
            <a:custGeom>
              <a:avLst/>
              <a:gdLst/>
              <a:ahLst/>
              <a:cxnLst/>
              <a:rect l="l" t="t" r="r" b="b"/>
              <a:pathLst>
                <a:path w="2159" h="1915" extrusionOk="0">
                  <a:moveTo>
                    <a:pt x="342" y="0"/>
                  </a:moveTo>
                  <a:cubicBezTo>
                    <a:pt x="179" y="0"/>
                    <a:pt x="1" y="137"/>
                    <a:pt x="41" y="358"/>
                  </a:cubicBezTo>
                  <a:cubicBezTo>
                    <a:pt x="174" y="959"/>
                    <a:pt x="374" y="1492"/>
                    <a:pt x="908" y="1859"/>
                  </a:cubicBezTo>
                  <a:cubicBezTo>
                    <a:pt x="947" y="1898"/>
                    <a:pt x="992" y="1914"/>
                    <a:pt x="1037" y="1914"/>
                  </a:cubicBezTo>
                  <a:cubicBezTo>
                    <a:pt x="1147" y="1914"/>
                    <a:pt x="1261" y="1820"/>
                    <a:pt x="1308" y="1726"/>
                  </a:cubicBezTo>
                  <a:cubicBezTo>
                    <a:pt x="1509" y="1225"/>
                    <a:pt x="1875" y="858"/>
                    <a:pt x="2076" y="391"/>
                  </a:cubicBezTo>
                  <a:cubicBezTo>
                    <a:pt x="2158" y="185"/>
                    <a:pt x="1986" y="43"/>
                    <a:pt x="1810" y="43"/>
                  </a:cubicBezTo>
                  <a:cubicBezTo>
                    <a:pt x="1702" y="43"/>
                    <a:pt x="1593" y="97"/>
                    <a:pt x="1542" y="225"/>
                  </a:cubicBezTo>
                  <a:cubicBezTo>
                    <a:pt x="1395" y="568"/>
                    <a:pt x="1157" y="858"/>
                    <a:pt x="962" y="1186"/>
                  </a:cubicBezTo>
                  <a:lnTo>
                    <a:pt x="962" y="1186"/>
                  </a:lnTo>
                  <a:cubicBezTo>
                    <a:pt x="750" y="917"/>
                    <a:pt x="652" y="554"/>
                    <a:pt x="575" y="191"/>
                  </a:cubicBezTo>
                  <a:cubicBezTo>
                    <a:pt x="548" y="59"/>
                    <a:pt x="448" y="0"/>
                    <a:pt x="34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8" name="Google Shape;8748;p42"/>
            <p:cNvSpPr/>
            <p:nvPr/>
          </p:nvSpPr>
          <p:spPr>
            <a:xfrm>
              <a:off x="6548844" y="3400857"/>
              <a:ext cx="46117" cy="40824"/>
            </a:xfrm>
            <a:custGeom>
              <a:avLst/>
              <a:gdLst/>
              <a:ahLst/>
              <a:cxnLst/>
              <a:rect l="l" t="t" r="r" b="b"/>
              <a:pathLst>
                <a:path w="2157" h="1909" extrusionOk="0">
                  <a:moveTo>
                    <a:pt x="328" y="1"/>
                  </a:moveTo>
                  <a:cubicBezTo>
                    <a:pt x="169" y="1"/>
                    <a:pt x="0" y="136"/>
                    <a:pt x="39" y="352"/>
                  </a:cubicBezTo>
                  <a:cubicBezTo>
                    <a:pt x="206" y="952"/>
                    <a:pt x="373" y="1486"/>
                    <a:pt x="907" y="1853"/>
                  </a:cubicBezTo>
                  <a:cubicBezTo>
                    <a:pt x="946" y="1892"/>
                    <a:pt x="991" y="1908"/>
                    <a:pt x="1036" y="1908"/>
                  </a:cubicBezTo>
                  <a:cubicBezTo>
                    <a:pt x="1146" y="1908"/>
                    <a:pt x="1260" y="1814"/>
                    <a:pt x="1307" y="1719"/>
                  </a:cubicBezTo>
                  <a:cubicBezTo>
                    <a:pt x="1507" y="1219"/>
                    <a:pt x="1874" y="852"/>
                    <a:pt x="2074" y="385"/>
                  </a:cubicBezTo>
                  <a:cubicBezTo>
                    <a:pt x="2157" y="179"/>
                    <a:pt x="1984" y="37"/>
                    <a:pt x="1809" y="37"/>
                  </a:cubicBezTo>
                  <a:cubicBezTo>
                    <a:pt x="1701" y="37"/>
                    <a:pt x="1592" y="91"/>
                    <a:pt x="1541" y="218"/>
                  </a:cubicBezTo>
                  <a:cubicBezTo>
                    <a:pt x="1395" y="558"/>
                    <a:pt x="1143" y="845"/>
                    <a:pt x="952" y="1169"/>
                  </a:cubicBezTo>
                  <a:lnTo>
                    <a:pt x="952" y="1169"/>
                  </a:lnTo>
                  <a:cubicBezTo>
                    <a:pt x="746" y="903"/>
                    <a:pt x="650" y="551"/>
                    <a:pt x="573" y="218"/>
                  </a:cubicBezTo>
                  <a:cubicBezTo>
                    <a:pt x="546" y="67"/>
                    <a:pt x="439" y="1"/>
                    <a:pt x="328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9" name="Google Shape;8749;p42"/>
            <p:cNvSpPr/>
            <p:nvPr/>
          </p:nvSpPr>
          <p:spPr>
            <a:xfrm>
              <a:off x="6755204" y="3615070"/>
              <a:ext cx="46587" cy="40995"/>
            </a:xfrm>
            <a:custGeom>
              <a:avLst/>
              <a:gdLst/>
              <a:ahLst/>
              <a:cxnLst/>
              <a:rect l="l" t="t" r="r" b="b"/>
              <a:pathLst>
                <a:path w="2179" h="1917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41" y="1904"/>
                    <a:pt x="989" y="1916"/>
                    <a:pt x="1037" y="1916"/>
                  </a:cubicBezTo>
                  <a:cubicBezTo>
                    <a:pt x="1162" y="1916"/>
                    <a:pt x="1280" y="1830"/>
                    <a:pt x="1329" y="1710"/>
                  </a:cubicBezTo>
                  <a:cubicBezTo>
                    <a:pt x="1495" y="1243"/>
                    <a:pt x="1896" y="876"/>
                    <a:pt x="2096" y="375"/>
                  </a:cubicBezTo>
                  <a:cubicBezTo>
                    <a:pt x="2178" y="169"/>
                    <a:pt x="1993" y="27"/>
                    <a:pt x="1808" y="27"/>
                  </a:cubicBezTo>
                  <a:cubicBezTo>
                    <a:pt x="1694" y="27"/>
                    <a:pt x="1580" y="81"/>
                    <a:pt x="1529" y="209"/>
                  </a:cubicBezTo>
                  <a:cubicBezTo>
                    <a:pt x="1408" y="572"/>
                    <a:pt x="1163" y="865"/>
                    <a:pt x="975" y="1177"/>
                  </a:cubicBezTo>
                  <a:lnTo>
                    <a:pt x="975" y="1177"/>
                  </a:lnTo>
                  <a:cubicBezTo>
                    <a:pt x="752" y="909"/>
                    <a:pt x="673" y="548"/>
                    <a:pt x="595" y="209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0" name="Google Shape;8750;p42"/>
            <p:cNvSpPr/>
            <p:nvPr/>
          </p:nvSpPr>
          <p:spPr>
            <a:xfrm>
              <a:off x="6790160" y="3435671"/>
              <a:ext cx="46523" cy="40931"/>
            </a:xfrm>
            <a:custGeom>
              <a:avLst/>
              <a:gdLst/>
              <a:ahLst/>
              <a:cxnLst/>
              <a:rect l="l" t="t" r="r" b="b"/>
              <a:pathLst>
                <a:path w="2176" h="1914" extrusionOk="0">
                  <a:moveTo>
                    <a:pt x="352" y="0"/>
                  </a:moveTo>
                  <a:cubicBezTo>
                    <a:pt x="183" y="0"/>
                    <a:pt x="0" y="137"/>
                    <a:pt x="61" y="358"/>
                  </a:cubicBezTo>
                  <a:cubicBezTo>
                    <a:pt x="194" y="959"/>
                    <a:pt x="394" y="1492"/>
                    <a:pt x="894" y="1859"/>
                  </a:cubicBezTo>
                  <a:cubicBezTo>
                    <a:pt x="942" y="1897"/>
                    <a:pt x="993" y="1914"/>
                    <a:pt x="1042" y="1914"/>
                  </a:cubicBezTo>
                  <a:cubicBezTo>
                    <a:pt x="1165" y="1914"/>
                    <a:pt x="1280" y="1812"/>
                    <a:pt x="1328" y="1693"/>
                  </a:cubicBezTo>
                  <a:cubicBezTo>
                    <a:pt x="1495" y="1226"/>
                    <a:pt x="1895" y="859"/>
                    <a:pt x="2095" y="392"/>
                  </a:cubicBezTo>
                  <a:cubicBezTo>
                    <a:pt x="2176" y="170"/>
                    <a:pt x="2001" y="34"/>
                    <a:pt x="1828" y="34"/>
                  </a:cubicBezTo>
                  <a:cubicBezTo>
                    <a:pt x="1714" y="34"/>
                    <a:pt x="1601" y="93"/>
                    <a:pt x="1562" y="225"/>
                  </a:cubicBezTo>
                  <a:cubicBezTo>
                    <a:pt x="1416" y="565"/>
                    <a:pt x="1164" y="852"/>
                    <a:pt x="974" y="1176"/>
                  </a:cubicBezTo>
                  <a:lnTo>
                    <a:pt x="974" y="1176"/>
                  </a:lnTo>
                  <a:cubicBezTo>
                    <a:pt x="767" y="908"/>
                    <a:pt x="671" y="550"/>
                    <a:pt x="594" y="192"/>
                  </a:cubicBezTo>
                  <a:cubicBezTo>
                    <a:pt x="568" y="59"/>
                    <a:pt x="463" y="0"/>
                    <a:pt x="352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1" name="Google Shape;8751;p42"/>
            <p:cNvSpPr/>
            <p:nvPr/>
          </p:nvSpPr>
          <p:spPr>
            <a:xfrm>
              <a:off x="7491958" y="3618428"/>
              <a:ext cx="46501" cy="40803"/>
            </a:xfrm>
            <a:custGeom>
              <a:avLst/>
              <a:gdLst/>
              <a:ahLst/>
              <a:cxnLst/>
              <a:rect l="l" t="t" r="r" b="b"/>
              <a:pathLst>
                <a:path w="2175" h="1908" extrusionOk="0">
                  <a:moveTo>
                    <a:pt x="337" y="1"/>
                  </a:moveTo>
                  <a:cubicBezTo>
                    <a:pt x="172" y="1"/>
                    <a:pt x="0" y="136"/>
                    <a:pt x="59" y="352"/>
                  </a:cubicBezTo>
                  <a:cubicBezTo>
                    <a:pt x="192" y="952"/>
                    <a:pt x="393" y="1486"/>
                    <a:pt x="893" y="1853"/>
                  </a:cubicBezTo>
                  <a:cubicBezTo>
                    <a:pt x="941" y="1891"/>
                    <a:pt x="991" y="1907"/>
                    <a:pt x="1040" y="1907"/>
                  </a:cubicBezTo>
                  <a:cubicBezTo>
                    <a:pt x="1163" y="1907"/>
                    <a:pt x="1279" y="1805"/>
                    <a:pt x="1327" y="1686"/>
                  </a:cubicBezTo>
                  <a:cubicBezTo>
                    <a:pt x="1493" y="1219"/>
                    <a:pt x="1894" y="852"/>
                    <a:pt x="2094" y="385"/>
                  </a:cubicBezTo>
                  <a:cubicBezTo>
                    <a:pt x="2174" y="164"/>
                    <a:pt x="2000" y="27"/>
                    <a:pt x="1827" y="27"/>
                  </a:cubicBezTo>
                  <a:cubicBezTo>
                    <a:pt x="1713" y="27"/>
                    <a:pt x="1600" y="86"/>
                    <a:pt x="1560" y="218"/>
                  </a:cubicBezTo>
                  <a:cubicBezTo>
                    <a:pt x="1414" y="558"/>
                    <a:pt x="1162" y="845"/>
                    <a:pt x="972" y="1169"/>
                  </a:cubicBezTo>
                  <a:lnTo>
                    <a:pt x="972" y="1169"/>
                  </a:lnTo>
                  <a:cubicBezTo>
                    <a:pt x="766" y="903"/>
                    <a:pt x="669" y="551"/>
                    <a:pt x="593" y="218"/>
                  </a:cubicBezTo>
                  <a:cubicBezTo>
                    <a:pt x="565" y="67"/>
                    <a:pt x="453" y="1"/>
                    <a:pt x="337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2" name="Google Shape;8752;p42"/>
            <p:cNvSpPr/>
            <p:nvPr/>
          </p:nvSpPr>
          <p:spPr>
            <a:xfrm>
              <a:off x="7289811" y="3378958"/>
              <a:ext cx="46138" cy="40995"/>
            </a:xfrm>
            <a:custGeom>
              <a:avLst/>
              <a:gdLst/>
              <a:ahLst/>
              <a:cxnLst/>
              <a:rect l="l" t="t" r="r" b="b"/>
              <a:pathLst>
                <a:path w="2158" h="1917" extrusionOk="0">
                  <a:moveTo>
                    <a:pt x="340" y="1"/>
                  </a:moveTo>
                  <a:cubicBezTo>
                    <a:pt x="178" y="1"/>
                    <a:pt x="0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54" y="1904"/>
                    <a:pt x="1000" y="1916"/>
                    <a:pt x="1043" y="1916"/>
                  </a:cubicBezTo>
                  <a:cubicBezTo>
                    <a:pt x="1159" y="1916"/>
                    <a:pt x="1260" y="1830"/>
                    <a:pt x="1308" y="1709"/>
                  </a:cubicBezTo>
                  <a:cubicBezTo>
                    <a:pt x="1508" y="1242"/>
                    <a:pt x="1875" y="875"/>
                    <a:pt x="2075" y="375"/>
                  </a:cubicBezTo>
                  <a:cubicBezTo>
                    <a:pt x="2158" y="169"/>
                    <a:pt x="1985" y="26"/>
                    <a:pt x="1810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6" y="571"/>
                    <a:pt x="1163" y="864"/>
                    <a:pt x="970" y="1176"/>
                  </a:cubicBezTo>
                  <a:lnTo>
                    <a:pt x="970" y="1176"/>
                  </a:lnTo>
                  <a:cubicBezTo>
                    <a:pt x="763" y="907"/>
                    <a:pt x="679" y="548"/>
                    <a:pt x="574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3" name="Google Shape;8753;p42"/>
            <p:cNvSpPr/>
            <p:nvPr/>
          </p:nvSpPr>
          <p:spPr>
            <a:xfrm>
              <a:off x="7193536" y="3833368"/>
              <a:ext cx="46138" cy="40867"/>
            </a:xfrm>
            <a:custGeom>
              <a:avLst/>
              <a:gdLst/>
              <a:ahLst/>
              <a:cxnLst/>
              <a:rect l="l" t="t" r="r" b="b"/>
              <a:pathLst>
                <a:path w="2158" h="1911" extrusionOk="0">
                  <a:moveTo>
                    <a:pt x="340" y="0"/>
                  </a:moveTo>
                  <a:cubicBezTo>
                    <a:pt x="177" y="0"/>
                    <a:pt x="0" y="141"/>
                    <a:pt x="40" y="341"/>
                  </a:cubicBezTo>
                  <a:cubicBezTo>
                    <a:pt x="207" y="942"/>
                    <a:pt x="374" y="1475"/>
                    <a:pt x="908" y="1876"/>
                  </a:cubicBezTo>
                  <a:cubicBezTo>
                    <a:pt x="940" y="1900"/>
                    <a:pt x="977" y="1911"/>
                    <a:pt x="1014" y="1911"/>
                  </a:cubicBezTo>
                  <a:cubicBezTo>
                    <a:pt x="1131" y="1911"/>
                    <a:pt x="1257" y="1810"/>
                    <a:pt x="1308" y="1709"/>
                  </a:cubicBezTo>
                  <a:cubicBezTo>
                    <a:pt x="1508" y="1209"/>
                    <a:pt x="1875" y="842"/>
                    <a:pt x="2075" y="375"/>
                  </a:cubicBezTo>
                  <a:cubicBezTo>
                    <a:pt x="2158" y="168"/>
                    <a:pt x="1985" y="26"/>
                    <a:pt x="1810" y="26"/>
                  </a:cubicBezTo>
                  <a:cubicBezTo>
                    <a:pt x="1702" y="26"/>
                    <a:pt x="1592" y="80"/>
                    <a:pt x="1541" y="208"/>
                  </a:cubicBezTo>
                  <a:cubicBezTo>
                    <a:pt x="1396" y="572"/>
                    <a:pt x="1162" y="865"/>
                    <a:pt x="968" y="1178"/>
                  </a:cubicBezTo>
                  <a:lnTo>
                    <a:pt x="968" y="1178"/>
                  </a:lnTo>
                  <a:cubicBezTo>
                    <a:pt x="752" y="909"/>
                    <a:pt x="653" y="548"/>
                    <a:pt x="574" y="208"/>
                  </a:cubicBezTo>
                  <a:cubicBezTo>
                    <a:pt x="547" y="62"/>
                    <a:pt x="447" y="0"/>
                    <a:pt x="34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4" name="Google Shape;8754;p42"/>
            <p:cNvSpPr/>
            <p:nvPr/>
          </p:nvSpPr>
          <p:spPr>
            <a:xfrm>
              <a:off x="6821246" y="4181473"/>
              <a:ext cx="46159" cy="40974"/>
            </a:xfrm>
            <a:custGeom>
              <a:avLst/>
              <a:gdLst/>
              <a:ahLst/>
              <a:cxnLst/>
              <a:rect l="l" t="t" r="r" b="b"/>
              <a:pathLst>
                <a:path w="2159" h="1916" extrusionOk="0">
                  <a:moveTo>
                    <a:pt x="340" y="1"/>
                  </a:moveTo>
                  <a:cubicBezTo>
                    <a:pt x="178" y="1"/>
                    <a:pt x="1" y="141"/>
                    <a:pt x="41" y="342"/>
                  </a:cubicBezTo>
                  <a:cubicBezTo>
                    <a:pt x="174" y="942"/>
                    <a:pt x="374" y="1476"/>
                    <a:pt x="908" y="1876"/>
                  </a:cubicBezTo>
                  <a:cubicBezTo>
                    <a:pt x="945" y="1904"/>
                    <a:pt x="987" y="1916"/>
                    <a:pt x="1029" y="1916"/>
                  </a:cubicBezTo>
                  <a:cubicBezTo>
                    <a:pt x="1142" y="1916"/>
                    <a:pt x="1260" y="1830"/>
                    <a:pt x="1308" y="1709"/>
                  </a:cubicBezTo>
                  <a:cubicBezTo>
                    <a:pt x="1509" y="1242"/>
                    <a:pt x="1876" y="875"/>
                    <a:pt x="2076" y="375"/>
                  </a:cubicBezTo>
                  <a:cubicBezTo>
                    <a:pt x="2158" y="169"/>
                    <a:pt x="1986" y="26"/>
                    <a:pt x="1811" y="26"/>
                  </a:cubicBezTo>
                  <a:cubicBezTo>
                    <a:pt x="1702" y="26"/>
                    <a:pt x="1593" y="81"/>
                    <a:pt x="1542" y="208"/>
                  </a:cubicBezTo>
                  <a:cubicBezTo>
                    <a:pt x="1398" y="568"/>
                    <a:pt x="1150" y="859"/>
                    <a:pt x="961" y="1168"/>
                  </a:cubicBezTo>
                  <a:lnTo>
                    <a:pt x="961" y="1168"/>
                  </a:lnTo>
                  <a:cubicBezTo>
                    <a:pt x="750" y="900"/>
                    <a:pt x="652" y="544"/>
                    <a:pt x="575" y="208"/>
                  </a:cubicBezTo>
                  <a:cubicBezTo>
                    <a:pt x="548" y="62"/>
                    <a:pt x="447" y="1"/>
                    <a:pt x="340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5" name="Google Shape;8755;p42"/>
            <p:cNvSpPr/>
            <p:nvPr/>
          </p:nvSpPr>
          <p:spPr>
            <a:xfrm>
              <a:off x="6658929" y="4420451"/>
              <a:ext cx="46587" cy="40974"/>
            </a:xfrm>
            <a:custGeom>
              <a:avLst/>
              <a:gdLst/>
              <a:ahLst/>
              <a:cxnLst/>
              <a:rect l="l" t="t" r="r" b="b"/>
              <a:pathLst>
                <a:path w="2179" h="1916" extrusionOk="0">
                  <a:moveTo>
                    <a:pt x="350" y="0"/>
                  </a:moveTo>
                  <a:cubicBezTo>
                    <a:pt x="182" y="0"/>
                    <a:pt x="1" y="141"/>
                    <a:pt x="61" y="341"/>
                  </a:cubicBezTo>
                  <a:cubicBezTo>
                    <a:pt x="194" y="942"/>
                    <a:pt x="394" y="1475"/>
                    <a:pt x="928" y="1876"/>
                  </a:cubicBezTo>
                  <a:cubicBezTo>
                    <a:pt x="965" y="1903"/>
                    <a:pt x="1007" y="1916"/>
                    <a:pt x="1049" y="1916"/>
                  </a:cubicBezTo>
                  <a:cubicBezTo>
                    <a:pt x="1162" y="1916"/>
                    <a:pt x="1280" y="1830"/>
                    <a:pt x="1328" y="1709"/>
                  </a:cubicBezTo>
                  <a:cubicBezTo>
                    <a:pt x="1529" y="1242"/>
                    <a:pt x="1895" y="875"/>
                    <a:pt x="2096" y="375"/>
                  </a:cubicBezTo>
                  <a:cubicBezTo>
                    <a:pt x="2178" y="168"/>
                    <a:pt x="2006" y="26"/>
                    <a:pt x="1831" y="26"/>
                  </a:cubicBezTo>
                  <a:cubicBezTo>
                    <a:pt x="1722" y="26"/>
                    <a:pt x="1613" y="80"/>
                    <a:pt x="1562" y="208"/>
                  </a:cubicBezTo>
                  <a:cubicBezTo>
                    <a:pt x="1416" y="572"/>
                    <a:pt x="1182" y="865"/>
                    <a:pt x="989" y="1178"/>
                  </a:cubicBezTo>
                  <a:lnTo>
                    <a:pt x="989" y="1178"/>
                  </a:lnTo>
                  <a:cubicBezTo>
                    <a:pt x="772" y="909"/>
                    <a:pt x="673" y="548"/>
                    <a:pt x="595" y="208"/>
                  </a:cubicBezTo>
                  <a:cubicBezTo>
                    <a:pt x="568" y="62"/>
                    <a:pt x="462" y="0"/>
                    <a:pt x="350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6" name="Google Shape;8756;p42"/>
            <p:cNvSpPr/>
            <p:nvPr/>
          </p:nvSpPr>
          <p:spPr>
            <a:xfrm>
              <a:off x="6759223" y="3962983"/>
              <a:ext cx="46138" cy="41081"/>
            </a:xfrm>
            <a:custGeom>
              <a:avLst/>
              <a:gdLst/>
              <a:ahLst/>
              <a:cxnLst/>
              <a:rect l="l" t="t" r="r" b="b"/>
              <a:pathLst>
                <a:path w="2158" h="1921" extrusionOk="0">
                  <a:moveTo>
                    <a:pt x="328" y="0"/>
                  </a:moveTo>
                  <a:cubicBezTo>
                    <a:pt x="169" y="0"/>
                    <a:pt x="1" y="135"/>
                    <a:pt x="40" y="351"/>
                  </a:cubicBezTo>
                  <a:cubicBezTo>
                    <a:pt x="207" y="952"/>
                    <a:pt x="373" y="1485"/>
                    <a:pt x="907" y="1886"/>
                  </a:cubicBezTo>
                  <a:cubicBezTo>
                    <a:pt x="940" y="1910"/>
                    <a:pt x="976" y="1921"/>
                    <a:pt x="1014" y="1921"/>
                  </a:cubicBezTo>
                  <a:cubicBezTo>
                    <a:pt x="1130" y="1921"/>
                    <a:pt x="1257" y="1820"/>
                    <a:pt x="1307" y="1719"/>
                  </a:cubicBezTo>
                  <a:cubicBezTo>
                    <a:pt x="1508" y="1219"/>
                    <a:pt x="1874" y="852"/>
                    <a:pt x="2075" y="385"/>
                  </a:cubicBezTo>
                  <a:cubicBezTo>
                    <a:pt x="2157" y="178"/>
                    <a:pt x="1985" y="36"/>
                    <a:pt x="1810" y="36"/>
                  </a:cubicBezTo>
                  <a:cubicBezTo>
                    <a:pt x="1701" y="36"/>
                    <a:pt x="1592" y="90"/>
                    <a:pt x="1541" y="218"/>
                  </a:cubicBezTo>
                  <a:cubicBezTo>
                    <a:pt x="1394" y="562"/>
                    <a:pt x="1156" y="851"/>
                    <a:pt x="961" y="1179"/>
                  </a:cubicBezTo>
                  <a:lnTo>
                    <a:pt x="961" y="1179"/>
                  </a:lnTo>
                  <a:cubicBezTo>
                    <a:pt x="749" y="912"/>
                    <a:pt x="651" y="555"/>
                    <a:pt x="574" y="218"/>
                  </a:cubicBezTo>
                  <a:cubicBezTo>
                    <a:pt x="546" y="67"/>
                    <a:pt x="439" y="0"/>
                    <a:pt x="328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7" name="Google Shape;8757;p42"/>
            <p:cNvSpPr/>
            <p:nvPr/>
          </p:nvSpPr>
          <p:spPr>
            <a:xfrm>
              <a:off x="7491916" y="3433169"/>
              <a:ext cx="46587" cy="40888"/>
            </a:xfrm>
            <a:custGeom>
              <a:avLst/>
              <a:gdLst/>
              <a:ahLst/>
              <a:cxnLst/>
              <a:rect l="l" t="t" r="r" b="b"/>
              <a:pathLst>
                <a:path w="2179" h="1912" extrusionOk="0">
                  <a:moveTo>
                    <a:pt x="351" y="1"/>
                  </a:moveTo>
                  <a:cubicBezTo>
                    <a:pt x="182" y="1"/>
                    <a:pt x="1" y="141"/>
                    <a:pt x="61" y="342"/>
                  </a:cubicBezTo>
                  <a:cubicBezTo>
                    <a:pt x="194" y="942"/>
                    <a:pt x="395" y="1476"/>
                    <a:pt x="895" y="1876"/>
                  </a:cubicBezTo>
                  <a:cubicBezTo>
                    <a:pt x="936" y="1901"/>
                    <a:pt x="978" y="1911"/>
                    <a:pt x="1021" y="1911"/>
                  </a:cubicBezTo>
                  <a:cubicBezTo>
                    <a:pt x="1151" y="1911"/>
                    <a:pt x="1278" y="1810"/>
                    <a:pt x="1329" y="1710"/>
                  </a:cubicBezTo>
                  <a:cubicBezTo>
                    <a:pt x="1495" y="1209"/>
                    <a:pt x="1896" y="842"/>
                    <a:pt x="2096" y="375"/>
                  </a:cubicBezTo>
                  <a:cubicBezTo>
                    <a:pt x="2178" y="169"/>
                    <a:pt x="1993" y="27"/>
                    <a:pt x="1816" y="27"/>
                  </a:cubicBezTo>
                  <a:cubicBezTo>
                    <a:pt x="1707" y="27"/>
                    <a:pt x="1600" y="81"/>
                    <a:pt x="1562" y="208"/>
                  </a:cubicBezTo>
                  <a:cubicBezTo>
                    <a:pt x="1416" y="548"/>
                    <a:pt x="1164" y="835"/>
                    <a:pt x="974" y="1160"/>
                  </a:cubicBezTo>
                  <a:lnTo>
                    <a:pt x="974" y="1160"/>
                  </a:lnTo>
                  <a:cubicBezTo>
                    <a:pt x="768" y="893"/>
                    <a:pt x="671" y="541"/>
                    <a:pt x="595" y="208"/>
                  </a:cubicBezTo>
                  <a:cubicBezTo>
                    <a:pt x="568" y="62"/>
                    <a:pt x="462" y="1"/>
                    <a:pt x="351" y="1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8" name="Google Shape;8758;p42"/>
            <p:cNvSpPr/>
            <p:nvPr/>
          </p:nvSpPr>
          <p:spPr>
            <a:xfrm>
              <a:off x="7125356" y="3397820"/>
              <a:ext cx="45796" cy="40674"/>
            </a:xfrm>
            <a:custGeom>
              <a:avLst/>
              <a:gdLst/>
              <a:ahLst/>
              <a:cxnLst/>
              <a:rect l="l" t="t" r="r" b="b"/>
              <a:pathLst>
                <a:path w="2142" h="1902" extrusionOk="0">
                  <a:moveTo>
                    <a:pt x="331" y="0"/>
                  </a:moveTo>
                  <a:cubicBezTo>
                    <a:pt x="166" y="0"/>
                    <a:pt x="1" y="128"/>
                    <a:pt x="60" y="327"/>
                  </a:cubicBezTo>
                  <a:cubicBezTo>
                    <a:pt x="194" y="927"/>
                    <a:pt x="394" y="1495"/>
                    <a:pt x="894" y="1861"/>
                  </a:cubicBezTo>
                  <a:cubicBezTo>
                    <a:pt x="940" y="1889"/>
                    <a:pt x="989" y="1901"/>
                    <a:pt x="1036" y="1901"/>
                  </a:cubicBezTo>
                  <a:cubicBezTo>
                    <a:pt x="1161" y="1901"/>
                    <a:pt x="1280" y="1816"/>
                    <a:pt x="1328" y="1695"/>
                  </a:cubicBezTo>
                  <a:cubicBezTo>
                    <a:pt x="1495" y="1228"/>
                    <a:pt x="1895" y="861"/>
                    <a:pt x="2062" y="360"/>
                  </a:cubicBezTo>
                  <a:cubicBezTo>
                    <a:pt x="2141" y="161"/>
                    <a:pt x="1984" y="34"/>
                    <a:pt x="1815" y="34"/>
                  </a:cubicBezTo>
                  <a:cubicBezTo>
                    <a:pt x="1701" y="34"/>
                    <a:pt x="1582" y="92"/>
                    <a:pt x="1528" y="227"/>
                  </a:cubicBezTo>
                  <a:cubicBezTo>
                    <a:pt x="1407" y="566"/>
                    <a:pt x="1163" y="852"/>
                    <a:pt x="962" y="1162"/>
                  </a:cubicBezTo>
                  <a:lnTo>
                    <a:pt x="962" y="1162"/>
                  </a:lnTo>
                  <a:cubicBezTo>
                    <a:pt x="748" y="880"/>
                    <a:pt x="671" y="527"/>
                    <a:pt x="594" y="194"/>
                  </a:cubicBezTo>
                  <a:cubicBezTo>
                    <a:pt x="554" y="59"/>
                    <a:pt x="443" y="0"/>
                    <a:pt x="331" y="0"/>
                  </a:cubicBezTo>
                  <a:close/>
                </a:path>
              </a:pathLst>
            </a:custGeom>
            <a:solidFill>
              <a:srgbClr val="6479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9" name="Google Shape;8759;p42"/>
            <p:cNvSpPr/>
            <p:nvPr/>
          </p:nvSpPr>
          <p:spPr>
            <a:xfrm>
              <a:off x="5687326" y="3611234"/>
              <a:ext cx="121284" cy="99060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0" name="Google Shape;8760;p42"/>
            <p:cNvSpPr/>
            <p:nvPr/>
          </p:nvSpPr>
          <p:spPr>
            <a:xfrm>
              <a:off x="7437575" y="3956175"/>
              <a:ext cx="203117" cy="166590"/>
            </a:xfrm>
            <a:custGeom>
              <a:avLst/>
              <a:gdLst/>
              <a:ahLst/>
              <a:cxnLst/>
              <a:rect l="l" t="t" r="r" b="b"/>
              <a:pathLst>
                <a:path w="10287" h="8436" extrusionOk="0">
                  <a:moveTo>
                    <a:pt x="4786" y="1"/>
                  </a:moveTo>
                  <a:cubicBezTo>
                    <a:pt x="3010" y="1"/>
                    <a:pt x="3315" y="4243"/>
                    <a:pt x="3315" y="5167"/>
                  </a:cubicBezTo>
                  <a:cubicBezTo>
                    <a:pt x="2426" y="3892"/>
                    <a:pt x="1386" y="3107"/>
                    <a:pt x="778" y="3107"/>
                  </a:cubicBezTo>
                  <a:cubicBezTo>
                    <a:pt x="177" y="3107"/>
                    <a:pt x="0" y="3876"/>
                    <a:pt x="813" y="5700"/>
                  </a:cubicBezTo>
                  <a:cubicBezTo>
                    <a:pt x="1213" y="6534"/>
                    <a:pt x="1614" y="7502"/>
                    <a:pt x="2147" y="8202"/>
                  </a:cubicBezTo>
                  <a:lnTo>
                    <a:pt x="7151" y="8436"/>
                  </a:lnTo>
                  <a:cubicBezTo>
                    <a:pt x="7718" y="7468"/>
                    <a:pt x="10286" y="4566"/>
                    <a:pt x="10153" y="3465"/>
                  </a:cubicBezTo>
                  <a:cubicBezTo>
                    <a:pt x="10091" y="2761"/>
                    <a:pt x="9818" y="2491"/>
                    <a:pt x="9434" y="2491"/>
                  </a:cubicBezTo>
                  <a:cubicBezTo>
                    <a:pt x="8363" y="2491"/>
                    <a:pt x="6430" y="4586"/>
                    <a:pt x="5817" y="5200"/>
                  </a:cubicBezTo>
                  <a:cubicBezTo>
                    <a:pt x="5817" y="4233"/>
                    <a:pt x="6450" y="330"/>
                    <a:pt x="5049" y="30"/>
                  </a:cubicBezTo>
                  <a:cubicBezTo>
                    <a:pt x="4957" y="10"/>
                    <a:pt x="4869" y="1"/>
                    <a:pt x="4786" y="1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1" name="Google Shape;8761;p42"/>
            <p:cNvSpPr/>
            <p:nvPr/>
          </p:nvSpPr>
          <p:spPr>
            <a:xfrm>
              <a:off x="5175823" y="4132049"/>
              <a:ext cx="219957" cy="179905"/>
            </a:xfrm>
            <a:custGeom>
              <a:avLst/>
              <a:gdLst/>
              <a:ahLst/>
              <a:cxnLst/>
              <a:rect l="l" t="t" r="r" b="b"/>
              <a:pathLst>
                <a:path w="6589" h="5388" extrusionOk="0">
                  <a:moveTo>
                    <a:pt x="3088" y="0"/>
                  </a:moveTo>
                  <a:cubicBezTo>
                    <a:pt x="1938" y="0"/>
                    <a:pt x="2152" y="2712"/>
                    <a:pt x="2152" y="3286"/>
                  </a:cubicBezTo>
                  <a:cubicBezTo>
                    <a:pt x="1585" y="2486"/>
                    <a:pt x="918" y="1994"/>
                    <a:pt x="522" y="1994"/>
                  </a:cubicBezTo>
                  <a:cubicBezTo>
                    <a:pt x="126" y="1994"/>
                    <a:pt x="1" y="2486"/>
                    <a:pt x="518" y="3653"/>
                  </a:cubicBezTo>
                  <a:cubicBezTo>
                    <a:pt x="784" y="4187"/>
                    <a:pt x="1051" y="4787"/>
                    <a:pt x="1385" y="5254"/>
                  </a:cubicBezTo>
                  <a:lnTo>
                    <a:pt x="4621" y="5388"/>
                  </a:lnTo>
                  <a:cubicBezTo>
                    <a:pt x="4987" y="4754"/>
                    <a:pt x="6589" y="2919"/>
                    <a:pt x="6522" y="2219"/>
                  </a:cubicBezTo>
                  <a:cubicBezTo>
                    <a:pt x="6478" y="1772"/>
                    <a:pt x="6303" y="1602"/>
                    <a:pt x="6060" y="1602"/>
                  </a:cubicBezTo>
                  <a:cubicBezTo>
                    <a:pt x="5375" y="1602"/>
                    <a:pt x="4147" y="2951"/>
                    <a:pt x="3753" y="3320"/>
                  </a:cubicBezTo>
                  <a:cubicBezTo>
                    <a:pt x="3753" y="2719"/>
                    <a:pt x="4154" y="218"/>
                    <a:pt x="3253" y="17"/>
                  </a:cubicBezTo>
                  <a:cubicBezTo>
                    <a:pt x="3195" y="6"/>
                    <a:pt x="3140" y="0"/>
                    <a:pt x="308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2" name="Google Shape;8762;p42"/>
            <p:cNvSpPr/>
            <p:nvPr/>
          </p:nvSpPr>
          <p:spPr>
            <a:xfrm>
              <a:off x="6916644" y="3541313"/>
              <a:ext cx="140830" cy="114602"/>
            </a:xfrm>
            <a:custGeom>
              <a:avLst/>
              <a:gdLst/>
              <a:ahLst/>
              <a:cxnLst/>
              <a:rect l="l" t="t" r="r" b="b"/>
              <a:pathLst>
                <a:path w="6587" h="5359" extrusionOk="0">
                  <a:moveTo>
                    <a:pt x="3068" y="0"/>
                  </a:moveTo>
                  <a:cubicBezTo>
                    <a:pt x="1939" y="0"/>
                    <a:pt x="2150" y="2687"/>
                    <a:pt x="2150" y="3291"/>
                  </a:cubicBezTo>
                  <a:cubicBezTo>
                    <a:pt x="1564" y="2470"/>
                    <a:pt x="894" y="1969"/>
                    <a:pt x="503" y="1969"/>
                  </a:cubicBezTo>
                  <a:cubicBezTo>
                    <a:pt x="115" y="1969"/>
                    <a:pt x="1" y="2462"/>
                    <a:pt x="516" y="3624"/>
                  </a:cubicBezTo>
                  <a:cubicBezTo>
                    <a:pt x="783" y="4158"/>
                    <a:pt x="1049" y="4792"/>
                    <a:pt x="1383" y="5225"/>
                  </a:cubicBezTo>
                  <a:lnTo>
                    <a:pt x="4619" y="5359"/>
                  </a:lnTo>
                  <a:cubicBezTo>
                    <a:pt x="4952" y="4758"/>
                    <a:pt x="6587" y="2890"/>
                    <a:pt x="6520" y="2190"/>
                  </a:cubicBezTo>
                  <a:cubicBezTo>
                    <a:pt x="6476" y="1744"/>
                    <a:pt x="6302" y="1573"/>
                    <a:pt x="6059" y="1573"/>
                  </a:cubicBezTo>
                  <a:cubicBezTo>
                    <a:pt x="5375" y="1573"/>
                    <a:pt x="4145" y="2930"/>
                    <a:pt x="3751" y="3324"/>
                  </a:cubicBezTo>
                  <a:cubicBezTo>
                    <a:pt x="3751" y="2690"/>
                    <a:pt x="4152" y="188"/>
                    <a:pt x="3251" y="22"/>
                  </a:cubicBezTo>
                  <a:cubicBezTo>
                    <a:pt x="3186" y="7"/>
                    <a:pt x="3126" y="0"/>
                    <a:pt x="3068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3" name="Google Shape;8763;p42"/>
            <p:cNvSpPr/>
            <p:nvPr/>
          </p:nvSpPr>
          <p:spPr>
            <a:xfrm>
              <a:off x="6589338" y="4159913"/>
              <a:ext cx="257464" cy="20996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4" name="Google Shape;8764;p42"/>
            <p:cNvSpPr/>
            <p:nvPr/>
          </p:nvSpPr>
          <p:spPr>
            <a:xfrm>
              <a:off x="5269529" y="3774089"/>
              <a:ext cx="21423" cy="27886"/>
            </a:xfrm>
            <a:custGeom>
              <a:avLst/>
              <a:gdLst/>
              <a:ahLst/>
              <a:cxnLst/>
              <a:rect l="l" t="t" r="r" b="b"/>
              <a:pathLst>
                <a:path w="1002" h="1304" extrusionOk="0">
                  <a:moveTo>
                    <a:pt x="620" y="1"/>
                  </a:moveTo>
                  <a:cubicBezTo>
                    <a:pt x="406" y="1"/>
                    <a:pt x="290" y="233"/>
                    <a:pt x="201" y="411"/>
                  </a:cubicBezTo>
                  <a:cubicBezTo>
                    <a:pt x="100" y="611"/>
                    <a:pt x="0" y="845"/>
                    <a:pt x="0" y="1078"/>
                  </a:cubicBezTo>
                  <a:cubicBezTo>
                    <a:pt x="0" y="1179"/>
                    <a:pt x="67" y="1245"/>
                    <a:pt x="134" y="1279"/>
                  </a:cubicBezTo>
                  <a:cubicBezTo>
                    <a:pt x="167" y="1295"/>
                    <a:pt x="201" y="1304"/>
                    <a:pt x="234" y="1304"/>
                  </a:cubicBezTo>
                  <a:cubicBezTo>
                    <a:pt x="267" y="1304"/>
                    <a:pt x="301" y="1295"/>
                    <a:pt x="334" y="1279"/>
                  </a:cubicBezTo>
                  <a:cubicBezTo>
                    <a:pt x="567" y="1145"/>
                    <a:pt x="768" y="912"/>
                    <a:pt x="901" y="678"/>
                  </a:cubicBezTo>
                  <a:cubicBezTo>
                    <a:pt x="1001" y="478"/>
                    <a:pt x="1001" y="78"/>
                    <a:pt x="701" y="11"/>
                  </a:cubicBezTo>
                  <a:cubicBezTo>
                    <a:pt x="672" y="4"/>
                    <a:pt x="645" y="1"/>
                    <a:pt x="620" y="1"/>
                  </a:cubicBezTo>
                  <a:close/>
                </a:path>
              </a:pathLst>
            </a:custGeom>
            <a:solidFill>
              <a:srgbClr val="3568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5" name="Google Shape;8765;p42"/>
            <p:cNvSpPr/>
            <p:nvPr/>
          </p:nvSpPr>
          <p:spPr>
            <a:xfrm>
              <a:off x="7233645" y="3605682"/>
              <a:ext cx="121289" cy="33083"/>
            </a:xfrm>
            <a:custGeom>
              <a:avLst/>
              <a:gdLst/>
              <a:ahLst/>
              <a:cxnLst/>
              <a:rect l="l" t="t" r="r" b="b"/>
              <a:pathLst>
                <a:path w="5673" h="1547" extrusionOk="0">
                  <a:moveTo>
                    <a:pt x="2620" y="1"/>
                  </a:moveTo>
                  <a:cubicBezTo>
                    <a:pt x="1742" y="1"/>
                    <a:pt x="909" y="474"/>
                    <a:pt x="299" y="1115"/>
                  </a:cubicBezTo>
                  <a:cubicBezTo>
                    <a:pt x="1" y="1427"/>
                    <a:pt x="1004" y="1546"/>
                    <a:pt x="2181" y="1546"/>
                  </a:cubicBezTo>
                  <a:cubicBezTo>
                    <a:pt x="3768" y="1546"/>
                    <a:pt x="5672" y="1330"/>
                    <a:pt x="5136" y="1081"/>
                  </a:cubicBezTo>
                  <a:cubicBezTo>
                    <a:pt x="4369" y="748"/>
                    <a:pt x="3735" y="114"/>
                    <a:pt x="2868" y="14"/>
                  </a:cubicBezTo>
                  <a:cubicBezTo>
                    <a:pt x="2785" y="5"/>
                    <a:pt x="2702" y="1"/>
                    <a:pt x="2620" y="1"/>
                  </a:cubicBezTo>
                  <a:close/>
                </a:path>
              </a:pathLst>
            </a:custGeom>
            <a:solidFill>
              <a:srgbClr val="7C46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66" name="Google Shape;8766;p42"/>
            <p:cNvGrpSpPr/>
            <p:nvPr/>
          </p:nvGrpSpPr>
          <p:grpSpPr>
            <a:xfrm>
              <a:off x="7135190" y="3578138"/>
              <a:ext cx="346634" cy="153352"/>
              <a:chOff x="7135190" y="3578138"/>
              <a:chExt cx="346634" cy="153352"/>
            </a:xfrm>
          </p:grpSpPr>
          <p:sp>
            <p:nvSpPr>
              <p:cNvPr id="8767" name="Google Shape;8767;p42"/>
              <p:cNvSpPr/>
              <p:nvPr/>
            </p:nvSpPr>
            <p:spPr>
              <a:xfrm>
                <a:off x="7135190" y="3578138"/>
                <a:ext cx="346634" cy="153352"/>
              </a:xfrm>
              <a:custGeom>
                <a:avLst/>
                <a:gdLst/>
                <a:ahLst/>
                <a:cxnLst/>
                <a:rect l="l" t="t" r="r" b="b"/>
                <a:pathLst>
                  <a:path w="16213" h="7171" extrusionOk="0">
                    <a:moveTo>
                      <a:pt x="7840" y="1"/>
                    </a:moveTo>
                    <a:cubicBezTo>
                      <a:pt x="3703" y="1"/>
                      <a:pt x="768" y="4204"/>
                      <a:pt x="1" y="6105"/>
                    </a:cubicBezTo>
                    <a:cubicBezTo>
                      <a:pt x="1920" y="6886"/>
                      <a:pt x="4673" y="7170"/>
                      <a:pt x="7368" y="7170"/>
                    </a:cubicBezTo>
                    <a:cubicBezTo>
                      <a:pt x="11701" y="7170"/>
                      <a:pt x="15883" y="6435"/>
                      <a:pt x="16212" y="5838"/>
                    </a:cubicBezTo>
                    <a:cubicBezTo>
                      <a:pt x="15645" y="4471"/>
                      <a:pt x="11842" y="1"/>
                      <a:pt x="7840" y="1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8" name="Google Shape;8768;p42"/>
              <p:cNvSpPr/>
              <p:nvPr/>
            </p:nvSpPr>
            <p:spPr>
              <a:xfrm>
                <a:off x="7183680" y="3668019"/>
                <a:ext cx="2856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35" extrusionOk="0">
                    <a:moveTo>
                      <a:pt x="668" y="1"/>
                    </a:moveTo>
                    <a:cubicBezTo>
                      <a:pt x="1" y="1"/>
                      <a:pt x="1" y="1035"/>
                      <a:pt x="668" y="1035"/>
                    </a:cubicBezTo>
                    <a:cubicBezTo>
                      <a:pt x="1335" y="1035"/>
                      <a:pt x="1335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9" name="Google Shape;8769;p42"/>
              <p:cNvSpPr/>
              <p:nvPr/>
            </p:nvSpPr>
            <p:spPr>
              <a:xfrm>
                <a:off x="7222207" y="3622362"/>
                <a:ext cx="28542" cy="2215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6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5" y="1035"/>
                      <a:pt x="1335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0" name="Google Shape;8770;p42"/>
              <p:cNvSpPr/>
              <p:nvPr/>
            </p:nvSpPr>
            <p:spPr>
              <a:xfrm>
                <a:off x="7256436" y="3688720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1" name="Google Shape;8771;p42"/>
              <p:cNvSpPr/>
              <p:nvPr/>
            </p:nvSpPr>
            <p:spPr>
              <a:xfrm>
                <a:off x="7308497" y="3635920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1"/>
                    </a:moveTo>
                    <a:cubicBezTo>
                      <a:pt x="0" y="1"/>
                      <a:pt x="0" y="1035"/>
                      <a:pt x="701" y="1035"/>
                    </a:cubicBezTo>
                    <a:cubicBezTo>
                      <a:pt x="1368" y="1035"/>
                      <a:pt x="1368" y="1"/>
                      <a:pt x="701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2" name="Google Shape;8772;p42"/>
              <p:cNvSpPr/>
              <p:nvPr/>
            </p:nvSpPr>
            <p:spPr>
              <a:xfrm>
                <a:off x="7349867" y="3692997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cubicBezTo>
                      <a:pt x="1334" y="1034"/>
                      <a:pt x="1334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3" name="Google Shape;8773;p42"/>
              <p:cNvSpPr/>
              <p:nvPr/>
            </p:nvSpPr>
            <p:spPr>
              <a:xfrm>
                <a:off x="7402633" y="3652323"/>
                <a:ext cx="28542" cy="22155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6" extrusionOk="0">
                    <a:moveTo>
                      <a:pt x="668" y="1"/>
                    </a:moveTo>
                    <a:cubicBezTo>
                      <a:pt x="1" y="1"/>
                      <a:pt x="1" y="1035"/>
                      <a:pt x="668" y="1035"/>
                    </a:cubicBezTo>
                    <a:cubicBezTo>
                      <a:pt x="1335" y="1035"/>
                      <a:pt x="1335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74" name="Google Shape;8774;p42"/>
            <p:cNvSpPr/>
            <p:nvPr/>
          </p:nvSpPr>
          <p:spPr>
            <a:xfrm>
              <a:off x="6968319" y="3094495"/>
              <a:ext cx="1432" cy="727"/>
            </a:xfrm>
            <a:custGeom>
              <a:avLst/>
              <a:gdLst/>
              <a:ahLst/>
              <a:cxnLst/>
              <a:rect l="l" t="t" r="r" b="b"/>
              <a:pathLst>
                <a:path w="67" h="34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34"/>
                    <a:pt x="0" y="34"/>
                    <a:pt x="67" y="1"/>
                  </a:cubicBezTo>
                  <a:close/>
                </a:path>
              </a:pathLst>
            </a:custGeom>
            <a:solidFill>
              <a:srgbClr val="FCA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75" name="Google Shape;8775;p42"/>
            <p:cNvGrpSpPr/>
            <p:nvPr/>
          </p:nvGrpSpPr>
          <p:grpSpPr>
            <a:xfrm>
              <a:off x="4751759" y="2489057"/>
              <a:ext cx="1104845" cy="1455707"/>
              <a:chOff x="4978547" y="2318369"/>
              <a:chExt cx="822424" cy="1083599"/>
            </a:xfrm>
          </p:grpSpPr>
          <p:sp>
            <p:nvSpPr>
              <p:cNvPr id="8776" name="Google Shape;8776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7" name="Google Shape;8777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356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8" name="Google Shape;8778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9" name="Google Shape;8779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0" name="Google Shape;8780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1" name="Google Shape;8781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2" name="Google Shape;8782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3" name="Google Shape;8783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4" name="Google Shape;8784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5" name="Google Shape;8785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6" name="Google Shape;8786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7" name="Google Shape;8787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8" name="Google Shape;8788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9" name="Google Shape;8789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0" name="Google Shape;8790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1" name="Google Shape;8791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2" name="Google Shape;8792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3" name="Google Shape;8793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4" name="Google Shape;8794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5" name="Google Shape;8795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6" name="Google Shape;8796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7" name="Google Shape;8797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8" name="Google Shape;8798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9" name="Google Shape;8799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0" name="Google Shape;8800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01" name="Google Shape;8801;p42"/>
            <p:cNvGrpSpPr/>
            <p:nvPr/>
          </p:nvGrpSpPr>
          <p:grpSpPr>
            <a:xfrm>
              <a:off x="5120467" y="3879881"/>
              <a:ext cx="346634" cy="153352"/>
              <a:chOff x="5120467" y="3879881"/>
              <a:chExt cx="346634" cy="153352"/>
            </a:xfrm>
          </p:grpSpPr>
          <p:sp>
            <p:nvSpPr>
              <p:cNvPr id="8802" name="Google Shape;8802;p42"/>
              <p:cNvSpPr/>
              <p:nvPr/>
            </p:nvSpPr>
            <p:spPr>
              <a:xfrm>
                <a:off x="5120467" y="3879881"/>
                <a:ext cx="346634" cy="153352"/>
              </a:xfrm>
              <a:custGeom>
                <a:avLst/>
                <a:gdLst/>
                <a:ahLst/>
                <a:cxnLst/>
                <a:rect l="l" t="t" r="r" b="b"/>
                <a:pathLst>
                  <a:path w="16213" h="7171" extrusionOk="0">
                    <a:moveTo>
                      <a:pt x="7840" y="1"/>
                    </a:moveTo>
                    <a:cubicBezTo>
                      <a:pt x="3703" y="1"/>
                      <a:pt x="768" y="4204"/>
                      <a:pt x="1" y="6105"/>
                    </a:cubicBezTo>
                    <a:cubicBezTo>
                      <a:pt x="1920" y="6886"/>
                      <a:pt x="4673" y="7171"/>
                      <a:pt x="7368" y="7171"/>
                    </a:cubicBezTo>
                    <a:cubicBezTo>
                      <a:pt x="11701" y="7171"/>
                      <a:pt x="15883" y="6435"/>
                      <a:pt x="16212" y="5838"/>
                    </a:cubicBezTo>
                    <a:cubicBezTo>
                      <a:pt x="15645" y="4437"/>
                      <a:pt x="11843" y="1"/>
                      <a:pt x="7840" y="1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3" name="Google Shape;8803;p42"/>
              <p:cNvSpPr/>
              <p:nvPr/>
            </p:nvSpPr>
            <p:spPr>
              <a:xfrm>
                <a:off x="5219329" y="3907446"/>
                <a:ext cx="120883" cy="33061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546" extrusionOk="0">
                    <a:moveTo>
                      <a:pt x="2626" y="0"/>
                    </a:moveTo>
                    <a:cubicBezTo>
                      <a:pt x="1723" y="0"/>
                      <a:pt x="893" y="473"/>
                      <a:pt x="314" y="1114"/>
                    </a:cubicBezTo>
                    <a:cubicBezTo>
                      <a:pt x="1" y="1426"/>
                      <a:pt x="996" y="1545"/>
                      <a:pt x="2169" y="1545"/>
                    </a:cubicBezTo>
                    <a:cubicBezTo>
                      <a:pt x="3749" y="1545"/>
                      <a:pt x="5653" y="1329"/>
                      <a:pt x="5117" y="1080"/>
                    </a:cubicBezTo>
                    <a:cubicBezTo>
                      <a:pt x="4350" y="747"/>
                      <a:pt x="3749" y="113"/>
                      <a:pt x="2882" y="13"/>
                    </a:cubicBezTo>
                    <a:cubicBezTo>
                      <a:pt x="2796" y="4"/>
                      <a:pt x="2711" y="0"/>
                      <a:pt x="2626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4" name="Google Shape;8804;p42"/>
              <p:cNvSpPr/>
              <p:nvPr/>
            </p:nvSpPr>
            <p:spPr>
              <a:xfrm>
                <a:off x="5168979" y="3969762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4" y="1035"/>
                      <a:pt x="1334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5" name="Google Shape;8805;p42"/>
              <p:cNvSpPr/>
              <p:nvPr/>
            </p:nvSpPr>
            <p:spPr>
              <a:xfrm>
                <a:off x="5207484" y="392412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cubicBezTo>
                      <a:pt x="1335" y="1034"/>
                      <a:pt x="1335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6" name="Google Shape;8806;p42"/>
              <p:cNvSpPr/>
              <p:nvPr/>
            </p:nvSpPr>
            <p:spPr>
              <a:xfrm>
                <a:off x="5241713" y="3990462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7" name="Google Shape;8807;p42"/>
              <p:cNvSpPr/>
              <p:nvPr/>
            </p:nvSpPr>
            <p:spPr>
              <a:xfrm>
                <a:off x="5293774" y="3937663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1"/>
                    </a:moveTo>
                    <a:cubicBezTo>
                      <a:pt x="34" y="1"/>
                      <a:pt x="1" y="1035"/>
                      <a:pt x="701" y="1035"/>
                    </a:cubicBezTo>
                    <a:cubicBezTo>
                      <a:pt x="1368" y="1035"/>
                      <a:pt x="1368" y="1"/>
                      <a:pt x="701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8" name="Google Shape;8808;p42"/>
              <p:cNvSpPr/>
              <p:nvPr/>
            </p:nvSpPr>
            <p:spPr>
              <a:xfrm>
                <a:off x="5335144" y="3994739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0"/>
                    </a:moveTo>
                    <a:cubicBezTo>
                      <a:pt x="0" y="0"/>
                      <a:pt x="0" y="1035"/>
                      <a:pt x="667" y="1035"/>
                    </a:cubicBezTo>
                    <a:cubicBezTo>
                      <a:pt x="1335" y="1035"/>
                      <a:pt x="1335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9" name="Google Shape;8809;p42"/>
              <p:cNvSpPr/>
              <p:nvPr/>
            </p:nvSpPr>
            <p:spPr>
              <a:xfrm>
                <a:off x="5387910" y="395408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1" y="0"/>
                      <a:pt x="1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10" name="Google Shape;8810;p42"/>
            <p:cNvGrpSpPr/>
            <p:nvPr/>
          </p:nvGrpSpPr>
          <p:grpSpPr>
            <a:xfrm>
              <a:off x="6538970" y="2526904"/>
              <a:ext cx="1224672" cy="1613588"/>
              <a:chOff x="4978547" y="2318369"/>
              <a:chExt cx="822424" cy="1083599"/>
            </a:xfrm>
          </p:grpSpPr>
          <p:sp>
            <p:nvSpPr>
              <p:cNvPr id="8811" name="Google Shape;8811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2" name="Google Shape;8812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356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3" name="Google Shape;8813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4" name="Google Shape;8814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5" name="Google Shape;8815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6" name="Google Shape;8816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7" name="Google Shape;8817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8" name="Google Shape;8818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9" name="Google Shape;8819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0" name="Google Shape;8820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1" name="Google Shape;8821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2" name="Google Shape;8822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3" name="Google Shape;8823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4" name="Google Shape;8824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5" name="Google Shape;8825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6" name="Google Shape;8826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7" name="Google Shape;8827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8" name="Google Shape;8828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9" name="Google Shape;8829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0" name="Google Shape;8830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1" name="Google Shape;8831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2" name="Google Shape;8832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3" name="Google Shape;8833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4" name="Google Shape;8834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5" name="Google Shape;8835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36" name="Google Shape;8836;p42"/>
            <p:cNvGrpSpPr/>
            <p:nvPr/>
          </p:nvGrpSpPr>
          <p:grpSpPr>
            <a:xfrm>
              <a:off x="6946213" y="4070357"/>
              <a:ext cx="418642" cy="185429"/>
              <a:chOff x="6946213" y="4070357"/>
              <a:chExt cx="418642" cy="185429"/>
            </a:xfrm>
          </p:grpSpPr>
          <p:sp>
            <p:nvSpPr>
              <p:cNvPr id="8837" name="Google Shape;8837;p42"/>
              <p:cNvSpPr/>
              <p:nvPr/>
            </p:nvSpPr>
            <p:spPr>
              <a:xfrm>
                <a:off x="6946213" y="4070357"/>
                <a:ext cx="418642" cy="185429"/>
              </a:xfrm>
              <a:custGeom>
                <a:avLst/>
                <a:gdLst/>
                <a:ahLst/>
                <a:cxnLst/>
                <a:rect l="l" t="t" r="r" b="b"/>
                <a:pathLst>
                  <a:path w="19581" h="8671" extrusionOk="0">
                    <a:moveTo>
                      <a:pt x="9473" y="0"/>
                    </a:moveTo>
                    <a:cubicBezTo>
                      <a:pt x="4503" y="0"/>
                      <a:pt x="934" y="5104"/>
                      <a:pt x="0" y="7372"/>
                    </a:cubicBezTo>
                    <a:cubicBezTo>
                      <a:pt x="2340" y="8324"/>
                      <a:pt x="5687" y="8671"/>
                      <a:pt x="8955" y="8671"/>
                    </a:cubicBezTo>
                    <a:cubicBezTo>
                      <a:pt x="14163" y="8671"/>
                      <a:pt x="19171" y="7789"/>
                      <a:pt x="19581" y="7072"/>
                    </a:cubicBezTo>
                    <a:cubicBezTo>
                      <a:pt x="18880" y="5404"/>
                      <a:pt x="14277" y="0"/>
                      <a:pt x="9473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8" name="Google Shape;8838;p42"/>
              <p:cNvSpPr/>
              <p:nvPr/>
            </p:nvSpPr>
            <p:spPr>
              <a:xfrm>
                <a:off x="7065427" y="4103503"/>
                <a:ext cx="145598" cy="40396"/>
              </a:xfrm>
              <a:custGeom>
                <a:avLst/>
                <a:gdLst/>
                <a:ahLst/>
                <a:cxnLst/>
                <a:rect l="l" t="t" r="r" b="b"/>
                <a:pathLst>
                  <a:path w="6810" h="1889" extrusionOk="0">
                    <a:moveTo>
                      <a:pt x="3150" y="0"/>
                    </a:moveTo>
                    <a:cubicBezTo>
                      <a:pt x="2095" y="0"/>
                      <a:pt x="1090" y="593"/>
                      <a:pt x="362" y="1352"/>
                    </a:cubicBezTo>
                    <a:cubicBezTo>
                      <a:pt x="1" y="1742"/>
                      <a:pt x="1250" y="1888"/>
                      <a:pt x="2692" y="1888"/>
                    </a:cubicBezTo>
                    <a:cubicBezTo>
                      <a:pt x="4585" y="1888"/>
                      <a:pt x="6809" y="1636"/>
                      <a:pt x="6166" y="1352"/>
                    </a:cubicBezTo>
                    <a:cubicBezTo>
                      <a:pt x="5265" y="919"/>
                      <a:pt x="4531" y="152"/>
                      <a:pt x="3464" y="18"/>
                    </a:cubicBezTo>
                    <a:cubicBezTo>
                      <a:pt x="3359" y="6"/>
                      <a:pt x="3254" y="0"/>
                      <a:pt x="3150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9" name="Google Shape;8839;p42"/>
              <p:cNvSpPr/>
              <p:nvPr/>
            </p:nvSpPr>
            <p:spPr>
              <a:xfrm>
                <a:off x="7007530" y="4181644"/>
                <a:ext cx="2856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35" extrusionOk="0">
                    <a:moveTo>
                      <a:pt x="668" y="0"/>
                    </a:moveTo>
                    <a:cubicBezTo>
                      <a:pt x="1" y="0"/>
                      <a:pt x="1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0" name="Google Shape;8840;p42"/>
              <p:cNvSpPr/>
              <p:nvPr/>
            </p:nvSpPr>
            <p:spPr>
              <a:xfrm>
                <a:off x="7054609" y="412670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5" y="1035"/>
                      <a:pt x="1335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1" name="Google Shape;8841;p42"/>
              <p:cNvSpPr/>
              <p:nvPr/>
            </p:nvSpPr>
            <p:spPr>
              <a:xfrm>
                <a:off x="7095979" y="4205895"/>
                <a:ext cx="28542" cy="2283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68" extrusionOk="0">
                    <a:moveTo>
                      <a:pt x="667" y="0"/>
                    </a:moveTo>
                    <a:cubicBezTo>
                      <a:pt x="0" y="0"/>
                      <a:pt x="0" y="1068"/>
                      <a:pt x="667" y="1068"/>
                    </a:cubicBezTo>
                    <a:cubicBezTo>
                      <a:pt x="1334" y="1068"/>
                      <a:pt x="1334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2" name="Google Shape;8842;p42"/>
              <p:cNvSpPr/>
              <p:nvPr/>
            </p:nvSpPr>
            <p:spPr>
              <a:xfrm>
                <a:off x="7158730" y="4143108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668" y="1"/>
                    </a:moveTo>
                    <a:cubicBezTo>
                      <a:pt x="0" y="1"/>
                      <a:pt x="0" y="1035"/>
                      <a:pt x="668" y="1035"/>
                    </a:cubicBezTo>
                    <a:cubicBezTo>
                      <a:pt x="1368" y="1035"/>
                      <a:pt x="1368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3" name="Google Shape;8843;p42"/>
              <p:cNvSpPr/>
              <p:nvPr/>
            </p:nvSpPr>
            <p:spPr>
              <a:xfrm>
                <a:off x="7208652" y="4211605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4" name="Google Shape;8844;p42"/>
              <p:cNvSpPr/>
              <p:nvPr/>
            </p:nvSpPr>
            <p:spPr>
              <a:xfrm>
                <a:off x="7271402" y="4162376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0"/>
                    </a:moveTo>
                    <a:cubicBezTo>
                      <a:pt x="1" y="0"/>
                      <a:pt x="1" y="1034"/>
                      <a:pt x="701" y="1034"/>
                    </a:cubicBezTo>
                    <a:cubicBezTo>
                      <a:pt x="1369" y="1034"/>
                      <a:pt x="1369" y="0"/>
                      <a:pt x="701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45" name="Google Shape;8845;p42"/>
            <p:cNvGrpSpPr/>
            <p:nvPr/>
          </p:nvGrpSpPr>
          <p:grpSpPr>
            <a:xfrm>
              <a:off x="5776889" y="2670913"/>
              <a:ext cx="753094" cy="992252"/>
              <a:chOff x="4978547" y="2318369"/>
              <a:chExt cx="822424" cy="1083599"/>
            </a:xfrm>
          </p:grpSpPr>
          <p:sp>
            <p:nvSpPr>
              <p:cNvPr id="8846" name="Google Shape;8846;p42"/>
              <p:cNvSpPr/>
              <p:nvPr/>
            </p:nvSpPr>
            <p:spPr>
              <a:xfrm>
                <a:off x="5325865" y="3075227"/>
                <a:ext cx="123405" cy="326741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15279" extrusionOk="0">
                    <a:moveTo>
                      <a:pt x="1" y="1"/>
                    </a:moveTo>
                    <a:lnTo>
                      <a:pt x="1" y="15279"/>
                    </a:lnTo>
                    <a:lnTo>
                      <a:pt x="5771" y="15279"/>
                    </a:lnTo>
                    <a:lnTo>
                      <a:pt x="5771" y="1"/>
                    </a:lnTo>
                    <a:close/>
                  </a:path>
                </a:pathLst>
              </a:custGeom>
              <a:solidFill>
                <a:srgbClr val="7F3C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7" name="Google Shape;8847;p42"/>
              <p:cNvSpPr/>
              <p:nvPr/>
            </p:nvSpPr>
            <p:spPr>
              <a:xfrm>
                <a:off x="4978547" y="2318369"/>
                <a:ext cx="822424" cy="811411"/>
              </a:xfrm>
              <a:custGeom>
                <a:avLst/>
                <a:gdLst/>
                <a:ahLst/>
                <a:cxnLst/>
                <a:rect l="l" t="t" r="r" b="b"/>
                <a:pathLst>
                  <a:path w="38467" h="37943" extrusionOk="0">
                    <a:moveTo>
                      <a:pt x="20409" y="1"/>
                    </a:moveTo>
                    <a:cubicBezTo>
                      <a:pt x="17685" y="1"/>
                      <a:pt x="2286" y="20290"/>
                      <a:pt x="4651" y="20290"/>
                    </a:cubicBezTo>
                    <a:cubicBezTo>
                      <a:pt x="4677" y="20290"/>
                      <a:pt x="4706" y="20287"/>
                      <a:pt x="4737" y="20282"/>
                    </a:cubicBezTo>
                    <a:cubicBezTo>
                      <a:pt x="6939" y="20682"/>
                      <a:pt x="10708" y="20316"/>
                      <a:pt x="10642" y="20916"/>
                    </a:cubicBezTo>
                    <a:cubicBezTo>
                      <a:pt x="10775" y="22417"/>
                      <a:pt x="2102" y="27954"/>
                      <a:pt x="2869" y="29289"/>
                    </a:cubicBezTo>
                    <a:cubicBezTo>
                      <a:pt x="3233" y="29534"/>
                      <a:pt x="3999" y="29624"/>
                      <a:pt x="4921" y="29624"/>
                    </a:cubicBezTo>
                    <a:cubicBezTo>
                      <a:pt x="7378" y="29624"/>
                      <a:pt x="10942" y="28988"/>
                      <a:pt x="10942" y="28988"/>
                    </a:cubicBezTo>
                    <a:lnTo>
                      <a:pt x="10942" y="28988"/>
                    </a:lnTo>
                    <a:cubicBezTo>
                      <a:pt x="12476" y="29722"/>
                      <a:pt x="1" y="36194"/>
                      <a:pt x="1935" y="37328"/>
                    </a:cubicBezTo>
                    <a:cubicBezTo>
                      <a:pt x="2713" y="37723"/>
                      <a:pt x="8321" y="37942"/>
                      <a:pt x="14861" y="37942"/>
                    </a:cubicBezTo>
                    <a:cubicBezTo>
                      <a:pt x="25445" y="37942"/>
                      <a:pt x="38466" y="37367"/>
                      <a:pt x="37394" y="36027"/>
                    </a:cubicBezTo>
                    <a:cubicBezTo>
                      <a:pt x="36327" y="33925"/>
                      <a:pt x="31290" y="31257"/>
                      <a:pt x="28421" y="28421"/>
                    </a:cubicBezTo>
                    <a:cubicBezTo>
                      <a:pt x="28389" y="28358"/>
                      <a:pt x="28478" y="28332"/>
                      <a:pt x="28660" y="28332"/>
                    </a:cubicBezTo>
                    <a:cubicBezTo>
                      <a:pt x="29480" y="28332"/>
                      <a:pt x="32189" y="28862"/>
                      <a:pt x="34158" y="28862"/>
                    </a:cubicBezTo>
                    <a:cubicBezTo>
                      <a:pt x="34966" y="28862"/>
                      <a:pt x="35649" y="28773"/>
                      <a:pt x="36026" y="28521"/>
                    </a:cubicBezTo>
                    <a:cubicBezTo>
                      <a:pt x="37327" y="27187"/>
                      <a:pt x="26153" y="20516"/>
                      <a:pt x="27554" y="19982"/>
                    </a:cubicBezTo>
                    <a:cubicBezTo>
                      <a:pt x="27926" y="19734"/>
                      <a:pt x="28708" y="19689"/>
                      <a:pt x="29635" y="19689"/>
                    </a:cubicBezTo>
                    <a:cubicBezTo>
                      <a:pt x="30166" y="19689"/>
                      <a:pt x="30745" y="19704"/>
                      <a:pt x="31321" y="19704"/>
                    </a:cubicBezTo>
                    <a:cubicBezTo>
                      <a:pt x="32444" y="19704"/>
                      <a:pt x="33558" y="19647"/>
                      <a:pt x="34292" y="19315"/>
                    </a:cubicBezTo>
                    <a:cubicBezTo>
                      <a:pt x="34314" y="19320"/>
                      <a:pt x="34333" y="19322"/>
                      <a:pt x="34352" y="19322"/>
                    </a:cubicBezTo>
                    <a:cubicBezTo>
                      <a:pt x="36000" y="19322"/>
                      <a:pt x="22725" y="1"/>
                      <a:pt x="20415" y="1"/>
                    </a:cubicBezTo>
                    <a:cubicBezTo>
                      <a:pt x="20413" y="1"/>
                      <a:pt x="20411" y="1"/>
                      <a:pt x="20409" y="1"/>
                    </a:cubicBezTo>
                    <a:close/>
                  </a:path>
                </a:pathLst>
              </a:custGeom>
              <a:solidFill>
                <a:srgbClr val="356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8" name="Google Shape;8848;p42"/>
              <p:cNvSpPr/>
              <p:nvPr/>
            </p:nvSpPr>
            <p:spPr>
              <a:xfrm>
                <a:off x="5145717" y="2674707"/>
                <a:ext cx="47955" cy="38514"/>
              </a:xfrm>
              <a:custGeom>
                <a:avLst/>
                <a:gdLst/>
                <a:ahLst/>
                <a:cxnLst/>
                <a:rect l="l" t="t" r="r" b="b"/>
                <a:pathLst>
                  <a:path w="2243" h="1801" extrusionOk="0">
                    <a:moveTo>
                      <a:pt x="1465" y="0"/>
                    </a:moveTo>
                    <a:cubicBezTo>
                      <a:pt x="1347" y="0"/>
                      <a:pt x="1227" y="45"/>
                      <a:pt x="1121" y="150"/>
                    </a:cubicBezTo>
                    <a:lnTo>
                      <a:pt x="388" y="917"/>
                    </a:lnTo>
                    <a:cubicBezTo>
                      <a:pt x="0" y="1279"/>
                      <a:pt x="353" y="1801"/>
                      <a:pt x="764" y="1801"/>
                    </a:cubicBezTo>
                    <a:cubicBezTo>
                      <a:pt x="884" y="1801"/>
                      <a:pt x="1009" y="1756"/>
                      <a:pt x="1121" y="1651"/>
                    </a:cubicBezTo>
                    <a:lnTo>
                      <a:pt x="1855" y="884"/>
                    </a:lnTo>
                    <a:cubicBezTo>
                      <a:pt x="2243" y="522"/>
                      <a:pt x="1870" y="0"/>
                      <a:pt x="146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9" name="Google Shape;8849;p42"/>
              <p:cNvSpPr/>
              <p:nvPr/>
            </p:nvSpPr>
            <p:spPr>
              <a:xfrm>
                <a:off x="5279022" y="2669340"/>
                <a:ext cx="56016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2219" extrusionOk="0">
                    <a:moveTo>
                      <a:pt x="735" y="0"/>
                    </a:moveTo>
                    <a:cubicBezTo>
                      <a:pt x="345" y="0"/>
                      <a:pt x="0" y="519"/>
                      <a:pt x="357" y="901"/>
                    </a:cubicBezTo>
                    <a:lnTo>
                      <a:pt x="1524" y="2069"/>
                    </a:lnTo>
                    <a:cubicBezTo>
                      <a:pt x="1630" y="2174"/>
                      <a:pt x="1749" y="2218"/>
                      <a:pt x="1864" y="2218"/>
                    </a:cubicBezTo>
                    <a:cubicBezTo>
                      <a:pt x="2261" y="2218"/>
                      <a:pt x="2620" y="1697"/>
                      <a:pt x="2258" y="1335"/>
                    </a:cubicBezTo>
                    <a:lnTo>
                      <a:pt x="1091" y="168"/>
                    </a:lnTo>
                    <a:cubicBezTo>
                      <a:pt x="981" y="50"/>
                      <a:pt x="856" y="0"/>
                      <a:pt x="73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0" name="Google Shape;8850;p42"/>
              <p:cNvSpPr/>
              <p:nvPr/>
            </p:nvSpPr>
            <p:spPr>
              <a:xfrm>
                <a:off x="5233974" y="2572402"/>
                <a:ext cx="56657" cy="47368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2215" extrusionOk="0">
                    <a:moveTo>
                      <a:pt x="1881" y="1"/>
                    </a:moveTo>
                    <a:cubicBezTo>
                      <a:pt x="1761" y="1"/>
                      <a:pt x="1637" y="49"/>
                      <a:pt x="1530" y="164"/>
                    </a:cubicBezTo>
                    <a:lnTo>
                      <a:pt x="362" y="1331"/>
                    </a:lnTo>
                    <a:cubicBezTo>
                      <a:pt x="1" y="1693"/>
                      <a:pt x="359" y="2215"/>
                      <a:pt x="756" y="2215"/>
                    </a:cubicBezTo>
                    <a:cubicBezTo>
                      <a:pt x="872" y="2215"/>
                      <a:pt x="991" y="2171"/>
                      <a:pt x="1096" y="2065"/>
                    </a:cubicBezTo>
                    <a:lnTo>
                      <a:pt x="2264" y="898"/>
                    </a:lnTo>
                    <a:cubicBezTo>
                      <a:pt x="2649" y="538"/>
                      <a:pt x="2283" y="1"/>
                      <a:pt x="1881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1" name="Google Shape;8851;p42"/>
              <p:cNvSpPr/>
              <p:nvPr/>
            </p:nvSpPr>
            <p:spPr>
              <a:xfrm>
                <a:off x="5379465" y="2595540"/>
                <a:ext cx="54669" cy="45935"/>
              </a:xfrm>
              <a:custGeom>
                <a:avLst/>
                <a:gdLst/>
                <a:ahLst/>
                <a:cxnLst/>
                <a:rect l="l" t="t" r="r" b="b"/>
                <a:pathLst>
                  <a:path w="2557" h="2148" extrusionOk="0">
                    <a:moveTo>
                      <a:pt x="758" y="0"/>
                    </a:moveTo>
                    <a:cubicBezTo>
                      <a:pt x="360" y="0"/>
                      <a:pt x="0" y="529"/>
                      <a:pt x="362" y="917"/>
                    </a:cubicBezTo>
                    <a:lnTo>
                      <a:pt x="1463" y="1984"/>
                    </a:lnTo>
                    <a:cubicBezTo>
                      <a:pt x="1571" y="2099"/>
                      <a:pt x="1692" y="2147"/>
                      <a:pt x="1810" y="2147"/>
                    </a:cubicBezTo>
                    <a:cubicBezTo>
                      <a:pt x="2204" y="2147"/>
                      <a:pt x="2556" y="1610"/>
                      <a:pt x="2197" y="1250"/>
                    </a:cubicBezTo>
                    <a:lnTo>
                      <a:pt x="1096" y="149"/>
                    </a:lnTo>
                    <a:cubicBezTo>
                      <a:pt x="991" y="44"/>
                      <a:pt x="873" y="0"/>
                      <a:pt x="75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2" name="Google Shape;8852;p42"/>
              <p:cNvSpPr/>
              <p:nvPr/>
            </p:nvSpPr>
            <p:spPr>
              <a:xfrm>
                <a:off x="5330975" y="2486391"/>
                <a:ext cx="52573" cy="43497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2034" extrusionOk="0">
                    <a:moveTo>
                      <a:pt x="1703" y="0"/>
                    </a:moveTo>
                    <a:cubicBezTo>
                      <a:pt x="1587" y="0"/>
                      <a:pt x="1468" y="44"/>
                      <a:pt x="1363" y="150"/>
                    </a:cubicBezTo>
                    <a:lnTo>
                      <a:pt x="362" y="1150"/>
                    </a:lnTo>
                    <a:cubicBezTo>
                      <a:pt x="0" y="1512"/>
                      <a:pt x="359" y="2034"/>
                      <a:pt x="756" y="2034"/>
                    </a:cubicBezTo>
                    <a:cubicBezTo>
                      <a:pt x="872" y="2034"/>
                      <a:pt x="991" y="1990"/>
                      <a:pt x="1096" y="1884"/>
                    </a:cubicBezTo>
                    <a:lnTo>
                      <a:pt x="2097" y="884"/>
                    </a:lnTo>
                    <a:cubicBezTo>
                      <a:pt x="2458" y="522"/>
                      <a:pt x="2100" y="0"/>
                      <a:pt x="1703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3" name="Google Shape;8853;p42"/>
              <p:cNvSpPr/>
              <p:nvPr/>
            </p:nvSpPr>
            <p:spPr>
              <a:xfrm>
                <a:off x="5377220" y="2391142"/>
                <a:ext cx="6063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1035" extrusionOk="0">
                    <a:moveTo>
                      <a:pt x="667" y="0"/>
                    </a:moveTo>
                    <a:cubicBezTo>
                      <a:pt x="0" y="0"/>
                      <a:pt x="0" y="1034"/>
                      <a:pt x="667" y="1034"/>
                    </a:cubicBezTo>
                    <a:lnTo>
                      <a:pt x="2169" y="1034"/>
                    </a:lnTo>
                    <a:cubicBezTo>
                      <a:pt x="2836" y="1034"/>
                      <a:pt x="2836" y="0"/>
                      <a:pt x="216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4" name="Google Shape;8854;p42"/>
              <p:cNvSpPr/>
              <p:nvPr/>
            </p:nvSpPr>
            <p:spPr>
              <a:xfrm>
                <a:off x="5438666" y="2487824"/>
                <a:ext cx="51141" cy="42064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7" extrusionOk="0">
                    <a:moveTo>
                      <a:pt x="1619" y="0"/>
                    </a:moveTo>
                    <a:cubicBezTo>
                      <a:pt x="1499" y="0"/>
                      <a:pt x="1375" y="45"/>
                      <a:pt x="1263" y="149"/>
                    </a:cubicBezTo>
                    <a:lnTo>
                      <a:pt x="362" y="1083"/>
                    </a:lnTo>
                    <a:cubicBezTo>
                      <a:pt x="0" y="1445"/>
                      <a:pt x="359" y="1967"/>
                      <a:pt x="756" y="1967"/>
                    </a:cubicBezTo>
                    <a:cubicBezTo>
                      <a:pt x="872" y="1967"/>
                      <a:pt x="990" y="1923"/>
                      <a:pt x="1096" y="1817"/>
                    </a:cubicBezTo>
                    <a:lnTo>
                      <a:pt x="2030" y="917"/>
                    </a:lnTo>
                    <a:cubicBezTo>
                      <a:pt x="2392" y="529"/>
                      <a:pt x="2032" y="0"/>
                      <a:pt x="161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5" name="Google Shape;8855;p42"/>
              <p:cNvSpPr/>
              <p:nvPr/>
            </p:nvSpPr>
            <p:spPr>
              <a:xfrm>
                <a:off x="5515677" y="2566991"/>
                <a:ext cx="58282" cy="4922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2302" extrusionOk="0">
                    <a:moveTo>
                      <a:pt x="757" y="1"/>
                    </a:moveTo>
                    <a:cubicBezTo>
                      <a:pt x="359" y="1"/>
                      <a:pt x="1" y="522"/>
                      <a:pt x="363" y="884"/>
                    </a:cubicBezTo>
                    <a:lnTo>
                      <a:pt x="1630" y="2152"/>
                    </a:lnTo>
                    <a:cubicBezTo>
                      <a:pt x="1735" y="2257"/>
                      <a:pt x="1854" y="2301"/>
                      <a:pt x="1970" y="2301"/>
                    </a:cubicBezTo>
                    <a:cubicBezTo>
                      <a:pt x="2367" y="2301"/>
                      <a:pt x="2726" y="1779"/>
                      <a:pt x="2364" y="1418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7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6" name="Google Shape;8856;p42"/>
              <p:cNvSpPr/>
              <p:nvPr/>
            </p:nvSpPr>
            <p:spPr>
              <a:xfrm>
                <a:off x="5454359" y="2669340"/>
                <a:ext cx="56743" cy="47453"/>
              </a:xfrm>
              <a:custGeom>
                <a:avLst/>
                <a:gdLst/>
                <a:ahLst/>
                <a:cxnLst/>
                <a:rect l="l" t="t" r="r" b="b"/>
                <a:pathLst>
                  <a:path w="2654" h="2219" extrusionOk="0">
                    <a:moveTo>
                      <a:pt x="1918" y="0"/>
                    </a:moveTo>
                    <a:cubicBezTo>
                      <a:pt x="1798" y="0"/>
                      <a:pt x="1673" y="50"/>
                      <a:pt x="1563" y="168"/>
                    </a:cubicBezTo>
                    <a:lnTo>
                      <a:pt x="362" y="1335"/>
                    </a:lnTo>
                    <a:cubicBezTo>
                      <a:pt x="0" y="1697"/>
                      <a:pt x="359" y="2218"/>
                      <a:pt x="771" y="2218"/>
                    </a:cubicBezTo>
                    <a:cubicBezTo>
                      <a:pt x="891" y="2218"/>
                      <a:pt x="1016" y="2174"/>
                      <a:pt x="1129" y="2069"/>
                    </a:cubicBezTo>
                    <a:lnTo>
                      <a:pt x="2297" y="901"/>
                    </a:lnTo>
                    <a:cubicBezTo>
                      <a:pt x="2653" y="519"/>
                      <a:pt x="2309" y="0"/>
                      <a:pt x="19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7" name="Google Shape;8857;p42"/>
              <p:cNvSpPr/>
              <p:nvPr/>
            </p:nvSpPr>
            <p:spPr>
              <a:xfrm>
                <a:off x="5617659" y="2658305"/>
                <a:ext cx="46159" cy="37082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1734" extrusionOk="0">
                    <a:moveTo>
                      <a:pt x="774" y="1"/>
                    </a:moveTo>
                    <a:cubicBezTo>
                      <a:pt x="360" y="1"/>
                      <a:pt x="0" y="529"/>
                      <a:pt x="363" y="917"/>
                    </a:cubicBezTo>
                    <a:lnTo>
                      <a:pt x="1063" y="1584"/>
                    </a:lnTo>
                    <a:cubicBezTo>
                      <a:pt x="1168" y="1689"/>
                      <a:pt x="1287" y="1734"/>
                      <a:pt x="1403" y="1734"/>
                    </a:cubicBezTo>
                    <a:cubicBezTo>
                      <a:pt x="1800" y="1734"/>
                      <a:pt x="2159" y="1212"/>
                      <a:pt x="1797" y="850"/>
                    </a:cubicBezTo>
                    <a:lnTo>
                      <a:pt x="1130" y="150"/>
                    </a:lnTo>
                    <a:cubicBezTo>
                      <a:pt x="1017" y="45"/>
                      <a:pt x="893" y="1"/>
                      <a:pt x="774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8" name="Google Shape;8858;p42"/>
              <p:cNvSpPr/>
              <p:nvPr/>
            </p:nvSpPr>
            <p:spPr>
              <a:xfrm>
                <a:off x="5276777" y="2758879"/>
                <a:ext cx="61852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68" extrusionOk="0">
                    <a:moveTo>
                      <a:pt x="2135" y="1"/>
                    </a:moveTo>
                    <a:cubicBezTo>
                      <a:pt x="2019" y="1"/>
                      <a:pt x="1901" y="45"/>
                      <a:pt x="1796" y="150"/>
                    </a:cubicBezTo>
                    <a:lnTo>
                      <a:pt x="362" y="1585"/>
                    </a:lnTo>
                    <a:cubicBezTo>
                      <a:pt x="0" y="1946"/>
                      <a:pt x="359" y="2468"/>
                      <a:pt x="771" y="2468"/>
                    </a:cubicBezTo>
                    <a:cubicBezTo>
                      <a:pt x="892" y="2468"/>
                      <a:pt x="1016" y="2424"/>
                      <a:pt x="1129" y="2318"/>
                    </a:cubicBezTo>
                    <a:lnTo>
                      <a:pt x="2530" y="917"/>
                    </a:lnTo>
                    <a:cubicBezTo>
                      <a:pt x="2892" y="529"/>
                      <a:pt x="2532" y="1"/>
                      <a:pt x="2135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9" name="Google Shape;8859;p42"/>
              <p:cNvSpPr/>
              <p:nvPr/>
            </p:nvSpPr>
            <p:spPr>
              <a:xfrm>
                <a:off x="5429387" y="2757446"/>
                <a:ext cx="54711" cy="45657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135" extrusionOk="0">
                    <a:moveTo>
                      <a:pt x="756" y="1"/>
                    </a:moveTo>
                    <a:cubicBezTo>
                      <a:pt x="359" y="1"/>
                      <a:pt x="1" y="523"/>
                      <a:pt x="362" y="884"/>
                    </a:cubicBezTo>
                    <a:lnTo>
                      <a:pt x="1463" y="1985"/>
                    </a:lnTo>
                    <a:cubicBezTo>
                      <a:pt x="1568" y="2090"/>
                      <a:pt x="1687" y="2135"/>
                      <a:pt x="1803" y="2135"/>
                    </a:cubicBezTo>
                    <a:cubicBezTo>
                      <a:pt x="2200" y="2135"/>
                      <a:pt x="2559" y="1613"/>
                      <a:pt x="2197" y="1251"/>
                    </a:cubicBezTo>
                    <a:lnTo>
                      <a:pt x="1096" y="150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0" name="Google Shape;8860;p42"/>
              <p:cNvSpPr/>
              <p:nvPr/>
            </p:nvSpPr>
            <p:spPr>
              <a:xfrm>
                <a:off x="5151255" y="2854470"/>
                <a:ext cx="49559" cy="39947"/>
              </a:xfrm>
              <a:custGeom>
                <a:avLst/>
                <a:gdLst/>
                <a:ahLst/>
                <a:cxnLst/>
                <a:rect l="l" t="t" r="r" b="b"/>
                <a:pathLst>
                  <a:path w="2318" h="18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196" y="1718"/>
                    </a:lnTo>
                    <a:cubicBezTo>
                      <a:pt x="1309" y="1823"/>
                      <a:pt x="1434" y="1867"/>
                      <a:pt x="1553" y="1867"/>
                    </a:cubicBezTo>
                    <a:cubicBezTo>
                      <a:pt x="1965" y="1867"/>
                      <a:pt x="2317" y="1346"/>
                      <a:pt x="1930" y="984"/>
                    </a:cubicBezTo>
                    <a:lnTo>
                      <a:pt x="1096" y="150"/>
                    </a:lnTo>
                    <a:cubicBezTo>
                      <a:pt x="991" y="45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1" name="Google Shape;8861;p42"/>
              <p:cNvSpPr/>
              <p:nvPr/>
            </p:nvSpPr>
            <p:spPr>
              <a:xfrm>
                <a:off x="5319836" y="2850620"/>
                <a:ext cx="47977" cy="38472"/>
              </a:xfrm>
              <a:custGeom>
                <a:avLst/>
                <a:gdLst/>
                <a:ahLst/>
                <a:cxnLst/>
                <a:rect l="l" t="t" r="r" b="b"/>
                <a:pathLst>
                  <a:path w="2244" h="1799" extrusionOk="0">
                    <a:moveTo>
                      <a:pt x="1482" y="0"/>
                    </a:moveTo>
                    <a:cubicBezTo>
                      <a:pt x="1359" y="0"/>
                      <a:pt x="1232" y="48"/>
                      <a:pt x="1117" y="163"/>
                    </a:cubicBezTo>
                    <a:lnTo>
                      <a:pt x="383" y="897"/>
                    </a:lnTo>
                    <a:cubicBezTo>
                      <a:pt x="0" y="1280"/>
                      <a:pt x="358" y="1798"/>
                      <a:pt x="757" y="1798"/>
                    </a:cubicBezTo>
                    <a:cubicBezTo>
                      <a:pt x="880" y="1798"/>
                      <a:pt x="1006" y="1749"/>
                      <a:pt x="1117" y="1631"/>
                    </a:cubicBezTo>
                    <a:lnTo>
                      <a:pt x="1884" y="897"/>
                    </a:lnTo>
                    <a:cubicBezTo>
                      <a:pt x="2243" y="538"/>
                      <a:pt x="1891" y="0"/>
                      <a:pt x="148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2" name="Google Shape;8862;p42"/>
              <p:cNvSpPr/>
              <p:nvPr/>
            </p:nvSpPr>
            <p:spPr>
              <a:xfrm>
                <a:off x="5455663" y="2854812"/>
                <a:ext cx="22128" cy="44973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3" extrusionOk="0">
                    <a:moveTo>
                      <a:pt x="518" y="1"/>
                    </a:moveTo>
                    <a:cubicBezTo>
                      <a:pt x="259" y="1"/>
                      <a:pt x="1" y="167"/>
                      <a:pt x="1" y="501"/>
                    </a:cubicBezTo>
                    <a:lnTo>
                      <a:pt x="1" y="1602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2"/>
                    </a:cubicBezTo>
                    <a:lnTo>
                      <a:pt x="1035" y="501"/>
                    </a:lnTo>
                    <a:cubicBezTo>
                      <a:pt x="1035" y="167"/>
                      <a:pt x="776" y="1"/>
                      <a:pt x="51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3" name="Google Shape;8863;p42"/>
              <p:cNvSpPr/>
              <p:nvPr/>
            </p:nvSpPr>
            <p:spPr>
              <a:xfrm>
                <a:off x="5571350" y="2830925"/>
                <a:ext cx="49516" cy="40247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882" extrusionOk="0">
                    <a:moveTo>
                      <a:pt x="1538" y="1"/>
                    </a:moveTo>
                    <a:cubicBezTo>
                      <a:pt x="1420" y="1"/>
                      <a:pt x="1300" y="45"/>
                      <a:pt x="1194" y="150"/>
                    </a:cubicBezTo>
                    <a:lnTo>
                      <a:pt x="360" y="984"/>
                    </a:lnTo>
                    <a:cubicBezTo>
                      <a:pt x="1" y="1344"/>
                      <a:pt x="353" y="1881"/>
                      <a:pt x="747" y="1881"/>
                    </a:cubicBezTo>
                    <a:cubicBezTo>
                      <a:pt x="865" y="1881"/>
                      <a:pt x="987" y="1833"/>
                      <a:pt x="1094" y="1718"/>
                    </a:cubicBezTo>
                    <a:lnTo>
                      <a:pt x="1928" y="884"/>
                    </a:lnTo>
                    <a:cubicBezTo>
                      <a:pt x="2316" y="522"/>
                      <a:pt x="1943" y="1"/>
                      <a:pt x="1538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4" name="Google Shape;8864;p42"/>
              <p:cNvSpPr/>
              <p:nvPr/>
            </p:nvSpPr>
            <p:spPr>
              <a:xfrm>
                <a:off x="5241115" y="2963619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0"/>
                    </a:moveTo>
                    <a:cubicBezTo>
                      <a:pt x="359" y="0"/>
                      <a:pt x="0" y="522"/>
                      <a:pt x="362" y="884"/>
                    </a:cubicBezTo>
                    <a:lnTo>
                      <a:pt x="1296" y="1818"/>
                    </a:lnTo>
                    <a:cubicBezTo>
                      <a:pt x="1401" y="1923"/>
                      <a:pt x="1520" y="1967"/>
                      <a:pt x="1636" y="1967"/>
                    </a:cubicBezTo>
                    <a:cubicBezTo>
                      <a:pt x="2033" y="1967"/>
                      <a:pt x="2392" y="1445"/>
                      <a:pt x="2030" y="1084"/>
                    </a:cubicBezTo>
                    <a:lnTo>
                      <a:pt x="1096" y="150"/>
                    </a:lnTo>
                    <a:cubicBezTo>
                      <a:pt x="991" y="44"/>
                      <a:pt x="872" y="0"/>
                      <a:pt x="756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5" name="Google Shape;8865;p42"/>
              <p:cNvSpPr/>
              <p:nvPr/>
            </p:nvSpPr>
            <p:spPr>
              <a:xfrm>
                <a:off x="5353958" y="2963619"/>
                <a:ext cx="54540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2551" h="2134" extrusionOk="0">
                    <a:moveTo>
                      <a:pt x="1809" y="0"/>
                    </a:moveTo>
                    <a:cubicBezTo>
                      <a:pt x="1691" y="0"/>
                      <a:pt x="1568" y="44"/>
                      <a:pt x="1455" y="150"/>
                    </a:cubicBezTo>
                    <a:lnTo>
                      <a:pt x="388" y="1250"/>
                    </a:lnTo>
                    <a:cubicBezTo>
                      <a:pt x="0" y="1612"/>
                      <a:pt x="353" y="2134"/>
                      <a:pt x="764" y="2134"/>
                    </a:cubicBezTo>
                    <a:cubicBezTo>
                      <a:pt x="884" y="2134"/>
                      <a:pt x="1009" y="2090"/>
                      <a:pt x="1122" y="1984"/>
                    </a:cubicBezTo>
                    <a:cubicBezTo>
                      <a:pt x="1489" y="1617"/>
                      <a:pt x="1856" y="1250"/>
                      <a:pt x="2189" y="884"/>
                    </a:cubicBezTo>
                    <a:cubicBezTo>
                      <a:pt x="2551" y="522"/>
                      <a:pt x="2212" y="0"/>
                      <a:pt x="1809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6" name="Google Shape;8866;p42"/>
              <p:cNvSpPr/>
              <p:nvPr/>
            </p:nvSpPr>
            <p:spPr>
              <a:xfrm>
                <a:off x="5520893" y="2954765"/>
                <a:ext cx="51376" cy="42043"/>
              </a:xfrm>
              <a:custGeom>
                <a:avLst/>
                <a:gdLst/>
                <a:ahLst/>
                <a:cxnLst/>
                <a:rect l="l" t="t" r="r" b="b"/>
                <a:pathLst>
                  <a:path w="2403" h="1966" extrusionOk="0">
                    <a:moveTo>
                      <a:pt x="755" y="0"/>
                    </a:moveTo>
                    <a:cubicBezTo>
                      <a:pt x="346" y="0"/>
                      <a:pt x="0" y="538"/>
                      <a:pt x="385" y="897"/>
                    </a:cubicBezTo>
                    <a:lnTo>
                      <a:pt x="1286" y="1798"/>
                    </a:lnTo>
                    <a:cubicBezTo>
                      <a:pt x="1396" y="1916"/>
                      <a:pt x="1523" y="1965"/>
                      <a:pt x="1646" y="1965"/>
                    </a:cubicBezTo>
                    <a:cubicBezTo>
                      <a:pt x="2044" y="1965"/>
                      <a:pt x="2402" y="1446"/>
                      <a:pt x="2020" y="1064"/>
                    </a:cubicBezTo>
                    <a:lnTo>
                      <a:pt x="1119" y="163"/>
                    </a:lnTo>
                    <a:cubicBezTo>
                      <a:pt x="1004" y="48"/>
                      <a:pt x="877" y="0"/>
                      <a:pt x="755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7" name="Google Shape;8867;p42"/>
              <p:cNvSpPr/>
              <p:nvPr/>
            </p:nvSpPr>
            <p:spPr>
              <a:xfrm>
                <a:off x="5432958" y="3026384"/>
                <a:ext cx="61831" cy="52778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2468" extrusionOk="0">
                    <a:moveTo>
                      <a:pt x="2136" y="1"/>
                    </a:moveTo>
                    <a:cubicBezTo>
                      <a:pt x="2021" y="1"/>
                      <a:pt x="1902" y="45"/>
                      <a:pt x="1796" y="150"/>
                    </a:cubicBezTo>
                    <a:lnTo>
                      <a:pt x="362" y="1584"/>
                    </a:lnTo>
                    <a:cubicBezTo>
                      <a:pt x="0" y="1946"/>
                      <a:pt x="359" y="2468"/>
                      <a:pt x="756" y="2468"/>
                    </a:cubicBezTo>
                    <a:cubicBezTo>
                      <a:pt x="872" y="2468"/>
                      <a:pt x="991" y="2424"/>
                      <a:pt x="1096" y="2318"/>
                    </a:cubicBezTo>
                    <a:lnTo>
                      <a:pt x="2530" y="884"/>
                    </a:lnTo>
                    <a:cubicBezTo>
                      <a:pt x="2892" y="522"/>
                      <a:pt x="2533" y="1"/>
                      <a:pt x="213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8" name="Google Shape;8868;p42"/>
              <p:cNvSpPr/>
              <p:nvPr/>
            </p:nvSpPr>
            <p:spPr>
              <a:xfrm>
                <a:off x="5273206" y="3039215"/>
                <a:ext cx="51141" cy="42086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968" extrusionOk="0">
                    <a:moveTo>
                      <a:pt x="756" y="1"/>
                    </a:moveTo>
                    <a:cubicBezTo>
                      <a:pt x="359" y="1"/>
                      <a:pt x="0" y="523"/>
                      <a:pt x="362" y="884"/>
                    </a:cubicBezTo>
                    <a:lnTo>
                      <a:pt x="1296" y="1818"/>
                    </a:lnTo>
                    <a:cubicBezTo>
                      <a:pt x="1401" y="1924"/>
                      <a:pt x="1520" y="1968"/>
                      <a:pt x="1636" y="1968"/>
                    </a:cubicBezTo>
                    <a:cubicBezTo>
                      <a:pt x="2033" y="1968"/>
                      <a:pt x="2392" y="1446"/>
                      <a:pt x="2030" y="1085"/>
                    </a:cubicBezTo>
                    <a:lnTo>
                      <a:pt x="1096" y="151"/>
                    </a:lnTo>
                    <a:cubicBezTo>
                      <a:pt x="991" y="45"/>
                      <a:pt x="872" y="1"/>
                      <a:pt x="756" y="1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9" name="Google Shape;8869;p42"/>
              <p:cNvSpPr/>
              <p:nvPr/>
            </p:nvSpPr>
            <p:spPr>
              <a:xfrm>
                <a:off x="5129853" y="3044561"/>
                <a:ext cx="48896" cy="40311"/>
              </a:xfrm>
              <a:custGeom>
                <a:avLst/>
                <a:gdLst/>
                <a:ahLst/>
                <a:cxnLst/>
                <a:rect l="l" t="t" r="r" b="b"/>
                <a:pathLst>
                  <a:path w="2287" h="1885" extrusionOk="0">
                    <a:moveTo>
                      <a:pt x="1552" y="0"/>
                    </a:moveTo>
                    <a:cubicBezTo>
                      <a:pt x="1431" y="0"/>
                      <a:pt x="1306" y="49"/>
                      <a:pt x="1196" y="167"/>
                    </a:cubicBezTo>
                    <a:lnTo>
                      <a:pt x="362" y="1001"/>
                    </a:lnTo>
                    <a:cubicBezTo>
                      <a:pt x="1" y="1363"/>
                      <a:pt x="359" y="1885"/>
                      <a:pt x="756" y="1885"/>
                    </a:cubicBezTo>
                    <a:cubicBezTo>
                      <a:pt x="872" y="1885"/>
                      <a:pt x="991" y="1841"/>
                      <a:pt x="1096" y="1735"/>
                    </a:cubicBezTo>
                    <a:lnTo>
                      <a:pt x="1930" y="901"/>
                    </a:lnTo>
                    <a:cubicBezTo>
                      <a:pt x="2287" y="519"/>
                      <a:pt x="1943" y="0"/>
                      <a:pt x="1552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0" name="Google Shape;8870;p42"/>
              <p:cNvSpPr/>
              <p:nvPr/>
            </p:nvSpPr>
            <p:spPr>
              <a:xfrm>
                <a:off x="5615414" y="3039578"/>
                <a:ext cx="22128" cy="44951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102" extrusionOk="0">
                    <a:moveTo>
                      <a:pt x="518" y="0"/>
                    </a:moveTo>
                    <a:cubicBezTo>
                      <a:pt x="259" y="0"/>
                      <a:pt x="1" y="167"/>
                      <a:pt x="1" y="500"/>
                    </a:cubicBezTo>
                    <a:lnTo>
                      <a:pt x="1" y="1601"/>
                    </a:lnTo>
                    <a:cubicBezTo>
                      <a:pt x="1" y="1935"/>
                      <a:pt x="259" y="2102"/>
                      <a:pt x="518" y="2102"/>
                    </a:cubicBezTo>
                    <a:cubicBezTo>
                      <a:pt x="776" y="2102"/>
                      <a:pt x="1035" y="1935"/>
                      <a:pt x="1035" y="1601"/>
                    </a:cubicBezTo>
                    <a:lnTo>
                      <a:pt x="1035" y="500"/>
                    </a:lnTo>
                    <a:cubicBezTo>
                      <a:pt x="1035" y="167"/>
                      <a:pt x="776" y="0"/>
                      <a:pt x="518" y="0"/>
                    </a:cubicBezTo>
                    <a:close/>
                  </a:path>
                </a:pathLst>
              </a:custGeom>
              <a:solidFill>
                <a:srgbClr val="59A3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71" name="Google Shape;8871;p42"/>
            <p:cNvGrpSpPr/>
            <p:nvPr/>
          </p:nvGrpSpPr>
          <p:grpSpPr>
            <a:xfrm>
              <a:off x="6027802" y="3620341"/>
              <a:ext cx="257465" cy="114039"/>
              <a:chOff x="6946213" y="4070357"/>
              <a:chExt cx="418642" cy="185429"/>
            </a:xfrm>
          </p:grpSpPr>
          <p:sp>
            <p:nvSpPr>
              <p:cNvPr id="8872" name="Google Shape;8872;p42"/>
              <p:cNvSpPr/>
              <p:nvPr/>
            </p:nvSpPr>
            <p:spPr>
              <a:xfrm>
                <a:off x="6946213" y="4070357"/>
                <a:ext cx="418642" cy="185429"/>
              </a:xfrm>
              <a:custGeom>
                <a:avLst/>
                <a:gdLst/>
                <a:ahLst/>
                <a:cxnLst/>
                <a:rect l="l" t="t" r="r" b="b"/>
                <a:pathLst>
                  <a:path w="19581" h="8671" extrusionOk="0">
                    <a:moveTo>
                      <a:pt x="9473" y="0"/>
                    </a:moveTo>
                    <a:cubicBezTo>
                      <a:pt x="4503" y="0"/>
                      <a:pt x="934" y="5104"/>
                      <a:pt x="0" y="7372"/>
                    </a:cubicBezTo>
                    <a:cubicBezTo>
                      <a:pt x="2340" y="8324"/>
                      <a:pt x="5687" y="8671"/>
                      <a:pt x="8955" y="8671"/>
                    </a:cubicBezTo>
                    <a:cubicBezTo>
                      <a:pt x="14163" y="8671"/>
                      <a:pt x="19171" y="7789"/>
                      <a:pt x="19581" y="7072"/>
                    </a:cubicBezTo>
                    <a:cubicBezTo>
                      <a:pt x="18880" y="5404"/>
                      <a:pt x="14277" y="0"/>
                      <a:pt x="9473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3" name="Google Shape;8873;p42"/>
              <p:cNvSpPr/>
              <p:nvPr/>
            </p:nvSpPr>
            <p:spPr>
              <a:xfrm>
                <a:off x="7065427" y="4103503"/>
                <a:ext cx="145598" cy="40396"/>
              </a:xfrm>
              <a:custGeom>
                <a:avLst/>
                <a:gdLst/>
                <a:ahLst/>
                <a:cxnLst/>
                <a:rect l="l" t="t" r="r" b="b"/>
                <a:pathLst>
                  <a:path w="6810" h="1889" extrusionOk="0">
                    <a:moveTo>
                      <a:pt x="3150" y="0"/>
                    </a:moveTo>
                    <a:cubicBezTo>
                      <a:pt x="2095" y="0"/>
                      <a:pt x="1090" y="593"/>
                      <a:pt x="362" y="1352"/>
                    </a:cubicBezTo>
                    <a:cubicBezTo>
                      <a:pt x="1" y="1742"/>
                      <a:pt x="1250" y="1888"/>
                      <a:pt x="2692" y="1888"/>
                    </a:cubicBezTo>
                    <a:cubicBezTo>
                      <a:pt x="4585" y="1888"/>
                      <a:pt x="6809" y="1636"/>
                      <a:pt x="6166" y="1352"/>
                    </a:cubicBezTo>
                    <a:cubicBezTo>
                      <a:pt x="5265" y="919"/>
                      <a:pt x="4531" y="152"/>
                      <a:pt x="3464" y="18"/>
                    </a:cubicBezTo>
                    <a:cubicBezTo>
                      <a:pt x="3359" y="6"/>
                      <a:pt x="3254" y="0"/>
                      <a:pt x="3150" y="0"/>
                    </a:cubicBezTo>
                    <a:close/>
                  </a:path>
                </a:pathLst>
              </a:custGeom>
              <a:solidFill>
                <a:srgbClr val="7C46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4" name="Google Shape;8874;p42"/>
              <p:cNvSpPr/>
              <p:nvPr/>
            </p:nvSpPr>
            <p:spPr>
              <a:xfrm>
                <a:off x="7007530" y="4181644"/>
                <a:ext cx="28564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035" extrusionOk="0">
                    <a:moveTo>
                      <a:pt x="668" y="0"/>
                    </a:moveTo>
                    <a:cubicBezTo>
                      <a:pt x="1" y="0"/>
                      <a:pt x="1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5" name="Google Shape;8875;p42"/>
              <p:cNvSpPr/>
              <p:nvPr/>
            </p:nvSpPr>
            <p:spPr>
              <a:xfrm>
                <a:off x="7054609" y="4126706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7" y="1"/>
                    </a:moveTo>
                    <a:cubicBezTo>
                      <a:pt x="0" y="1"/>
                      <a:pt x="0" y="1035"/>
                      <a:pt x="667" y="1035"/>
                    </a:cubicBezTo>
                    <a:cubicBezTo>
                      <a:pt x="1335" y="1035"/>
                      <a:pt x="1335" y="1"/>
                      <a:pt x="667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6" name="Google Shape;8876;p42"/>
              <p:cNvSpPr/>
              <p:nvPr/>
            </p:nvSpPr>
            <p:spPr>
              <a:xfrm>
                <a:off x="7095979" y="4205895"/>
                <a:ext cx="28542" cy="22839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68" extrusionOk="0">
                    <a:moveTo>
                      <a:pt x="667" y="0"/>
                    </a:moveTo>
                    <a:cubicBezTo>
                      <a:pt x="0" y="0"/>
                      <a:pt x="0" y="1068"/>
                      <a:pt x="667" y="1068"/>
                    </a:cubicBezTo>
                    <a:cubicBezTo>
                      <a:pt x="1334" y="1068"/>
                      <a:pt x="1334" y="0"/>
                      <a:pt x="667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7" name="Google Shape;8877;p42"/>
              <p:cNvSpPr/>
              <p:nvPr/>
            </p:nvSpPr>
            <p:spPr>
              <a:xfrm>
                <a:off x="7158730" y="4143108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668" y="1"/>
                    </a:moveTo>
                    <a:cubicBezTo>
                      <a:pt x="0" y="1"/>
                      <a:pt x="0" y="1035"/>
                      <a:pt x="668" y="1035"/>
                    </a:cubicBezTo>
                    <a:cubicBezTo>
                      <a:pt x="1368" y="1035"/>
                      <a:pt x="1368" y="1"/>
                      <a:pt x="668" y="1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8" name="Google Shape;8878;p42"/>
              <p:cNvSpPr/>
              <p:nvPr/>
            </p:nvSpPr>
            <p:spPr>
              <a:xfrm>
                <a:off x="7208652" y="4211605"/>
                <a:ext cx="28542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035" extrusionOk="0">
                    <a:moveTo>
                      <a:pt x="668" y="0"/>
                    </a:moveTo>
                    <a:cubicBezTo>
                      <a:pt x="0" y="0"/>
                      <a:pt x="0" y="1034"/>
                      <a:pt x="668" y="1034"/>
                    </a:cubicBezTo>
                    <a:cubicBezTo>
                      <a:pt x="1335" y="1034"/>
                      <a:pt x="1335" y="0"/>
                      <a:pt x="668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9" name="Google Shape;8879;p42"/>
              <p:cNvSpPr/>
              <p:nvPr/>
            </p:nvSpPr>
            <p:spPr>
              <a:xfrm>
                <a:off x="7271402" y="4162376"/>
                <a:ext cx="29269" cy="22133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035" extrusionOk="0">
                    <a:moveTo>
                      <a:pt x="701" y="0"/>
                    </a:moveTo>
                    <a:cubicBezTo>
                      <a:pt x="1" y="0"/>
                      <a:pt x="1" y="1034"/>
                      <a:pt x="701" y="1034"/>
                    </a:cubicBezTo>
                    <a:cubicBezTo>
                      <a:pt x="1369" y="1034"/>
                      <a:pt x="1369" y="0"/>
                      <a:pt x="701" y="0"/>
                    </a:cubicBezTo>
                    <a:close/>
                  </a:path>
                </a:pathLst>
              </a:custGeom>
              <a:solidFill>
                <a:srgbClr val="D983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880" name="Google Shape;8880;p42"/>
            <p:cNvSpPr/>
            <p:nvPr/>
          </p:nvSpPr>
          <p:spPr>
            <a:xfrm>
              <a:off x="5817887" y="3952675"/>
              <a:ext cx="162625" cy="13262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1" name="Google Shape;8881;p42"/>
            <p:cNvSpPr/>
            <p:nvPr/>
          </p:nvSpPr>
          <p:spPr>
            <a:xfrm>
              <a:off x="6375426" y="3549259"/>
              <a:ext cx="121284" cy="99060"/>
            </a:xfrm>
            <a:custGeom>
              <a:avLst/>
              <a:gdLst/>
              <a:ahLst/>
              <a:cxnLst/>
              <a:rect l="l" t="t" r="r" b="b"/>
              <a:pathLst>
                <a:path w="10287" h="8402" extrusionOk="0">
                  <a:moveTo>
                    <a:pt x="4784" y="0"/>
                  </a:moveTo>
                  <a:cubicBezTo>
                    <a:pt x="3011" y="0"/>
                    <a:pt x="3315" y="4209"/>
                    <a:pt x="3315" y="5133"/>
                  </a:cubicBezTo>
                  <a:cubicBezTo>
                    <a:pt x="2426" y="3875"/>
                    <a:pt x="1386" y="3098"/>
                    <a:pt x="778" y="3098"/>
                  </a:cubicBezTo>
                  <a:cubicBezTo>
                    <a:pt x="177" y="3098"/>
                    <a:pt x="0" y="3858"/>
                    <a:pt x="813" y="5666"/>
                  </a:cubicBezTo>
                  <a:cubicBezTo>
                    <a:pt x="1214" y="6500"/>
                    <a:pt x="1614" y="7501"/>
                    <a:pt x="2148" y="8202"/>
                  </a:cubicBezTo>
                  <a:lnTo>
                    <a:pt x="7151" y="8402"/>
                  </a:lnTo>
                  <a:cubicBezTo>
                    <a:pt x="7718" y="7434"/>
                    <a:pt x="10287" y="4566"/>
                    <a:pt x="10153" y="3432"/>
                  </a:cubicBezTo>
                  <a:cubicBezTo>
                    <a:pt x="10092" y="2742"/>
                    <a:pt x="9823" y="2477"/>
                    <a:pt x="9444" y="2477"/>
                  </a:cubicBezTo>
                  <a:cubicBezTo>
                    <a:pt x="8375" y="2477"/>
                    <a:pt x="6432" y="4584"/>
                    <a:pt x="5817" y="5199"/>
                  </a:cubicBezTo>
                  <a:cubicBezTo>
                    <a:pt x="5817" y="4199"/>
                    <a:pt x="6451" y="329"/>
                    <a:pt x="5050" y="29"/>
                  </a:cubicBezTo>
                  <a:cubicBezTo>
                    <a:pt x="4956" y="10"/>
                    <a:pt x="4868" y="0"/>
                    <a:pt x="4784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2" name="Google Shape;8882;p42"/>
            <p:cNvSpPr/>
            <p:nvPr/>
          </p:nvSpPr>
          <p:spPr>
            <a:xfrm>
              <a:off x="5962400" y="4291350"/>
              <a:ext cx="257464" cy="209984"/>
            </a:xfrm>
            <a:custGeom>
              <a:avLst/>
              <a:gdLst/>
              <a:ahLst/>
              <a:cxnLst/>
              <a:rect l="l" t="t" r="r" b="b"/>
              <a:pathLst>
                <a:path w="10020" h="8169" extrusionOk="0">
                  <a:moveTo>
                    <a:pt x="4650" y="0"/>
                  </a:moveTo>
                  <a:cubicBezTo>
                    <a:pt x="2914" y="0"/>
                    <a:pt x="3247" y="4110"/>
                    <a:pt x="3215" y="5033"/>
                  </a:cubicBezTo>
                  <a:cubicBezTo>
                    <a:pt x="2359" y="3792"/>
                    <a:pt x="1352" y="3032"/>
                    <a:pt x="761" y="3032"/>
                  </a:cubicBezTo>
                  <a:cubicBezTo>
                    <a:pt x="177" y="3032"/>
                    <a:pt x="0" y="3775"/>
                    <a:pt x="780" y="5534"/>
                  </a:cubicBezTo>
                  <a:cubicBezTo>
                    <a:pt x="1180" y="6334"/>
                    <a:pt x="1580" y="7301"/>
                    <a:pt x="2114" y="7969"/>
                  </a:cubicBezTo>
                  <a:lnTo>
                    <a:pt x="6984" y="8169"/>
                  </a:lnTo>
                  <a:cubicBezTo>
                    <a:pt x="7518" y="7235"/>
                    <a:pt x="10020" y="4433"/>
                    <a:pt x="9886" y="3365"/>
                  </a:cubicBezTo>
                  <a:cubicBezTo>
                    <a:pt x="9825" y="2681"/>
                    <a:pt x="9560" y="2419"/>
                    <a:pt x="9189" y="2419"/>
                  </a:cubicBezTo>
                  <a:cubicBezTo>
                    <a:pt x="8147" y="2419"/>
                    <a:pt x="6264" y="4477"/>
                    <a:pt x="5650" y="5067"/>
                  </a:cubicBezTo>
                  <a:cubicBezTo>
                    <a:pt x="5683" y="4099"/>
                    <a:pt x="6284" y="330"/>
                    <a:pt x="4916" y="30"/>
                  </a:cubicBezTo>
                  <a:cubicBezTo>
                    <a:pt x="4822" y="10"/>
                    <a:pt x="4734" y="0"/>
                    <a:pt x="4650" y="0"/>
                  </a:cubicBezTo>
                  <a:close/>
                </a:path>
              </a:pathLst>
            </a:custGeom>
            <a:solidFill>
              <a:srgbClr val="305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6" name="Picture 2" descr="LINE Creators&amp;#39; Stickers - baby tiger cute Example with GIF Animation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6800" y="3052998"/>
            <a:ext cx="1884004" cy="176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2" name="Google Shape;9082;p49"/>
          <p:cNvSpPr txBox="1">
            <a:spLocks noGrp="1"/>
          </p:cNvSpPr>
          <p:nvPr>
            <p:ph type="title"/>
          </p:nvPr>
        </p:nvSpPr>
        <p:spPr>
          <a:xfrm>
            <a:off x="5876668" y="1035775"/>
            <a:ext cx="1945307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smtClean="0"/>
              <a:t>04</a:t>
            </a:r>
            <a:endParaRPr sz="6000" dirty="0"/>
          </a:p>
        </p:txBody>
      </p:sp>
      <p:grpSp>
        <p:nvGrpSpPr>
          <p:cNvPr id="9083" name="Google Shape;9083;p49"/>
          <p:cNvGrpSpPr/>
          <p:nvPr/>
        </p:nvGrpSpPr>
        <p:grpSpPr>
          <a:xfrm>
            <a:off x="1099874" y="1596175"/>
            <a:ext cx="3480850" cy="3046761"/>
            <a:chOff x="1404498" y="1596175"/>
            <a:chExt cx="3480850" cy="3046761"/>
          </a:xfrm>
        </p:grpSpPr>
        <p:sp>
          <p:nvSpPr>
            <p:cNvPr id="9084" name="Google Shape;9084;p49"/>
            <p:cNvSpPr/>
            <p:nvPr/>
          </p:nvSpPr>
          <p:spPr>
            <a:xfrm>
              <a:off x="1621967" y="1596175"/>
              <a:ext cx="3036628" cy="3036628"/>
            </a:xfrm>
            <a:custGeom>
              <a:avLst/>
              <a:gdLst/>
              <a:ahLst/>
              <a:cxnLst/>
              <a:rect l="l" t="t" r="r" b="b"/>
              <a:pathLst>
                <a:path w="204728" h="204728" extrusionOk="0">
                  <a:moveTo>
                    <a:pt x="102388" y="0"/>
                  </a:moveTo>
                  <a:cubicBezTo>
                    <a:pt x="45866" y="0"/>
                    <a:pt x="1" y="45816"/>
                    <a:pt x="1" y="102388"/>
                  </a:cubicBezTo>
                  <a:cubicBezTo>
                    <a:pt x="1" y="158911"/>
                    <a:pt x="45866" y="204727"/>
                    <a:pt x="102388" y="204727"/>
                  </a:cubicBezTo>
                  <a:cubicBezTo>
                    <a:pt x="158911" y="204727"/>
                    <a:pt x="204728" y="158911"/>
                    <a:pt x="204728" y="102388"/>
                  </a:cubicBezTo>
                  <a:cubicBezTo>
                    <a:pt x="204728" y="45816"/>
                    <a:pt x="158911" y="0"/>
                    <a:pt x="102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5" name="Google Shape;9085;p49"/>
            <p:cNvSpPr/>
            <p:nvPr/>
          </p:nvSpPr>
          <p:spPr>
            <a:xfrm>
              <a:off x="1643430" y="2943791"/>
              <a:ext cx="3219038" cy="1248956"/>
            </a:xfrm>
            <a:custGeom>
              <a:avLst/>
              <a:gdLst/>
              <a:ahLst/>
              <a:cxnLst/>
              <a:rect l="l" t="t" r="r" b="b"/>
              <a:pathLst>
                <a:path w="217026" h="84204" extrusionOk="0">
                  <a:moveTo>
                    <a:pt x="96155" y="0"/>
                  </a:moveTo>
                  <a:cubicBezTo>
                    <a:pt x="94497" y="0"/>
                    <a:pt x="92720" y="197"/>
                    <a:pt x="90862" y="684"/>
                  </a:cubicBezTo>
                  <a:cubicBezTo>
                    <a:pt x="81265" y="3144"/>
                    <a:pt x="77262" y="11391"/>
                    <a:pt x="76731" y="12500"/>
                  </a:cubicBezTo>
                  <a:cubicBezTo>
                    <a:pt x="74657" y="7774"/>
                    <a:pt x="70317" y="4494"/>
                    <a:pt x="65446" y="4109"/>
                  </a:cubicBezTo>
                  <a:cubicBezTo>
                    <a:pt x="65122" y="4083"/>
                    <a:pt x="64798" y="4070"/>
                    <a:pt x="64475" y="4070"/>
                  </a:cubicBezTo>
                  <a:cubicBezTo>
                    <a:pt x="58738" y="4070"/>
                    <a:pt x="53235" y="8070"/>
                    <a:pt x="51363" y="14188"/>
                  </a:cubicBezTo>
                  <a:cubicBezTo>
                    <a:pt x="48631" y="12050"/>
                    <a:pt x="45314" y="10936"/>
                    <a:pt x="41963" y="10936"/>
                  </a:cubicBezTo>
                  <a:cubicBezTo>
                    <a:pt x="39872" y="10936"/>
                    <a:pt x="37769" y="11370"/>
                    <a:pt x="35786" y="12259"/>
                  </a:cubicBezTo>
                  <a:cubicBezTo>
                    <a:pt x="28262" y="15635"/>
                    <a:pt x="27105" y="23689"/>
                    <a:pt x="27057" y="24171"/>
                  </a:cubicBezTo>
                  <a:cubicBezTo>
                    <a:pt x="26847" y="24156"/>
                    <a:pt x="26539" y="24140"/>
                    <a:pt x="26154" y="24140"/>
                  </a:cubicBezTo>
                  <a:cubicBezTo>
                    <a:pt x="24147" y="24140"/>
                    <a:pt x="20030" y="24561"/>
                    <a:pt x="16591" y="27596"/>
                  </a:cubicBezTo>
                  <a:cubicBezTo>
                    <a:pt x="12202" y="31406"/>
                    <a:pt x="10611" y="37868"/>
                    <a:pt x="12588" y="43993"/>
                  </a:cubicBezTo>
                  <a:cubicBezTo>
                    <a:pt x="11768" y="44186"/>
                    <a:pt x="5643" y="45778"/>
                    <a:pt x="2846" y="51854"/>
                  </a:cubicBezTo>
                  <a:cubicBezTo>
                    <a:pt x="676" y="56725"/>
                    <a:pt x="1399" y="62416"/>
                    <a:pt x="4679" y="66660"/>
                  </a:cubicBezTo>
                  <a:cubicBezTo>
                    <a:pt x="4727" y="66708"/>
                    <a:pt x="4727" y="66757"/>
                    <a:pt x="4679" y="66805"/>
                  </a:cubicBezTo>
                  <a:cubicBezTo>
                    <a:pt x="49" y="72158"/>
                    <a:pt x="1" y="75341"/>
                    <a:pt x="580" y="77077"/>
                  </a:cubicBezTo>
                  <a:cubicBezTo>
                    <a:pt x="2450" y="82950"/>
                    <a:pt x="14800" y="84203"/>
                    <a:pt x="25006" y="84203"/>
                  </a:cubicBezTo>
                  <a:cubicBezTo>
                    <a:pt x="31646" y="84203"/>
                    <a:pt x="37378" y="83673"/>
                    <a:pt x="38728" y="83540"/>
                  </a:cubicBezTo>
                  <a:cubicBezTo>
                    <a:pt x="58742" y="83347"/>
                    <a:pt x="78708" y="83058"/>
                    <a:pt x="98675" y="82768"/>
                  </a:cubicBezTo>
                  <a:cubicBezTo>
                    <a:pt x="132097" y="82334"/>
                    <a:pt x="165518" y="81804"/>
                    <a:pt x="198940" y="81273"/>
                  </a:cubicBezTo>
                  <a:cubicBezTo>
                    <a:pt x="198940" y="81273"/>
                    <a:pt x="199256" y="81286"/>
                    <a:pt x="199804" y="81286"/>
                  </a:cubicBezTo>
                  <a:cubicBezTo>
                    <a:pt x="203405" y="81286"/>
                    <a:pt x="217026" y="80741"/>
                    <a:pt x="217026" y="72496"/>
                  </a:cubicBezTo>
                  <a:cubicBezTo>
                    <a:pt x="217026" y="64972"/>
                    <a:pt x="214470" y="61452"/>
                    <a:pt x="212685" y="59908"/>
                  </a:cubicBezTo>
                  <a:cubicBezTo>
                    <a:pt x="213071" y="58076"/>
                    <a:pt x="213216" y="56195"/>
                    <a:pt x="213071" y="54362"/>
                  </a:cubicBezTo>
                  <a:cubicBezTo>
                    <a:pt x="212155" y="39170"/>
                    <a:pt x="205258" y="38254"/>
                    <a:pt x="205258" y="38254"/>
                  </a:cubicBezTo>
                  <a:cubicBezTo>
                    <a:pt x="201979" y="33142"/>
                    <a:pt x="194262" y="32177"/>
                    <a:pt x="188427" y="32177"/>
                  </a:cubicBezTo>
                  <a:cubicBezTo>
                    <a:pt x="185225" y="26739"/>
                    <a:pt x="179472" y="23495"/>
                    <a:pt x="173306" y="23495"/>
                  </a:cubicBezTo>
                  <a:cubicBezTo>
                    <a:pt x="172691" y="23495"/>
                    <a:pt x="172072" y="23527"/>
                    <a:pt x="171450" y="23593"/>
                  </a:cubicBezTo>
                  <a:cubicBezTo>
                    <a:pt x="162625" y="24605"/>
                    <a:pt x="158429" y="32274"/>
                    <a:pt x="158043" y="32949"/>
                  </a:cubicBezTo>
                  <a:cubicBezTo>
                    <a:pt x="155535" y="24316"/>
                    <a:pt x="148301" y="17854"/>
                    <a:pt x="139475" y="16262"/>
                  </a:cubicBezTo>
                  <a:cubicBezTo>
                    <a:pt x="139041" y="13127"/>
                    <a:pt x="137739" y="10185"/>
                    <a:pt x="135714" y="7726"/>
                  </a:cubicBezTo>
                  <a:cubicBezTo>
                    <a:pt x="132128" y="3430"/>
                    <a:pt x="126265" y="1174"/>
                    <a:pt x="119584" y="1174"/>
                  </a:cubicBezTo>
                  <a:cubicBezTo>
                    <a:pt x="115840" y="1174"/>
                    <a:pt x="111839" y="1882"/>
                    <a:pt x="107838" y="3337"/>
                  </a:cubicBezTo>
                  <a:cubicBezTo>
                    <a:pt x="106924" y="2766"/>
                    <a:pt x="102373" y="0"/>
                    <a:pt x="961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6" name="Google Shape;9086;p49"/>
            <p:cNvSpPr/>
            <p:nvPr/>
          </p:nvSpPr>
          <p:spPr>
            <a:xfrm>
              <a:off x="1773636" y="3240142"/>
              <a:ext cx="2333449" cy="928188"/>
            </a:xfrm>
            <a:custGeom>
              <a:avLst/>
              <a:gdLst/>
              <a:ahLst/>
              <a:cxnLst/>
              <a:rect l="l" t="t" r="r" b="b"/>
              <a:pathLst>
                <a:path w="157320" h="62578" extrusionOk="0">
                  <a:moveTo>
                    <a:pt x="71450" y="1"/>
                  </a:moveTo>
                  <a:cubicBezTo>
                    <a:pt x="70136" y="1"/>
                    <a:pt x="68816" y="158"/>
                    <a:pt x="67519" y="479"/>
                  </a:cubicBezTo>
                  <a:cubicBezTo>
                    <a:pt x="60912" y="2215"/>
                    <a:pt x="57874" y="7568"/>
                    <a:pt x="57150" y="9015"/>
                  </a:cubicBezTo>
                  <a:cubicBezTo>
                    <a:pt x="57126" y="9063"/>
                    <a:pt x="57078" y="9088"/>
                    <a:pt x="57030" y="9088"/>
                  </a:cubicBezTo>
                  <a:cubicBezTo>
                    <a:pt x="56981" y="9088"/>
                    <a:pt x="56933" y="9063"/>
                    <a:pt x="56909" y="9015"/>
                  </a:cubicBezTo>
                  <a:cubicBezTo>
                    <a:pt x="55414" y="5687"/>
                    <a:pt x="52279" y="3421"/>
                    <a:pt x="48662" y="3035"/>
                  </a:cubicBezTo>
                  <a:cubicBezTo>
                    <a:pt x="48436" y="3018"/>
                    <a:pt x="48210" y="3010"/>
                    <a:pt x="47984" y="3010"/>
                  </a:cubicBezTo>
                  <a:cubicBezTo>
                    <a:pt x="43693" y="3010"/>
                    <a:pt x="39617" y="6022"/>
                    <a:pt x="38197" y="10558"/>
                  </a:cubicBezTo>
                  <a:cubicBezTo>
                    <a:pt x="36177" y="8955"/>
                    <a:pt x="33701" y="8119"/>
                    <a:pt x="31206" y="8119"/>
                  </a:cubicBezTo>
                  <a:cubicBezTo>
                    <a:pt x="29649" y="8119"/>
                    <a:pt x="28086" y="8445"/>
                    <a:pt x="26622" y="9112"/>
                  </a:cubicBezTo>
                  <a:cubicBezTo>
                    <a:pt x="21365" y="11475"/>
                    <a:pt x="20256" y="16876"/>
                    <a:pt x="20111" y="17841"/>
                  </a:cubicBezTo>
                  <a:cubicBezTo>
                    <a:pt x="20111" y="17937"/>
                    <a:pt x="20063" y="17986"/>
                    <a:pt x="19967" y="17986"/>
                  </a:cubicBezTo>
                  <a:cubicBezTo>
                    <a:pt x="19725" y="17969"/>
                    <a:pt x="19484" y="17960"/>
                    <a:pt x="19243" y="17960"/>
                  </a:cubicBezTo>
                  <a:cubicBezTo>
                    <a:pt x="16740" y="17960"/>
                    <a:pt x="14282" y="18866"/>
                    <a:pt x="12347" y="20493"/>
                  </a:cubicBezTo>
                  <a:cubicBezTo>
                    <a:pt x="9067" y="23339"/>
                    <a:pt x="7910" y="28162"/>
                    <a:pt x="9356" y="32695"/>
                  </a:cubicBezTo>
                  <a:cubicBezTo>
                    <a:pt x="8778" y="32840"/>
                    <a:pt x="4196" y="33997"/>
                    <a:pt x="2122" y="38531"/>
                  </a:cubicBezTo>
                  <a:cubicBezTo>
                    <a:pt x="482" y="42196"/>
                    <a:pt x="1013" y="46440"/>
                    <a:pt x="3521" y="49623"/>
                  </a:cubicBezTo>
                  <a:cubicBezTo>
                    <a:pt x="48" y="53626"/>
                    <a:pt x="0" y="55989"/>
                    <a:pt x="434" y="57243"/>
                  </a:cubicBezTo>
                  <a:cubicBezTo>
                    <a:pt x="1809" y="61632"/>
                    <a:pt x="11012" y="62577"/>
                    <a:pt x="18610" y="62577"/>
                  </a:cubicBezTo>
                  <a:cubicBezTo>
                    <a:pt x="23536" y="62577"/>
                    <a:pt x="27787" y="62180"/>
                    <a:pt x="28792" y="62066"/>
                  </a:cubicBezTo>
                  <a:cubicBezTo>
                    <a:pt x="43695" y="61873"/>
                    <a:pt x="58549" y="61728"/>
                    <a:pt x="73355" y="61487"/>
                  </a:cubicBezTo>
                  <a:cubicBezTo>
                    <a:pt x="98192" y="61150"/>
                    <a:pt x="123029" y="60764"/>
                    <a:pt x="147867" y="60378"/>
                  </a:cubicBezTo>
                  <a:cubicBezTo>
                    <a:pt x="152014" y="59896"/>
                    <a:pt x="153799" y="58352"/>
                    <a:pt x="154667" y="57098"/>
                  </a:cubicBezTo>
                  <a:cubicBezTo>
                    <a:pt x="157319" y="53337"/>
                    <a:pt x="153557" y="49285"/>
                    <a:pt x="153220" y="38627"/>
                  </a:cubicBezTo>
                  <a:cubicBezTo>
                    <a:pt x="152979" y="32550"/>
                    <a:pt x="154136" y="30911"/>
                    <a:pt x="152545" y="28451"/>
                  </a:cubicBezTo>
                  <a:cubicBezTo>
                    <a:pt x="150133" y="24641"/>
                    <a:pt x="144394" y="23918"/>
                    <a:pt x="140054" y="23918"/>
                  </a:cubicBezTo>
                  <a:cubicBezTo>
                    <a:pt x="137680" y="19874"/>
                    <a:pt x="133385" y="17433"/>
                    <a:pt x="128773" y="17433"/>
                  </a:cubicBezTo>
                  <a:cubicBezTo>
                    <a:pt x="128324" y="17433"/>
                    <a:pt x="127872" y="17456"/>
                    <a:pt x="127418" y="17503"/>
                  </a:cubicBezTo>
                  <a:cubicBezTo>
                    <a:pt x="120859" y="18275"/>
                    <a:pt x="117772" y="23966"/>
                    <a:pt x="117483" y="24448"/>
                  </a:cubicBezTo>
                  <a:cubicBezTo>
                    <a:pt x="115554" y="18082"/>
                    <a:pt x="110249" y="13307"/>
                    <a:pt x="103690" y="12102"/>
                  </a:cubicBezTo>
                  <a:cubicBezTo>
                    <a:pt x="103690" y="12102"/>
                    <a:pt x="103642" y="12054"/>
                    <a:pt x="103642" y="12054"/>
                  </a:cubicBezTo>
                  <a:cubicBezTo>
                    <a:pt x="103304" y="9739"/>
                    <a:pt x="102340" y="7520"/>
                    <a:pt x="100893" y="5736"/>
                  </a:cubicBezTo>
                  <a:cubicBezTo>
                    <a:pt x="98198" y="2545"/>
                    <a:pt x="93831" y="866"/>
                    <a:pt x="88854" y="866"/>
                  </a:cubicBezTo>
                  <a:cubicBezTo>
                    <a:pt x="86082" y="866"/>
                    <a:pt x="83122" y="1387"/>
                    <a:pt x="80155" y="2456"/>
                  </a:cubicBezTo>
                  <a:cubicBezTo>
                    <a:pt x="77496" y="841"/>
                    <a:pt x="74486" y="1"/>
                    <a:pt x="71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7" name="Google Shape;9087;p49"/>
            <p:cNvSpPr/>
            <p:nvPr/>
          </p:nvSpPr>
          <p:spPr>
            <a:xfrm>
              <a:off x="3079903" y="3607943"/>
              <a:ext cx="1760455" cy="634490"/>
            </a:xfrm>
            <a:custGeom>
              <a:avLst/>
              <a:gdLst/>
              <a:ahLst/>
              <a:cxnLst/>
              <a:rect l="l" t="t" r="r" b="b"/>
              <a:pathLst>
                <a:path w="118689" h="42777" extrusionOk="0">
                  <a:moveTo>
                    <a:pt x="69800" y="0"/>
                  </a:moveTo>
                  <a:cubicBezTo>
                    <a:pt x="67725" y="0"/>
                    <a:pt x="65672" y="581"/>
                    <a:pt x="63854" y="1726"/>
                  </a:cubicBezTo>
                  <a:cubicBezTo>
                    <a:pt x="61817" y="977"/>
                    <a:pt x="59780" y="612"/>
                    <a:pt x="57872" y="612"/>
                  </a:cubicBezTo>
                  <a:cubicBezTo>
                    <a:pt x="54495" y="612"/>
                    <a:pt x="51524" y="1756"/>
                    <a:pt x="49675" y="3944"/>
                  </a:cubicBezTo>
                  <a:cubicBezTo>
                    <a:pt x="48662" y="5198"/>
                    <a:pt x="47987" y="6693"/>
                    <a:pt x="47794" y="8285"/>
                  </a:cubicBezTo>
                  <a:cubicBezTo>
                    <a:pt x="43309" y="9105"/>
                    <a:pt x="39643" y="12336"/>
                    <a:pt x="38341" y="16725"/>
                  </a:cubicBezTo>
                  <a:cubicBezTo>
                    <a:pt x="38148" y="16387"/>
                    <a:pt x="36026" y="12529"/>
                    <a:pt x="31541" y="11950"/>
                  </a:cubicBezTo>
                  <a:cubicBezTo>
                    <a:pt x="31248" y="11922"/>
                    <a:pt x="30955" y="11908"/>
                    <a:pt x="30664" y="11908"/>
                  </a:cubicBezTo>
                  <a:cubicBezTo>
                    <a:pt x="27509" y="11908"/>
                    <a:pt x="24542" y="13557"/>
                    <a:pt x="22908" y="16339"/>
                  </a:cubicBezTo>
                  <a:cubicBezTo>
                    <a:pt x="22707" y="16331"/>
                    <a:pt x="22508" y="16327"/>
                    <a:pt x="22309" y="16327"/>
                  </a:cubicBezTo>
                  <a:cubicBezTo>
                    <a:pt x="21317" y="16327"/>
                    <a:pt x="20352" y="16427"/>
                    <a:pt x="19388" y="16628"/>
                  </a:cubicBezTo>
                  <a:cubicBezTo>
                    <a:pt x="18761" y="16725"/>
                    <a:pt x="18134" y="16918"/>
                    <a:pt x="17507" y="17111"/>
                  </a:cubicBezTo>
                  <a:cubicBezTo>
                    <a:pt x="13649" y="18365"/>
                    <a:pt x="8778" y="21644"/>
                    <a:pt x="6993" y="29939"/>
                  </a:cubicBezTo>
                  <a:cubicBezTo>
                    <a:pt x="6993" y="29939"/>
                    <a:pt x="916" y="33460"/>
                    <a:pt x="1399" y="39006"/>
                  </a:cubicBezTo>
                  <a:cubicBezTo>
                    <a:pt x="1399" y="39006"/>
                    <a:pt x="0" y="41321"/>
                    <a:pt x="18857" y="41321"/>
                  </a:cubicBezTo>
                  <a:lnTo>
                    <a:pt x="18905" y="41321"/>
                  </a:lnTo>
                  <a:cubicBezTo>
                    <a:pt x="35448" y="41562"/>
                    <a:pt x="51990" y="41851"/>
                    <a:pt x="68532" y="42044"/>
                  </a:cubicBezTo>
                  <a:cubicBezTo>
                    <a:pt x="78708" y="42189"/>
                    <a:pt x="88884" y="42334"/>
                    <a:pt x="99012" y="42430"/>
                  </a:cubicBezTo>
                  <a:cubicBezTo>
                    <a:pt x="99714" y="42506"/>
                    <a:pt x="102626" y="42776"/>
                    <a:pt x="105997" y="42776"/>
                  </a:cubicBezTo>
                  <a:cubicBezTo>
                    <a:pt x="111194" y="42776"/>
                    <a:pt x="117482" y="42134"/>
                    <a:pt x="118448" y="39151"/>
                  </a:cubicBezTo>
                  <a:cubicBezTo>
                    <a:pt x="118689" y="38283"/>
                    <a:pt x="118689" y="36691"/>
                    <a:pt x="116277" y="33942"/>
                  </a:cubicBezTo>
                  <a:cubicBezTo>
                    <a:pt x="117965" y="31772"/>
                    <a:pt x="118351" y="28878"/>
                    <a:pt x="117242" y="26370"/>
                  </a:cubicBezTo>
                  <a:cubicBezTo>
                    <a:pt x="116277" y="24345"/>
                    <a:pt x="114445" y="22898"/>
                    <a:pt x="112274" y="22367"/>
                  </a:cubicBezTo>
                  <a:cubicBezTo>
                    <a:pt x="113287" y="19233"/>
                    <a:pt x="112467" y="15953"/>
                    <a:pt x="110249" y="14024"/>
                  </a:cubicBezTo>
                  <a:cubicBezTo>
                    <a:pt x="108939" y="12889"/>
                    <a:pt x="107233" y="12267"/>
                    <a:pt x="105491" y="12267"/>
                  </a:cubicBezTo>
                  <a:cubicBezTo>
                    <a:pt x="105309" y="12267"/>
                    <a:pt x="105126" y="12274"/>
                    <a:pt x="104944" y="12288"/>
                  </a:cubicBezTo>
                  <a:cubicBezTo>
                    <a:pt x="104896" y="12047"/>
                    <a:pt x="104365" y="7947"/>
                    <a:pt x="100507" y="6211"/>
                  </a:cubicBezTo>
                  <a:cubicBezTo>
                    <a:pt x="99494" y="5769"/>
                    <a:pt x="98425" y="5552"/>
                    <a:pt x="97367" y="5552"/>
                  </a:cubicBezTo>
                  <a:cubicBezTo>
                    <a:pt x="95653" y="5552"/>
                    <a:pt x="93969" y="6121"/>
                    <a:pt x="92597" y="7224"/>
                  </a:cubicBezTo>
                  <a:cubicBezTo>
                    <a:pt x="91711" y="4143"/>
                    <a:pt x="88881" y="2057"/>
                    <a:pt x="85727" y="2057"/>
                  </a:cubicBezTo>
                  <a:cubicBezTo>
                    <a:pt x="85622" y="2057"/>
                    <a:pt x="85517" y="2059"/>
                    <a:pt x="85411" y="2064"/>
                  </a:cubicBezTo>
                  <a:cubicBezTo>
                    <a:pt x="82855" y="2353"/>
                    <a:pt x="80637" y="3993"/>
                    <a:pt x="79672" y="6356"/>
                  </a:cubicBezTo>
                  <a:cubicBezTo>
                    <a:pt x="78274" y="3414"/>
                    <a:pt x="75669" y="1195"/>
                    <a:pt x="72486" y="327"/>
                  </a:cubicBezTo>
                  <a:cubicBezTo>
                    <a:pt x="71599" y="109"/>
                    <a:pt x="70697" y="0"/>
                    <a:pt x="698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8" name="Google Shape;9088;p49"/>
            <p:cNvSpPr/>
            <p:nvPr/>
          </p:nvSpPr>
          <p:spPr>
            <a:xfrm>
              <a:off x="1485339" y="4023062"/>
              <a:ext cx="3400009" cy="603653"/>
            </a:xfrm>
            <a:custGeom>
              <a:avLst/>
              <a:gdLst/>
              <a:ahLst/>
              <a:cxnLst/>
              <a:rect l="l" t="t" r="r" b="b"/>
              <a:pathLst>
                <a:path w="229227" h="40698" extrusionOk="0">
                  <a:moveTo>
                    <a:pt x="164269" y="1"/>
                  </a:moveTo>
                  <a:cubicBezTo>
                    <a:pt x="139697" y="1"/>
                    <a:pt x="118872" y="6487"/>
                    <a:pt x="90489" y="6487"/>
                  </a:cubicBezTo>
                  <a:cubicBezTo>
                    <a:pt x="81334" y="6487"/>
                    <a:pt x="71392" y="5812"/>
                    <a:pt x="60285" y="4027"/>
                  </a:cubicBezTo>
                  <a:cubicBezTo>
                    <a:pt x="53775" y="2968"/>
                    <a:pt x="44345" y="1140"/>
                    <a:pt x="35679" y="1140"/>
                  </a:cubicBezTo>
                  <a:cubicBezTo>
                    <a:pt x="28552" y="1140"/>
                    <a:pt x="21941" y="2376"/>
                    <a:pt x="17893" y="6294"/>
                  </a:cubicBezTo>
                  <a:cubicBezTo>
                    <a:pt x="16928" y="7162"/>
                    <a:pt x="16157" y="8223"/>
                    <a:pt x="15578" y="9332"/>
                  </a:cubicBezTo>
                  <a:cubicBezTo>
                    <a:pt x="13215" y="13817"/>
                    <a:pt x="9453" y="17338"/>
                    <a:pt x="4871" y="19460"/>
                  </a:cubicBezTo>
                  <a:cubicBezTo>
                    <a:pt x="1061" y="21148"/>
                    <a:pt x="0" y="22595"/>
                    <a:pt x="0" y="23752"/>
                  </a:cubicBezTo>
                  <a:cubicBezTo>
                    <a:pt x="46" y="31991"/>
                    <a:pt x="54439" y="40698"/>
                    <a:pt x="106543" y="40698"/>
                  </a:cubicBezTo>
                  <a:cubicBezTo>
                    <a:pt x="109947" y="40698"/>
                    <a:pt x="113342" y="40661"/>
                    <a:pt x="116712" y="40584"/>
                  </a:cubicBezTo>
                  <a:cubicBezTo>
                    <a:pt x="139282" y="40053"/>
                    <a:pt x="161805" y="37738"/>
                    <a:pt x="183989" y="33639"/>
                  </a:cubicBezTo>
                  <a:cubicBezTo>
                    <a:pt x="188089" y="32915"/>
                    <a:pt x="190741" y="31710"/>
                    <a:pt x="190693" y="30697"/>
                  </a:cubicBezTo>
                  <a:cubicBezTo>
                    <a:pt x="190693" y="30649"/>
                    <a:pt x="190693" y="30601"/>
                    <a:pt x="190693" y="30552"/>
                  </a:cubicBezTo>
                  <a:cubicBezTo>
                    <a:pt x="190259" y="29395"/>
                    <a:pt x="190982" y="28141"/>
                    <a:pt x="192188" y="27900"/>
                  </a:cubicBezTo>
                  <a:cubicBezTo>
                    <a:pt x="198024" y="26983"/>
                    <a:pt x="205113" y="25730"/>
                    <a:pt x="213167" y="23945"/>
                  </a:cubicBezTo>
                  <a:cubicBezTo>
                    <a:pt x="225948" y="21148"/>
                    <a:pt x="227973" y="19990"/>
                    <a:pt x="228262" y="18640"/>
                  </a:cubicBezTo>
                  <a:cubicBezTo>
                    <a:pt x="229227" y="13817"/>
                    <a:pt x="207525" y="7162"/>
                    <a:pt x="203618" y="5956"/>
                  </a:cubicBezTo>
                  <a:cubicBezTo>
                    <a:pt x="188793" y="1503"/>
                    <a:pt x="176097" y="1"/>
                    <a:pt x="164269" y="1"/>
                  </a:cubicBezTo>
                  <a:close/>
                </a:path>
              </a:pathLst>
            </a:custGeom>
            <a:solidFill>
              <a:srgbClr val="BF85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9" name="Google Shape;9089;p49"/>
            <p:cNvSpPr/>
            <p:nvPr/>
          </p:nvSpPr>
          <p:spPr>
            <a:xfrm>
              <a:off x="4846414" y="4228010"/>
              <a:ext cx="11199" cy="14254"/>
            </a:xfrm>
            <a:custGeom>
              <a:avLst/>
              <a:gdLst/>
              <a:ahLst/>
              <a:cxnLst/>
              <a:rect l="l" t="t" r="r" b="b"/>
              <a:pathLst>
                <a:path w="755" h="961" extrusionOk="0">
                  <a:moveTo>
                    <a:pt x="465" y="0"/>
                  </a:moveTo>
                  <a:cubicBezTo>
                    <a:pt x="1" y="296"/>
                    <a:pt x="349" y="960"/>
                    <a:pt x="378" y="960"/>
                  </a:cubicBezTo>
                  <a:cubicBezTo>
                    <a:pt x="383" y="960"/>
                    <a:pt x="380" y="947"/>
                    <a:pt x="368" y="917"/>
                  </a:cubicBezTo>
                  <a:cubicBezTo>
                    <a:pt x="754" y="917"/>
                    <a:pt x="465" y="193"/>
                    <a:pt x="46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0" name="Google Shape;9090;p49"/>
            <p:cNvSpPr/>
            <p:nvPr/>
          </p:nvSpPr>
          <p:spPr>
            <a:xfrm>
              <a:off x="4761019" y="4283086"/>
              <a:ext cx="10027" cy="14328"/>
            </a:xfrm>
            <a:custGeom>
              <a:avLst/>
              <a:gdLst/>
              <a:ahLst/>
              <a:cxnLst/>
              <a:rect l="l" t="t" r="r" b="b"/>
              <a:pathLst>
                <a:path w="676" h="966" extrusionOk="0">
                  <a:moveTo>
                    <a:pt x="676" y="1"/>
                  </a:moveTo>
                  <a:lnTo>
                    <a:pt x="0" y="965"/>
                  </a:lnTo>
                  <a:lnTo>
                    <a:pt x="676" y="338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1" name="Google Shape;9091;p49"/>
            <p:cNvSpPr/>
            <p:nvPr/>
          </p:nvSpPr>
          <p:spPr>
            <a:xfrm>
              <a:off x="4688767" y="4286660"/>
              <a:ext cx="51513" cy="25378"/>
            </a:xfrm>
            <a:custGeom>
              <a:avLst/>
              <a:gdLst/>
              <a:ahLst/>
              <a:cxnLst/>
              <a:rect l="l" t="t" r="r" b="b"/>
              <a:pathLst>
                <a:path w="3473" h="1711" extrusionOk="0">
                  <a:moveTo>
                    <a:pt x="3473" y="1"/>
                  </a:moveTo>
                  <a:lnTo>
                    <a:pt x="3473" y="1"/>
                  </a:lnTo>
                  <a:cubicBezTo>
                    <a:pt x="2410" y="399"/>
                    <a:pt x="1144" y="1326"/>
                    <a:pt x="235" y="1326"/>
                  </a:cubicBezTo>
                  <a:cubicBezTo>
                    <a:pt x="154" y="1326"/>
                    <a:pt x="75" y="1319"/>
                    <a:pt x="0" y="1303"/>
                  </a:cubicBezTo>
                  <a:lnTo>
                    <a:pt x="0" y="1303"/>
                  </a:lnTo>
                  <a:cubicBezTo>
                    <a:pt x="203" y="1600"/>
                    <a:pt x="425" y="1710"/>
                    <a:pt x="662" y="1710"/>
                  </a:cubicBezTo>
                  <a:cubicBezTo>
                    <a:pt x="1326" y="1710"/>
                    <a:pt x="2101" y="847"/>
                    <a:pt x="2842" y="847"/>
                  </a:cubicBezTo>
                  <a:cubicBezTo>
                    <a:pt x="2908" y="847"/>
                    <a:pt x="2974" y="854"/>
                    <a:pt x="3039" y="869"/>
                  </a:cubicBezTo>
                  <a:lnTo>
                    <a:pt x="3232" y="1158"/>
                  </a:lnTo>
                  <a:lnTo>
                    <a:pt x="3473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2" name="Google Shape;9092;p49"/>
            <p:cNvSpPr/>
            <p:nvPr/>
          </p:nvSpPr>
          <p:spPr>
            <a:xfrm>
              <a:off x="4635738" y="4270923"/>
              <a:ext cx="10828" cy="7654"/>
            </a:xfrm>
            <a:custGeom>
              <a:avLst/>
              <a:gdLst/>
              <a:ahLst/>
              <a:cxnLst/>
              <a:rect l="l" t="t" r="r" b="b"/>
              <a:pathLst>
                <a:path w="730" h="516" extrusionOk="0">
                  <a:moveTo>
                    <a:pt x="585" y="1"/>
                  </a:moveTo>
                  <a:cubicBezTo>
                    <a:pt x="392" y="49"/>
                    <a:pt x="199" y="97"/>
                    <a:pt x="7" y="97"/>
                  </a:cubicBezTo>
                  <a:cubicBezTo>
                    <a:pt x="161" y="354"/>
                    <a:pt x="0" y="515"/>
                    <a:pt x="6" y="515"/>
                  </a:cubicBezTo>
                  <a:cubicBezTo>
                    <a:pt x="11" y="515"/>
                    <a:pt x="143" y="391"/>
                    <a:pt x="730" y="97"/>
                  </a:cubicBezTo>
                  <a:cubicBezTo>
                    <a:pt x="682" y="97"/>
                    <a:pt x="633" y="49"/>
                    <a:pt x="58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3" name="Google Shape;9093;p49"/>
            <p:cNvSpPr/>
            <p:nvPr/>
          </p:nvSpPr>
          <p:spPr>
            <a:xfrm>
              <a:off x="4641479" y="4268149"/>
              <a:ext cx="7594" cy="2789"/>
            </a:xfrm>
            <a:custGeom>
              <a:avLst/>
              <a:gdLst/>
              <a:ahLst/>
              <a:cxnLst/>
              <a:rect l="l" t="t" r="r" b="b"/>
              <a:pathLst>
                <a:path w="512" h="188" extrusionOk="0">
                  <a:moveTo>
                    <a:pt x="149" y="0"/>
                  </a:moveTo>
                  <a:cubicBezTo>
                    <a:pt x="54" y="0"/>
                    <a:pt x="1" y="50"/>
                    <a:pt x="198" y="188"/>
                  </a:cubicBezTo>
                  <a:cubicBezTo>
                    <a:pt x="511" y="103"/>
                    <a:pt x="287" y="0"/>
                    <a:pt x="1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4" name="Google Shape;9094;p49"/>
            <p:cNvSpPr/>
            <p:nvPr/>
          </p:nvSpPr>
          <p:spPr>
            <a:xfrm>
              <a:off x="4593627" y="4268075"/>
              <a:ext cx="21463" cy="16464"/>
            </a:xfrm>
            <a:custGeom>
              <a:avLst/>
              <a:gdLst/>
              <a:ahLst/>
              <a:cxnLst/>
              <a:rect l="l" t="t" r="r" b="b"/>
              <a:pathLst>
                <a:path w="1447" h="1110" extrusionOk="0">
                  <a:moveTo>
                    <a:pt x="723" y="0"/>
                  </a:moveTo>
                  <a:cubicBezTo>
                    <a:pt x="0" y="434"/>
                    <a:pt x="241" y="675"/>
                    <a:pt x="820" y="1109"/>
                  </a:cubicBezTo>
                  <a:lnTo>
                    <a:pt x="1447" y="482"/>
                  </a:lnTo>
                  <a:cubicBezTo>
                    <a:pt x="1254" y="193"/>
                    <a:pt x="531" y="289"/>
                    <a:pt x="72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5" name="Google Shape;9095;p49"/>
            <p:cNvSpPr/>
            <p:nvPr/>
          </p:nvSpPr>
          <p:spPr>
            <a:xfrm>
              <a:off x="4597914" y="4296109"/>
              <a:ext cx="5740" cy="5592"/>
            </a:xfrm>
            <a:custGeom>
              <a:avLst/>
              <a:gdLst/>
              <a:ahLst/>
              <a:cxnLst/>
              <a:rect l="l" t="t" r="r" b="b"/>
              <a:pathLst>
                <a:path w="387" h="377" extrusionOk="0">
                  <a:moveTo>
                    <a:pt x="242" y="1"/>
                  </a:moveTo>
                  <a:cubicBezTo>
                    <a:pt x="165" y="1"/>
                    <a:pt x="92" y="102"/>
                    <a:pt x="0" y="377"/>
                  </a:cubicBezTo>
                  <a:lnTo>
                    <a:pt x="386" y="87"/>
                  </a:lnTo>
                  <a:cubicBezTo>
                    <a:pt x="333" y="34"/>
                    <a:pt x="287" y="1"/>
                    <a:pt x="242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6" name="Google Shape;9096;p49"/>
            <p:cNvSpPr/>
            <p:nvPr/>
          </p:nvSpPr>
          <p:spPr>
            <a:xfrm>
              <a:off x="4602927" y="4288099"/>
              <a:ext cx="11451" cy="13186"/>
            </a:xfrm>
            <a:custGeom>
              <a:avLst/>
              <a:gdLst/>
              <a:ahLst/>
              <a:cxnLst/>
              <a:rect l="l" t="t" r="r" b="b"/>
              <a:pathLst>
                <a:path w="772" h="889" extrusionOk="0">
                  <a:moveTo>
                    <a:pt x="772" y="0"/>
                  </a:moveTo>
                  <a:lnTo>
                    <a:pt x="0" y="627"/>
                  </a:lnTo>
                  <a:cubicBezTo>
                    <a:pt x="103" y="730"/>
                    <a:pt x="179" y="888"/>
                    <a:pt x="241" y="888"/>
                  </a:cubicBezTo>
                  <a:cubicBezTo>
                    <a:pt x="296" y="888"/>
                    <a:pt x="341" y="768"/>
                    <a:pt x="386" y="386"/>
                  </a:cubicBezTo>
                  <a:cubicBezTo>
                    <a:pt x="386" y="499"/>
                    <a:pt x="394" y="546"/>
                    <a:pt x="413" y="546"/>
                  </a:cubicBezTo>
                  <a:cubicBezTo>
                    <a:pt x="459" y="546"/>
                    <a:pt x="567" y="273"/>
                    <a:pt x="772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7" name="Google Shape;9097;p49"/>
            <p:cNvSpPr/>
            <p:nvPr/>
          </p:nvSpPr>
          <p:spPr>
            <a:xfrm>
              <a:off x="4622240" y="4287432"/>
              <a:ext cx="22798" cy="15708"/>
            </a:xfrm>
            <a:custGeom>
              <a:avLst/>
              <a:gdLst/>
              <a:ahLst/>
              <a:cxnLst/>
              <a:rect l="l" t="t" r="r" b="b"/>
              <a:pathLst>
                <a:path w="1537" h="1059" extrusionOk="0">
                  <a:moveTo>
                    <a:pt x="730" y="1"/>
                  </a:moveTo>
                  <a:cubicBezTo>
                    <a:pt x="533" y="1"/>
                    <a:pt x="287" y="43"/>
                    <a:pt x="0" y="142"/>
                  </a:cubicBezTo>
                  <a:cubicBezTo>
                    <a:pt x="482" y="335"/>
                    <a:pt x="1061" y="383"/>
                    <a:pt x="386" y="1058"/>
                  </a:cubicBezTo>
                  <a:cubicBezTo>
                    <a:pt x="1537" y="636"/>
                    <a:pt x="1498" y="1"/>
                    <a:pt x="73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8" name="Google Shape;9098;p49"/>
            <p:cNvSpPr/>
            <p:nvPr/>
          </p:nvSpPr>
          <p:spPr>
            <a:xfrm>
              <a:off x="4688574" y="4323150"/>
              <a:ext cx="16657" cy="7891"/>
            </a:xfrm>
            <a:custGeom>
              <a:avLst/>
              <a:gdLst/>
              <a:ahLst/>
              <a:cxnLst/>
              <a:rect l="l" t="t" r="r" b="b"/>
              <a:pathLst>
                <a:path w="1123" h="532" extrusionOk="0">
                  <a:moveTo>
                    <a:pt x="1123" y="1"/>
                  </a:moveTo>
                  <a:lnTo>
                    <a:pt x="1121" y="3"/>
                  </a:lnTo>
                  <a:lnTo>
                    <a:pt x="1121" y="3"/>
                  </a:lnTo>
                  <a:cubicBezTo>
                    <a:pt x="1121" y="2"/>
                    <a:pt x="1122" y="1"/>
                    <a:pt x="1123" y="1"/>
                  </a:cubicBezTo>
                  <a:close/>
                  <a:moveTo>
                    <a:pt x="1121" y="3"/>
                  </a:moveTo>
                  <a:lnTo>
                    <a:pt x="1121" y="3"/>
                  </a:lnTo>
                  <a:cubicBezTo>
                    <a:pt x="1064" y="70"/>
                    <a:pt x="942" y="87"/>
                    <a:pt x="799" y="87"/>
                  </a:cubicBezTo>
                  <a:cubicBezTo>
                    <a:pt x="653" y="87"/>
                    <a:pt x="487" y="70"/>
                    <a:pt x="347" y="70"/>
                  </a:cubicBezTo>
                  <a:cubicBezTo>
                    <a:pt x="145" y="70"/>
                    <a:pt x="1" y="107"/>
                    <a:pt x="62" y="290"/>
                  </a:cubicBezTo>
                  <a:lnTo>
                    <a:pt x="689" y="531"/>
                  </a:lnTo>
                  <a:lnTo>
                    <a:pt x="1121" y="3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9" name="Google Shape;9099;p49"/>
            <p:cNvSpPr/>
            <p:nvPr/>
          </p:nvSpPr>
          <p:spPr>
            <a:xfrm>
              <a:off x="4532811" y="4290250"/>
              <a:ext cx="15752" cy="15025"/>
            </a:xfrm>
            <a:custGeom>
              <a:avLst/>
              <a:gdLst/>
              <a:ahLst/>
              <a:cxnLst/>
              <a:rect l="l" t="t" r="r" b="b"/>
              <a:pathLst>
                <a:path w="1062" h="10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289"/>
                    <a:pt x="435" y="675"/>
                    <a:pt x="531" y="1013"/>
                  </a:cubicBezTo>
                  <a:lnTo>
                    <a:pt x="1062" y="579"/>
                  </a:lnTo>
                  <a:cubicBezTo>
                    <a:pt x="724" y="434"/>
                    <a:pt x="97" y="386"/>
                    <a:pt x="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0" name="Google Shape;9100;p49"/>
            <p:cNvSpPr/>
            <p:nvPr/>
          </p:nvSpPr>
          <p:spPr>
            <a:xfrm>
              <a:off x="4529948" y="4305261"/>
              <a:ext cx="12889" cy="10042"/>
            </a:xfrm>
            <a:custGeom>
              <a:avLst/>
              <a:gdLst/>
              <a:ahLst/>
              <a:cxnLst/>
              <a:rect l="l" t="t" r="r" b="b"/>
              <a:pathLst>
                <a:path w="869" h="677" extrusionOk="0">
                  <a:moveTo>
                    <a:pt x="724" y="1"/>
                  </a:moveTo>
                  <a:lnTo>
                    <a:pt x="1" y="676"/>
                  </a:lnTo>
                  <a:cubicBezTo>
                    <a:pt x="772" y="580"/>
                    <a:pt x="869" y="338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1" name="Google Shape;9101;p49"/>
            <p:cNvSpPr/>
            <p:nvPr/>
          </p:nvSpPr>
          <p:spPr>
            <a:xfrm>
              <a:off x="4597202" y="4303837"/>
              <a:ext cx="20751" cy="21477"/>
            </a:xfrm>
            <a:custGeom>
              <a:avLst/>
              <a:gdLst/>
              <a:ahLst/>
              <a:cxnLst/>
              <a:rect l="l" t="t" r="r" b="b"/>
              <a:pathLst>
                <a:path w="1399" h="1448" extrusionOk="0">
                  <a:moveTo>
                    <a:pt x="1399" y="0"/>
                  </a:moveTo>
                  <a:lnTo>
                    <a:pt x="0" y="1447"/>
                  </a:lnTo>
                  <a:lnTo>
                    <a:pt x="241" y="1351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2" name="Google Shape;9102;p49"/>
            <p:cNvSpPr/>
            <p:nvPr/>
          </p:nvSpPr>
          <p:spPr>
            <a:xfrm>
              <a:off x="4480598" y="4288811"/>
              <a:ext cx="9315" cy="17191"/>
            </a:xfrm>
            <a:custGeom>
              <a:avLst/>
              <a:gdLst/>
              <a:ahLst/>
              <a:cxnLst/>
              <a:rect l="l" t="t" r="r" b="b"/>
              <a:pathLst>
                <a:path w="628" h="1159" extrusionOk="0">
                  <a:moveTo>
                    <a:pt x="627" y="1"/>
                  </a:moveTo>
                  <a:lnTo>
                    <a:pt x="0" y="1158"/>
                  </a:lnTo>
                  <a:lnTo>
                    <a:pt x="289" y="772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3" name="Google Shape;9103;p49"/>
            <p:cNvSpPr/>
            <p:nvPr/>
          </p:nvSpPr>
          <p:spPr>
            <a:xfrm>
              <a:off x="4428371" y="4290250"/>
              <a:ext cx="28627" cy="20039"/>
            </a:xfrm>
            <a:custGeom>
              <a:avLst/>
              <a:gdLst/>
              <a:ahLst/>
              <a:cxnLst/>
              <a:rect l="l" t="t" r="r" b="b"/>
              <a:pathLst>
                <a:path w="1930" h="1351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724" y="338"/>
                    <a:pt x="290" y="772"/>
                    <a:pt x="0" y="1350"/>
                  </a:cubicBezTo>
                  <a:cubicBezTo>
                    <a:pt x="259" y="1144"/>
                    <a:pt x="573" y="1048"/>
                    <a:pt x="890" y="1048"/>
                  </a:cubicBezTo>
                  <a:cubicBezTo>
                    <a:pt x="1165" y="1048"/>
                    <a:pt x="1442" y="1120"/>
                    <a:pt x="1688" y="1254"/>
                  </a:cubicBezTo>
                  <a:cubicBezTo>
                    <a:pt x="1930" y="675"/>
                    <a:pt x="1013" y="434"/>
                    <a:pt x="130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4" name="Google Shape;9104;p49"/>
            <p:cNvSpPr/>
            <p:nvPr/>
          </p:nvSpPr>
          <p:spPr>
            <a:xfrm>
              <a:off x="4419070" y="4310275"/>
              <a:ext cx="9315" cy="11466"/>
            </a:xfrm>
            <a:custGeom>
              <a:avLst/>
              <a:gdLst/>
              <a:ahLst/>
              <a:cxnLst/>
              <a:rect l="l" t="t" r="r" b="b"/>
              <a:pathLst>
                <a:path w="628" h="773" extrusionOk="0">
                  <a:moveTo>
                    <a:pt x="627" y="0"/>
                  </a:moveTo>
                  <a:cubicBezTo>
                    <a:pt x="386" y="193"/>
                    <a:pt x="145" y="483"/>
                    <a:pt x="0" y="772"/>
                  </a:cubicBezTo>
                  <a:cubicBezTo>
                    <a:pt x="242" y="531"/>
                    <a:pt x="435" y="290"/>
                    <a:pt x="62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5" name="Google Shape;9105;p49"/>
            <p:cNvSpPr/>
            <p:nvPr/>
          </p:nvSpPr>
          <p:spPr>
            <a:xfrm>
              <a:off x="4495609" y="4308124"/>
              <a:ext cx="12889" cy="10754"/>
            </a:xfrm>
            <a:custGeom>
              <a:avLst/>
              <a:gdLst/>
              <a:ahLst/>
              <a:cxnLst/>
              <a:rect l="l" t="t" r="r" b="b"/>
              <a:pathLst>
                <a:path w="869" h="725" extrusionOk="0">
                  <a:moveTo>
                    <a:pt x="1" y="1"/>
                  </a:moveTo>
                  <a:lnTo>
                    <a:pt x="531" y="724"/>
                  </a:lnTo>
                  <a:lnTo>
                    <a:pt x="869" y="676"/>
                  </a:lnTo>
                  <a:cubicBezTo>
                    <a:pt x="676" y="338"/>
                    <a:pt x="387" y="97"/>
                    <a:pt x="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6" name="Google Shape;9106;p49"/>
            <p:cNvSpPr/>
            <p:nvPr/>
          </p:nvSpPr>
          <p:spPr>
            <a:xfrm>
              <a:off x="4492747" y="4319575"/>
              <a:ext cx="10754" cy="1439"/>
            </a:xfrm>
            <a:custGeom>
              <a:avLst/>
              <a:gdLst/>
              <a:ahLst/>
              <a:cxnLst/>
              <a:rect l="l" t="t" r="r" b="b"/>
              <a:pathLst>
                <a:path w="725" h="97" extrusionOk="0">
                  <a:moveTo>
                    <a:pt x="724" y="0"/>
                  </a:moveTo>
                  <a:cubicBezTo>
                    <a:pt x="669" y="7"/>
                    <a:pt x="618" y="14"/>
                    <a:pt x="570" y="21"/>
                  </a:cubicBezTo>
                  <a:lnTo>
                    <a:pt x="570" y="21"/>
                  </a:lnTo>
                  <a:lnTo>
                    <a:pt x="724" y="0"/>
                  </a:lnTo>
                  <a:close/>
                  <a:moveTo>
                    <a:pt x="570" y="21"/>
                  </a:moveTo>
                  <a:lnTo>
                    <a:pt x="1" y="97"/>
                  </a:lnTo>
                  <a:cubicBezTo>
                    <a:pt x="125" y="97"/>
                    <a:pt x="284" y="61"/>
                    <a:pt x="570" y="2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7" name="Google Shape;9107;p49"/>
            <p:cNvSpPr/>
            <p:nvPr/>
          </p:nvSpPr>
          <p:spPr>
            <a:xfrm>
              <a:off x="4508485" y="4318136"/>
              <a:ext cx="742" cy="1098"/>
            </a:xfrm>
            <a:custGeom>
              <a:avLst/>
              <a:gdLst/>
              <a:ahLst/>
              <a:cxnLst/>
              <a:rect l="l" t="t" r="r" b="b"/>
              <a:pathLst>
                <a:path w="50" h="74" extrusionOk="0">
                  <a:moveTo>
                    <a:pt x="1" y="1"/>
                  </a:moveTo>
                  <a:cubicBezTo>
                    <a:pt x="1" y="49"/>
                    <a:pt x="13" y="73"/>
                    <a:pt x="25" y="73"/>
                  </a:cubicBezTo>
                  <a:cubicBezTo>
                    <a:pt x="37" y="73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8" name="Google Shape;9108;p49"/>
            <p:cNvSpPr/>
            <p:nvPr/>
          </p:nvSpPr>
          <p:spPr>
            <a:xfrm>
              <a:off x="4545686" y="4320287"/>
              <a:ext cx="20765" cy="25764"/>
            </a:xfrm>
            <a:custGeom>
              <a:avLst/>
              <a:gdLst/>
              <a:ahLst/>
              <a:cxnLst/>
              <a:rect l="l" t="t" r="r" b="b"/>
              <a:pathLst>
                <a:path w="1400" h="1737" extrusionOk="0">
                  <a:moveTo>
                    <a:pt x="1351" y="1"/>
                  </a:moveTo>
                  <a:cubicBezTo>
                    <a:pt x="965" y="580"/>
                    <a:pt x="1" y="1255"/>
                    <a:pt x="1158" y="1737"/>
                  </a:cubicBezTo>
                  <a:cubicBezTo>
                    <a:pt x="1399" y="1110"/>
                    <a:pt x="773" y="869"/>
                    <a:pt x="135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9" name="Google Shape;9109;p49"/>
            <p:cNvSpPr/>
            <p:nvPr/>
          </p:nvSpPr>
          <p:spPr>
            <a:xfrm>
              <a:off x="4519224" y="4320287"/>
              <a:ext cx="13601" cy="11466"/>
            </a:xfrm>
            <a:custGeom>
              <a:avLst/>
              <a:gdLst/>
              <a:ahLst/>
              <a:cxnLst/>
              <a:rect l="l" t="t" r="r" b="b"/>
              <a:pathLst>
                <a:path w="917" h="773" extrusionOk="0">
                  <a:moveTo>
                    <a:pt x="820" y="1"/>
                  </a:moveTo>
                  <a:lnTo>
                    <a:pt x="0" y="772"/>
                  </a:lnTo>
                  <a:lnTo>
                    <a:pt x="917" y="772"/>
                  </a:lnTo>
                  <a:cubicBezTo>
                    <a:pt x="868" y="531"/>
                    <a:pt x="627" y="290"/>
                    <a:pt x="8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0" name="Google Shape;9110;p49"/>
            <p:cNvSpPr/>
            <p:nvPr/>
          </p:nvSpPr>
          <p:spPr>
            <a:xfrm>
              <a:off x="4513498" y="4331738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1" y="0"/>
                  </a:moveTo>
                  <a:lnTo>
                    <a:pt x="1" y="338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1" name="Google Shape;9111;p49"/>
            <p:cNvSpPr/>
            <p:nvPr/>
          </p:nvSpPr>
          <p:spPr>
            <a:xfrm>
              <a:off x="4426220" y="4327540"/>
              <a:ext cx="25898" cy="11362"/>
            </a:xfrm>
            <a:custGeom>
              <a:avLst/>
              <a:gdLst/>
              <a:ahLst/>
              <a:cxnLst/>
              <a:rect l="l" t="t" r="r" b="b"/>
              <a:pathLst>
                <a:path w="1746" h="766" extrusionOk="0">
                  <a:moveTo>
                    <a:pt x="1420" y="1"/>
                  </a:moveTo>
                  <a:cubicBezTo>
                    <a:pt x="1363" y="1"/>
                    <a:pt x="1293" y="13"/>
                    <a:pt x="1206" y="42"/>
                  </a:cubicBezTo>
                  <a:cubicBezTo>
                    <a:pt x="917" y="380"/>
                    <a:pt x="483" y="669"/>
                    <a:pt x="1" y="766"/>
                  </a:cubicBezTo>
                  <a:cubicBezTo>
                    <a:pt x="531" y="766"/>
                    <a:pt x="1110" y="766"/>
                    <a:pt x="1641" y="621"/>
                  </a:cubicBezTo>
                  <a:cubicBezTo>
                    <a:pt x="1641" y="416"/>
                    <a:pt x="1745" y="1"/>
                    <a:pt x="14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2" name="Google Shape;9112;p49"/>
            <p:cNvSpPr/>
            <p:nvPr/>
          </p:nvSpPr>
          <p:spPr>
            <a:xfrm>
              <a:off x="4472010" y="4324589"/>
              <a:ext cx="1632" cy="1869"/>
            </a:xfrm>
            <a:custGeom>
              <a:avLst/>
              <a:gdLst/>
              <a:ahLst/>
              <a:cxnLst/>
              <a:rect l="l" t="t" r="r" b="b"/>
              <a:pathLst>
                <a:path w="110" h="126" extrusionOk="0">
                  <a:moveTo>
                    <a:pt x="49" y="0"/>
                  </a:moveTo>
                  <a:lnTo>
                    <a:pt x="0" y="96"/>
                  </a:lnTo>
                  <a:cubicBezTo>
                    <a:pt x="18" y="114"/>
                    <a:pt x="42" y="125"/>
                    <a:pt x="61" y="125"/>
                  </a:cubicBezTo>
                  <a:cubicBezTo>
                    <a:pt x="93" y="125"/>
                    <a:pt x="110" y="92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3" name="Google Shape;9113;p49"/>
            <p:cNvSpPr/>
            <p:nvPr/>
          </p:nvSpPr>
          <p:spPr>
            <a:xfrm>
              <a:off x="4356830" y="4353914"/>
              <a:ext cx="1454" cy="2166"/>
            </a:xfrm>
            <a:custGeom>
              <a:avLst/>
              <a:gdLst/>
              <a:ahLst/>
              <a:cxnLst/>
              <a:rect l="l" t="t" r="r" b="b"/>
              <a:pathLst>
                <a:path w="98" h="146" extrusionOk="0">
                  <a:moveTo>
                    <a:pt x="1" y="0"/>
                  </a:moveTo>
                  <a:lnTo>
                    <a:pt x="97" y="14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4" name="Google Shape;9114;p49"/>
            <p:cNvSpPr/>
            <p:nvPr/>
          </p:nvSpPr>
          <p:spPr>
            <a:xfrm>
              <a:off x="4450546" y="4331738"/>
              <a:ext cx="12889" cy="7431"/>
            </a:xfrm>
            <a:custGeom>
              <a:avLst/>
              <a:gdLst/>
              <a:ahLst/>
              <a:cxnLst/>
              <a:rect l="l" t="t" r="r" b="b"/>
              <a:pathLst>
                <a:path w="869" h="501" extrusionOk="0">
                  <a:moveTo>
                    <a:pt x="869" y="0"/>
                  </a:moveTo>
                  <a:cubicBezTo>
                    <a:pt x="579" y="145"/>
                    <a:pt x="290" y="290"/>
                    <a:pt x="1" y="338"/>
                  </a:cubicBezTo>
                  <a:cubicBezTo>
                    <a:pt x="1" y="446"/>
                    <a:pt x="1" y="501"/>
                    <a:pt x="41" y="501"/>
                  </a:cubicBezTo>
                  <a:cubicBezTo>
                    <a:pt x="55" y="501"/>
                    <a:pt x="73" y="495"/>
                    <a:pt x="97" y="483"/>
                  </a:cubicBezTo>
                  <a:cubicBezTo>
                    <a:pt x="134" y="487"/>
                    <a:pt x="170" y="489"/>
                    <a:pt x="204" y="489"/>
                  </a:cubicBezTo>
                  <a:cubicBezTo>
                    <a:pt x="564" y="489"/>
                    <a:pt x="736" y="265"/>
                    <a:pt x="86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5" name="Google Shape;9115;p49"/>
            <p:cNvSpPr/>
            <p:nvPr/>
          </p:nvSpPr>
          <p:spPr>
            <a:xfrm>
              <a:off x="4400470" y="4330492"/>
              <a:ext cx="11466" cy="5547"/>
            </a:xfrm>
            <a:custGeom>
              <a:avLst/>
              <a:gdLst/>
              <a:ahLst/>
              <a:cxnLst/>
              <a:rect l="l" t="t" r="r" b="b"/>
              <a:pathLst>
                <a:path w="773" h="374" extrusionOk="0">
                  <a:moveTo>
                    <a:pt x="105" y="1"/>
                  </a:moveTo>
                  <a:cubicBezTo>
                    <a:pt x="51" y="1"/>
                    <a:pt x="12" y="25"/>
                    <a:pt x="1" y="84"/>
                  </a:cubicBezTo>
                  <a:cubicBezTo>
                    <a:pt x="242" y="181"/>
                    <a:pt x="531" y="277"/>
                    <a:pt x="772" y="374"/>
                  </a:cubicBezTo>
                  <a:cubicBezTo>
                    <a:pt x="590" y="228"/>
                    <a:pt x="272" y="1"/>
                    <a:pt x="10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6" name="Google Shape;9116;p49"/>
            <p:cNvSpPr/>
            <p:nvPr/>
          </p:nvSpPr>
          <p:spPr>
            <a:xfrm>
              <a:off x="4468435" y="4321133"/>
              <a:ext cx="2151" cy="2032"/>
            </a:xfrm>
            <a:custGeom>
              <a:avLst/>
              <a:gdLst/>
              <a:ahLst/>
              <a:cxnLst/>
              <a:rect l="l" t="t" r="r" b="b"/>
              <a:pathLst>
                <a:path w="145" h="137" extrusionOk="0">
                  <a:moveTo>
                    <a:pt x="15" y="1"/>
                  </a:moveTo>
                  <a:cubicBezTo>
                    <a:pt x="1" y="1"/>
                    <a:pt x="41" y="52"/>
                    <a:pt x="97" y="137"/>
                  </a:cubicBezTo>
                  <a:cubicBezTo>
                    <a:pt x="97" y="88"/>
                    <a:pt x="97" y="88"/>
                    <a:pt x="145" y="88"/>
                  </a:cubicBezTo>
                  <a:cubicBezTo>
                    <a:pt x="64" y="28"/>
                    <a:pt x="26" y="1"/>
                    <a:pt x="1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7" name="Google Shape;9117;p49"/>
            <p:cNvSpPr/>
            <p:nvPr/>
          </p:nvSpPr>
          <p:spPr>
            <a:xfrm>
              <a:off x="4463421" y="4323150"/>
              <a:ext cx="9315" cy="8603"/>
            </a:xfrm>
            <a:custGeom>
              <a:avLst/>
              <a:gdLst/>
              <a:ahLst/>
              <a:cxnLst/>
              <a:rect l="l" t="t" r="r" b="b"/>
              <a:pathLst>
                <a:path w="628" h="580" extrusionOk="0">
                  <a:moveTo>
                    <a:pt x="435" y="1"/>
                  </a:moveTo>
                  <a:cubicBezTo>
                    <a:pt x="242" y="145"/>
                    <a:pt x="97" y="386"/>
                    <a:pt x="1" y="579"/>
                  </a:cubicBezTo>
                  <a:cubicBezTo>
                    <a:pt x="242" y="483"/>
                    <a:pt x="435" y="338"/>
                    <a:pt x="628" y="193"/>
                  </a:cubicBezTo>
                  <a:cubicBezTo>
                    <a:pt x="531" y="145"/>
                    <a:pt x="483" y="49"/>
                    <a:pt x="43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8" name="Google Shape;9118;p49"/>
            <p:cNvSpPr/>
            <p:nvPr/>
          </p:nvSpPr>
          <p:spPr>
            <a:xfrm>
              <a:off x="4328929" y="4356065"/>
              <a:ext cx="61540" cy="78701"/>
            </a:xfrm>
            <a:custGeom>
              <a:avLst/>
              <a:gdLst/>
              <a:ahLst/>
              <a:cxnLst/>
              <a:rect l="l" t="t" r="r" b="b"/>
              <a:pathLst>
                <a:path w="4149" h="5306" extrusionOk="0">
                  <a:moveTo>
                    <a:pt x="1978" y="0"/>
                  </a:moveTo>
                  <a:lnTo>
                    <a:pt x="1978" y="0"/>
                  </a:lnTo>
                  <a:cubicBezTo>
                    <a:pt x="2026" y="338"/>
                    <a:pt x="2075" y="627"/>
                    <a:pt x="1303" y="1254"/>
                  </a:cubicBezTo>
                  <a:cubicBezTo>
                    <a:pt x="1689" y="1592"/>
                    <a:pt x="3473" y="1784"/>
                    <a:pt x="2894" y="2604"/>
                  </a:cubicBezTo>
                  <a:cubicBezTo>
                    <a:pt x="2560" y="2793"/>
                    <a:pt x="2331" y="2864"/>
                    <a:pt x="2157" y="2864"/>
                  </a:cubicBezTo>
                  <a:cubicBezTo>
                    <a:pt x="1753" y="2864"/>
                    <a:pt x="1645" y="2483"/>
                    <a:pt x="1206" y="2315"/>
                  </a:cubicBezTo>
                  <a:lnTo>
                    <a:pt x="1206" y="2315"/>
                  </a:lnTo>
                  <a:cubicBezTo>
                    <a:pt x="1882" y="3087"/>
                    <a:pt x="1" y="3955"/>
                    <a:pt x="580" y="5257"/>
                  </a:cubicBezTo>
                  <a:lnTo>
                    <a:pt x="1496" y="4582"/>
                  </a:lnTo>
                  <a:lnTo>
                    <a:pt x="1496" y="4582"/>
                  </a:lnTo>
                  <a:cubicBezTo>
                    <a:pt x="1544" y="4775"/>
                    <a:pt x="1255" y="5209"/>
                    <a:pt x="1592" y="5305"/>
                  </a:cubicBezTo>
                  <a:cubicBezTo>
                    <a:pt x="1520" y="4583"/>
                    <a:pt x="2123" y="4050"/>
                    <a:pt x="2755" y="4050"/>
                  </a:cubicBezTo>
                  <a:cubicBezTo>
                    <a:pt x="2967" y="4050"/>
                    <a:pt x="3183" y="4111"/>
                    <a:pt x="3377" y="4244"/>
                  </a:cubicBezTo>
                  <a:cubicBezTo>
                    <a:pt x="4148" y="3521"/>
                    <a:pt x="3039" y="1206"/>
                    <a:pt x="197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9" name="Google Shape;9119;p49"/>
            <p:cNvSpPr/>
            <p:nvPr/>
          </p:nvSpPr>
          <p:spPr>
            <a:xfrm>
              <a:off x="4357542" y="4338176"/>
              <a:ext cx="31489" cy="15752"/>
            </a:xfrm>
            <a:custGeom>
              <a:avLst/>
              <a:gdLst/>
              <a:ahLst/>
              <a:cxnLst/>
              <a:rect l="l" t="t" r="r" b="b"/>
              <a:pathLst>
                <a:path w="2123" h="1062" extrusionOk="0">
                  <a:moveTo>
                    <a:pt x="628" y="0"/>
                  </a:moveTo>
                  <a:cubicBezTo>
                    <a:pt x="97" y="483"/>
                    <a:pt x="1" y="820"/>
                    <a:pt x="1" y="1061"/>
                  </a:cubicBezTo>
                  <a:lnTo>
                    <a:pt x="1834" y="772"/>
                  </a:lnTo>
                  <a:lnTo>
                    <a:pt x="1737" y="917"/>
                  </a:lnTo>
                  <a:lnTo>
                    <a:pt x="1737" y="917"/>
                  </a:lnTo>
                  <a:lnTo>
                    <a:pt x="2123" y="724"/>
                  </a:lnTo>
                  <a:cubicBezTo>
                    <a:pt x="1544" y="627"/>
                    <a:pt x="1062" y="338"/>
                    <a:pt x="62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0" name="Google Shape;9120;p49"/>
            <p:cNvSpPr/>
            <p:nvPr/>
          </p:nvSpPr>
          <p:spPr>
            <a:xfrm>
              <a:off x="4389018" y="4336025"/>
              <a:ext cx="40181" cy="39365"/>
            </a:xfrm>
            <a:custGeom>
              <a:avLst/>
              <a:gdLst/>
              <a:ahLst/>
              <a:cxnLst/>
              <a:rect l="l" t="t" r="r" b="b"/>
              <a:pathLst>
                <a:path w="2709" h="2654" extrusionOk="0">
                  <a:moveTo>
                    <a:pt x="1641" y="80"/>
                  </a:moveTo>
                  <a:lnTo>
                    <a:pt x="1641" y="80"/>
                  </a:lnTo>
                  <a:cubicBezTo>
                    <a:pt x="1687" y="117"/>
                    <a:pt x="1709" y="158"/>
                    <a:pt x="1681" y="158"/>
                  </a:cubicBezTo>
                  <a:cubicBezTo>
                    <a:pt x="1672" y="158"/>
                    <a:pt x="1659" y="155"/>
                    <a:pt x="1641" y="145"/>
                  </a:cubicBezTo>
                  <a:cubicBezTo>
                    <a:pt x="1641" y="242"/>
                    <a:pt x="1641" y="338"/>
                    <a:pt x="1641" y="435"/>
                  </a:cubicBezTo>
                  <a:cubicBezTo>
                    <a:pt x="1062" y="386"/>
                    <a:pt x="1496" y="242"/>
                    <a:pt x="1641" y="145"/>
                  </a:cubicBezTo>
                  <a:cubicBezTo>
                    <a:pt x="1641" y="123"/>
                    <a:pt x="1641" y="102"/>
                    <a:pt x="1641" y="80"/>
                  </a:cubicBezTo>
                  <a:close/>
                  <a:moveTo>
                    <a:pt x="1641" y="1"/>
                  </a:moveTo>
                  <a:lnTo>
                    <a:pt x="1608" y="18"/>
                  </a:lnTo>
                  <a:lnTo>
                    <a:pt x="1608" y="18"/>
                  </a:lnTo>
                  <a:cubicBezTo>
                    <a:pt x="1586" y="13"/>
                    <a:pt x="1565" y="7"/>
                    <a:pt x="1544" y="1"/>
                  </a:cubicBezTo>
                  <a:lnTo>
                    <a:pt x="1544" y="1"/>
                  </a:lnTo>
                  <a:lnTo>
                    <a:pt x="1578" y="34"/>
                  </a:lnTo>
                  <a:lnTo>
                    <a:pt x="1578" y="34"/>
                  </a:lnTo>
                  <a:lnTo>
                    <a:pt x="1" y="869"/>
                  </a:lnTo>
                  <a:cubicBezTo>
                    <a:pt x="531" y="821"/>
                    <a:pt x="1110" y="724"/>
                    <a:pt x="1641" y="483"/>
                  </a:cubicBezTo>
                  <a:lnTo>
                    <a:pt x="1641" y="483"/>
                  </a:lnTo>
                  <a:cubicBezTo>
                    <a:pt x="1496" y="1351"/>
                    <a:pt x="724" y="1930"/>
                    <a:pt x="1448" y="2653"/>
                  </a:cubicBezTo>
                  <a:cubicBezTo>
                    <a:pt x="2509" y="2364"/>
                    <a:pt x="2026" y="1833"/>
                    <a:pt x="2605" y="1303"/>
                  </a:cubicBezTo>
                  <a:lnTo>
                    <a:pt x="2605" y="1303"/>
                  </a:lnTo>
                  <a:cubicBezTo>
                    <a:pt x="2252" y="1434"/>
                    <a:pt x="2063" y="1487"/>
                    <a:pt x="1974" y="1487"/>
                  </a:cubicBezTo>
                  <a:cubicBezTo>
                    <a:pt x="1636" y="1487"/>
                    <a:pt x="2708" y="732"/>
                    <a:pt x="1641" y="579"/>
                  </a:cubicBezTo>
                  <a:cubicBezTo>
                    <a:pt x="1930" y="386"/>
                    <a:pt x="2219" y="290"/>
                    <a:pt x="2557" y="145"/>
                  </a:cubicBezTo>
                  <a:cubicBezTo>
                    <a:pt x="2252" y="145"/>
                    <a:pt x="1946" y="106"/>
                    <a:pt x="1641" y="27"/>
                  </a:cubicBezTo>
                  <a:lnTo>
                    <a:pt x="1641" y="27"/>
                  </a:lnTo>
                  <a:cubicBezTo>
                    <a:pt x="1641" y="18"/>
                    <a:pt x="1641" y="9"/>
                    <a:pt x="164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1" name="Google Shape;9121;p49"/>
            <p:cNvSpPr/>
            <p:nvPr/>
          </p:nvSpPr>
          <p:spPr>
            <a:xfrm>
              <a:off x="4552183" y="4372514"/>
              <a:ext cx="2818" cy="2344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3" y="0"/>
                  </a:moveTo>
                  <a:cubicBezTo>
                    <a:pt x="15" y="79"/>
                    <a:pt x="0" y="158"/>
                    <a:pt x="102" y="158"/>
                  </a:cubicBezTo>
                  <a:cubicBezTo>
                    <a:pt x="125" y="158"/>
                    <a:pt x="154" y="154"/>
                    <a:pt x="190" y="145"/>
                  </a:cubicBezTo>
                  <a:cubicBezTo>
                    <a:pt x="142" y="97"/>
                    <a:pt x="93" y="49"/>
                    <a:pt x="9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2" name="Google Shape;9122;p49"/>
            <p:cNvSpPr/>
            <p:nvPr/>
          </p:nvSpPr>
          <p:spPr>
            <a:xfrm>
              <a:off x="4523941" y="4343901"/>
              <a:ext cx="40359" cy="28627"/>
            </a:xfrm>
            <a:custGeom>
              <a:avLst/>
              <a:gdLst/>
              <a:ahLst/>
              <a:cxnLst/>
              <a:rect l="l" t="t" r="r" b="b"/>
              <a:pathLst>
                <a:path w="2721" h="1930" extrusionOk="0">
                  <a:moveTo>
                    <a:pt x="20" y="0"/>
                  </a:moveTo>
                  <a:lnTo>
                    <a:pt x="20" y="0"/>
                  </a:lnTo>
                  <a:cubicBezTo>
                    <a:pt x="1" y="29"/>
                    <a:pt x="29" y="82"/>
                    <a:pt x="92" y="150"/>
                  </a:cubicBezTo>
                  <a:lnTo>
                    <a:pt x="92" y="150"/>
                  </a:lnTo>
                  <a:cubicBezTo>
                    <a:pt x="67" y="100"/>
                    <a:pt x="43" y="50"/>
                    <a:pt x="20" y="0"/>
                  </a:cubicBezTo>
                  <a:close/>
                  <a:moveTo>
                    <a:pt x="92" y="150"/>
                  </a:moveTo>
                  <a:cubicBezTo>
                    <a:pt x="379" y="726"/>
                    <a:pt x="786" y="1292"/>
                    <a:pt x="1274" y="1736"/>
                  </a:cubicBezTo>
                  <a:cubicBezTo>
                    <a:pt x="1370" y="1592"/>
                    <a:pt x="1419" y="1254"/>
                    <a:pt x="1853" y="1254"/>
                  </a:cubicBezTo>
                  <a:cubicBezTo>
                    <a:pt x="2238" y="1447"/>
                    <a:pt x="1949" y="1640"/>
                    <a:pt x="1997" y="1929"/>
                  </a:cubicBezTo>
                  <a:cubicBezTo>
                    <a:pt x="2190" y="1640"/>
                    <a:pt x="2721" y="1158"/>
                    <a:pt x="1901" y="917"/>
                  </a:cubicBezTo>
                  <a:lnTo>
                    <a:pt x="1756" y="1061"/>
                  </a:lnTo>
                  <a:cubicBezTo>
                    <a:pt x="1176" y="945"/>
                    <a:pt x="347" y="425"/>
                    <a:pt x="92" y="15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3" name="Google Shape;9123;p49"/>
            <p:cNvSpPr/>
            <p:nvPr/>
          </p:nvSpPr>
          <p:spPr>
            <a:xfrm>
              <a:off x="4457696" y="4359639"/>
              <a:ext cx="24340" cy="18615"/>
            </a:xfrm>
            <a:custGeom>
              <a:avLst/>
              <a:gdLst/>
              <a:ahLst/>
              <a:cxnLst/>
              <a:rect l="l" t="t" r="r" b="b"/>
              <a:pathLst>
                <a:path w="1641" h="1255" extrusionOk="0">
                  <a:moveTo>
                    <a:pt x="1351" y="0"/>
                  </a:moveTo>
                  <a:lnTo>
                    <a:pt x="1" y="724"/>
                  </a:lnTo>
                  <a:lnTo>
                    <a:pt x="917" y="1254"/>
                  </a:lnTo>
                  <a:lnTo>
                    <a:pt x="772" y="868"/>
                  </a:lnTo>
                  <a:cubicBezTo>
                    <a:pt x="1641" y="868"/>
                    <a:pt x="1351" y="386"/>
                    <a:pt x="135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4" name="Google Shape;9124;p49"/>
            <p:cNvSpPr/>
            <p:nvPr/>
          </p:nvSpPr>
          <p:spPr>
            <a:xfrm>
              <a:off x="4344667" y="4335313"/>
              <a:ext cx="8603" cy="20765"/>
            </a:xfrm>
            <a:custGeom>
              <a:avLst/>
              <a:gdLst/>
              <a:ahLst/>
              <a:cxnLst/>
              <a:rect l="l" t="t" r="r" b="b"/>
              <a:pathLst>
                <a:path w="580" h="1400" extrusionOk="0">
                  <a:moveTo>
                    <a:pt x="580" y="0"/>
                  </a:moveTo>
                  <a:lnTo>
                    <a:pt x="1" y="1399"/>
                  </a:lnTo>
                  <a:lnTo>
                    <a:pt x="580" y="917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5" name="Google Shape;9125;p49"/>
            <p:cNvSpPr/>
            <p:nvPr/>
          </p:nvSpPr>
          <p:spPr>
            <a:xfrm>
              <a:off x="4318205" y="4345325"/>
              <a:ext cx="7164" cy="10754"/>
            </a:xfrm>
            <a:custGeom>
              <a:avLst/>
              <a:gdLst/>
              <a:ahLst/>
              <a:cxnLst/>
              <a:rect l="l" t="t" r="r" b="b"/>
              <a:pathLst>
                <a:path w="483" h="725" extrusionOk="0">
                  <a:moveTo>
                    <a:pt x="386" y="1"/>
                  </a:moveTo>
                  <a:lnTo>
                    <a:pt x="0" y="531"/>
                  </a:lnTo>
                  <a:lnTo>
                    <a:pt x="483" y="724"/>
                  </a:lnTo>
                  <a:lnTo>
                    <a:pt x="483" y="72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6" name="Google Shape;9126;p49"/>
            <p:cNvSpPr/>
            <p:nvPr/>
          </p:nvSpPr>
          <p:spPr>
            <a:xfrm>
              <a:off x="3758401" y="4493582"/>
              <a:ext cx="19000" cy="18437"/>
            </a:xfrm>
            <a:custGeom>
              <a:avLst/>
              <a:gdLst/>
              <a:ahLst/>
              <a:cxnLst/>
              <a:rect l="l" t="t" r="r" b="b"/>
              <a:pathLst>
                <a:path w="1281" h="1243" extrusionOk="0">
                  <a:moveTo>
                    <a:pt x="107" y="0"/>
                  </a:moveTo>
                  <a:cubicBezTo>
                    <a:pt x="33" y="0"/>
                    <a:pt x="1" y="95"/>
                    <a:pt x="26" y="326"/>
                  </a:cubicBezTo>
                  <a:lnTo>
                    <a:pt x="219" y="1146"/>
                  </a:lnTo>
                  <a:cubicBezTo>
                    <a:pt x="352" y="1089"/>
                    <a:pt x="501" y="1062"/>
                    <a:pt x="649" y="1062"/>
                  </a:cubicBezTo>
                  <a:cubicBezTo>
                    <a:pt x="877" y="1062"/>
                    <a:pt x="1105" y="1126"/>
                    <a:pt x="1280" y="1243"/>
                  </a:cubicBezTo>
                  <a:cubicBezTo>
                    <a:pt x="821" y="712"/>
                    <a:pt x="309" y="0"/>
                    <a:pt x="10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7" name="Google Shape;9127;p49"/>
            <p:cNvSpPr/>
            <p:nvPr/>
          </p:nvSpPr>
          <p:spPr>
            <a:xfrm>
              <a:off x="3300947" y="4580682"/>
              <a:ext cx="9315" cy="12177"/>
            </a:xfrm>
            <a:custGeom>
              <a:avLst/>
              <a:gdLst/>
              <a:ahLst/>
              <a:cxnLst/>
              <a:rect l="l" t="t" r="r" b="b"/>
              <a:pathLst>
                <a:path w="628" h="821" extrusionOk="0">
                  <a:moveTo>
                    <a:pt x="627" y="1"/>
                  </a:moveTo>
                  <a:lnTo>
                    <a:pt x="1" y="531"/>
                  </a:lnTo>
                  <a:cubicBezTo>
                    <a:pt x="49" y="628"/>
                    <a:pt x="97" y="724"/>
                    <a:pt x="193" y="820"/>
                  </a:cubicBez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8" name="Google Shape;9128;p49"/>
            <p:cNvSpPr/>
            <p:nvPr/>
          </p:nvSpPr>
          <p:spPr>
            <a:xfrm>
              <a:off x="3281634" y="4631470"/>
              <a:ext cx="12177" cy="8603"/>
            </a:xfrm>
            <a:custGeom>
              <a:avLst/>
              <a:gdLst/>
              <a:ahLst/>
              <a:cxnLst/>
              <a:rect l="l" t="t" r="r" b="b"/>
              <a:pathLst>
                <a:path w="821" h="580" extrusionOk="0">
                  <a:moveTo>
                    <a:pt x="0" y="1"/>
                  </a:moveTo>
                  <a:lnTo>
                    <a:pt x="0" y="1"/>
                  </a:lnTo>
                  <a:cubicBezTo>
                    <a:pt x="193" y="242"/>
                    <a:pt x="483" y="435"/>
                    <a:pt x="820" y="5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9" name="Google Shape;9129;p49"/>
            <p:cNvSpPr/>
            <p:nvPr/>
          </p:nvSpPr>
          <p:spPr>
            <a:xfrm>
              <a:off x="4157250" y="4492692"/>
              <a:ext cx="15263" cy="10145"/>
            </a:xfrm>
            <a:custGeom>
              <a:avLst/>
              <a:gdLst/>
              <a:ahLst/>
              <a:cxnLst/>
              <a:rect l="l" t="t" r="r" b="b"/>
              <a:pathLst>
                <a:path w="1029" h="684" extrusionOk="0">
                  <a:moveTo>
                    <a:pt x="0" y="1"/>
                  </a:moveTo>
                  <a:lnTo>
                    <a:pt x="0" y="1"/>
                  </a:lnTo>
                  <a:cubicBezTo>
                    <a:pt x="363" y="297"/>
                    <a:pt x="725" y="684"/>
                    <a:pt x="903" y="684"/>
                  </a:cubicBezTo>
                  <a:cubicBezTo>
                    <a:pt x="985" y="684"/>
                    <a:pt x="1028" y="600"/>
                    <a:pt x="1013" y="386"/>
                  </a:cubicBezTo>
                  <a:cubicBezTo>
                    <a:pt x="724" y="145"/>
                    <a:pt x="338" y="49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0" name="Google Shape;9130;p49"/>
            <p:cNvSpPr/>
            <p:nvPr/>
          </p:nvSpPr>
          <p:spPr>
            <a:xfrm>
              <a:off x="2888185" y="4512005"/>
              <a:ext cx="6452" cy="7164"/>
            </a:xfrm>
            <a:custGeom>
              <a:avLst/>
              <a:gdLst/>
              <a:ahLst/>
              <a:cxnLst/>
              <a:rect l="l" t="t" r="r" b="b"/>
              <a:pathLst>
                <a:path w="435" h="483" extrusionOk="0">
                  <a:moveTo>
                    <a:pt x="386" y="1"/>
                  </a:moveTo>
                  <a:lnTo>
                    <a:pt x="386" y="1"/>
                  </a:lnTo>
                  <a:cubicBezTo>
                    <a:pt x="97" y="145"/>
                    <a:pt x="0" y="338"/>
                    <a:pt x="0" y="483"/>
                  </a:cubicBezTo>
                  <a:cubicBezTo>
                    <a:pt x="241" y="387"/>
                    <a:pt x="434" y="242"/>
                    <a:pt x="386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1" name="Google Shape;9131;p49"/>
            <p:cNvSpPr/>
            <p:nvPr/>
          </p:nvSpPr>
          <p:spPr>
            <a:xfrm>
              <a:off x="4137923" y="4488672"/>
              <a:ext cx="19342" cy="8321"/>
            </a:xfrm>
            <a:custGeom>
              <a:avLst/>
              <a:gdLst/>
              <a:ahLst/>
              <a:cxnLst/>
              <a:rect l="l" t="t" r="r" b="b"/>
              <a:pathLst>
                <a:path w="1304" h="561" extrusionOk="0">
                  <a:moveTo>
                    <a:pt x="635" y="0"/>
                  </a:moveTo>
                  <a:cubicBezTo>
                    <a:pt x="424" y="0"/>
                    <a:pt x="212" y="111"/>
                    <a:pt x="1" y="416"/>
                  </a:cubicBezTo>
                  <a:cubicBezTo>
                    <a:pt x="97" y="464"/>
                    <a:pt x="194" y="513"/>
                    <a:pt x="290" y="561"/>
                  </a:cubicBezTo>
                  <a:cubicBezTo>
                    <a:pt x="580" y="416"/>
                    <a:pt x="917" y="320"/>
                    <a:pt x="1303" y="272"/>
                  </a:cubicBezTo>
                  <a:cubicBezTo>
                    <a:pt x="1080" y="123"/>
                    <a:pt x="858" y="0"/>
                    <a:pt x="63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2" name="Google Shape;9132;p49"/>
            <p:cNvSpPr/>
            <p:nvPr/>
          </p:nvSpPr>
          <p:spPr>
            <a:xfrm>
              <a:off x="1682783" y="4492692"/>
              <a:ext cx="2151" cy="2166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49" y="1"/>
                  </a:moveTo>
                  <a:lnTo>
                    <a:pt x="49" y="1"/>
                  </a:lnTo>
                  <a:cubicBezTo>
                    <a:pt x="0" y="97"/>
                    <a:pt x="0" y="145"/>
                    <a:pt x="145" y="145"/>
                  </a:cubicBezTo>
                  <a:cubicBezTo>
                    <a:pt x="145" y="97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3" name="Google Shape;9133;p49"/>
            <p:cNvSpPr/>
            <p:nvPr/>
          </p:nvSpPr>
          <p:spPr>
            <a:xfrm>
              <a:off x="4212326" y="4374739"/>
              <a:ext cx="2996" cy="1365"/>
            </a:xfrm>
            <a:custGeom>
              <a:avLst/>
              <a:gdLst/>
              <a:ahLst/>
              <a:cxnLst/>
              <a:rect l="l" t="t" r="r" b="b"/>
              <a:pathLst>
                <a:path w="202" h="92" extrusionOk="0">
                  <a:moveTo>
                    <a:pt x="174" y="0"/>
                  </a:moveTo>
                  <a:cubicBezTo>
                    <a:pt x="141" y="0"/>
                    <a:pt x="27" y="39"/>
                    <a:pt x="1" y="91"/>
                  </a:cubicBezTo>
                  <a:cubicBezTo>
                    <a:pt x="175" y="26"/>
                    <a:pt x="202" y="0"/>
                    <a:pt x="17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4" name="Google Shape;9134;p49"/>
            <p:cNvSpPr/>
            <p:nvPr/>
          </p:nvSpPr>
          <p:spPr>
            <a:xfrm>
              <a:off x="4250239" y="4417577"/>
              <a:ext cx="1454" cy="6452"/>
            </a:xfrm>
            <a:custGeom>
              <a:avLst/>
              <a:gdLst/>
              <a:ahLst/>
              <a:cxnLst/>
              <a:rect l="l" t="t" r="r" b="b"/>
              <a:pathLst>
                <a:path w="98" h="435" extrusionOk="0">
                  <a:moveTo>
                    <a:pt x="97" y="1"/>
                  </a:moveTo>
                  <a:cubicBezTo>
                    <a:pt x="49" y="97"/>
                    <a:pt x="1" y="242"/>
                    <a:pt x="49" y="435"/>
                  </a:cubicBezTo>
                  <a:cubicBezTo>
                    <a:pt x="1" y="242"/>
                    <a:pt x="49" y="97"/>
                    <a:pt x="9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5" name="Google Shape;9135;p49"/>
            <p:cNvSpPr/>
            <p:nvPr/>
          </p:nvSpPr>
          <p:spPr>
            <a:xfrm>
              <a:off x="4082135" y="4574244"/>
              <a:ext cx="1439" cy="1632"/>
            </a:xfrm>
            <a:custGeom>
              <a:avLst/>
              <a:gdLst/>
              <a:ahLst/>
              <a:cxnLst/>
              <a:rect l="l" t="t" r="r" b="b"/>
              <a:pathLst>
                <a:path w="97" h="110" extrusionOk="0">
                  <a:moveTo>
                    <a:pt x="0" y="1"/>
                  </a:moveTo>
                  <a:cubicBezTo>
                    <a:pt x="73" y="73"/>
                    <a:pt x="97" y="109"/>
                    <a:pt x="97" y="109"/>
                  </a:cubicBezTo>
                  <a:cubicBezTo>
                    <a:pt x="97" y="109"/>
                    <a:pt x="73" y="73"/>
                    <a:pt x="4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6" name="Google Shape;9136;p49"/>
            <p:cNvSpPr/>
            <p:nvPr/>
          </p:nvSpPr>
          <p:spPr>
            <a:xfrm>
              <a:off x="4214477" y="4377513"/>
              <a:ext cx="7876" cy="2166"/>
            </a:xfrm>
            <a:custGeom>
              <a:avLst/>
              <a:gdLst/>
              <a:ahLst/>
              <a:cxnLst/>
              <a:rect l="l" t="t" r="r" b="b"/>
              <a:pathLst>
                <a:path w="531" h="146" extrusionOk="0">
                  <a:moveTo>
                    <a:pt x="0" y="1"/>
                  </a:moveTo>
                  <a:cubicBezTo>
                    <a:pt x="145" y="49"/>
                    <a:pt x="338" y="97"/>
                    <a:pt x="531" y="146"/>
                  </a:cubicBezTo>
                  <a:cubicBezTo>
                    <a:pt x="386" y="49"/>
                    <a:pt x="193" y="1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7" name="Google Shape;9137;p49"/>
            <p:cNvSpPr/>
            <p:nvPr/>
          </p:nvSpPr>
          <p:spPr>
            <a:xfrm>
              <a:off x="4220202" y="4372055"/>
              <a:ext cx="5725" cy="1899"/>
            </a:xfrm>
            <a:custGeom>
              <a:avLst/>
              <a:gdLst/>
              <a:ahLst/>
              <a:cxnLst/>
              <a:rect l="l" t="t" r="r" b="b"/>
              <a:pathLst>
                <a:path w="386" h="128" extrusionOk="0">
                  <a:moveTo>
                    <a:pt x="308" y="1"/>
                  </a:moveTo>
                  <a:cubicBezTo>
                    <a:pt x="251" y="1"/>
                    <a:pt x="157" y="38"/>
                    <a:pt x="0" y="128"/>
                  </a:cubicBezTo>
                  <a:lnTo>
                    <a:pt x="386" y="128"/>
                  </a:lnTo>
                  <a:cubicBezTo>
                    <a:pt x="386" y="50"/>
                    <a:pt x="372" y="1"/>
                    <a:pt x="30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8" name="Google Shape;9138;p49"/>
            <p:cNvSpPr/>
            <p:nvPr/>
          </p:nvSpPr>
          <p:spPr>
            <a:xfrm>
              <a:off x="4204464" y="4376089"/>
              <a:ext cx="10027" cy="2166"/>
            </a:xfrm>
            <a:custGeom>
              <a:avLst/>
              <a:gdLst/>
              <a:ahLst/>
              <a:cxnLst/>
              <a:rect l="l" t="t" r="r" b="b"/>
              <a:pathLst>
                <a:path w="676" h="146" extrusionOk="0">
                  <a:moveTo>
                    <a:pt x="579" y="0"/>
                  </a:moveTo>
                  <a:cubicBezTo>
                    <a:pt x="570" y="0"/>
                    <a:pt x="565" y="2"/>
                    <a:pt x="562" y="5"/>
                  </a:cubicBezTo>
                  <a:lnTo>
                    <a:pt x="562" y="5"/>
                  </a:lnTo>
                  <a:lnTo>
                    <a:pt x="579" y="0"/>
                  </a:lnTo>
                  <a:close/>
                  <a:moveTo>
                    <a:pt x="562" y="5"/>
                  </a:moveTo>
                  <a:lnTo>
                    <a:pt x="0" y="145"/>
                  </a:lnTo>
                  <a:cubicBezTo>
                    <a:pt x="241" y="97"/>
                    <a:pt x="482" y="97"/>
                    <a:pt x="675" y="97"/>
                  </a:cubicBezTo>
                  <a:cubicBezTo>
                    <a:pt x="596" y="57"/>
                    <a:pt x="549" y="17"/>
                    <a:pt x="562" y="5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9" name="Google Shape;9139;p49"/>
            <p:cNvSpPr/>
            <p:nvPr/>
          </p:nvSpPr>
          <p:spPr>
            <a:xfrm>
              <a:off x="2182275" y="4564944"/>
              <a:ext cx="5577" cy="3441"/>
            </a:xfrm>
            <a:custGeom>
              <a:avLst/>
              <a:gdLst/>
              <a:ahLst/>
              <a:cxnLst/>
              <a:rect l="l" t="t" r="r" b="b"/>
              <a:pathLst>
                <a:path w="376" h="232" extrusionOk="0">
                  <a:moveTo>
                    <a:pt x="327" y="1"/>
                  </a:moveTo>
                  <a:cubicBezTo>
                    <a:pt x="61" y="160"/>
                    <a:pt x="0" y="231"/>
                    <a:pt x="56" y="231"/>
                  </a:cubicBezTo>
                  <a:cubicBezTo>
                    <a:pt x="101" y="231"/>
                    <a:pt x="223" y="184"/>
                    <a:pt x="375" y="97"/>
                  </a:cubicBezTo>
                  <a:cubicBezTo>
                    <a:pt x="375" y="49"/>
                    <a:pt x="327" y="49"/>
                    <a:pt x="32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0" name="Google Shape;9140;p49"/>
            <p:cNvSpPr/>
            <p:nvPr/>
          </p:nvSpPr>
          <p:spPr>
            <a:xfrm>
              <a:off x="3622856" y="4642210"/>
              <a:ext cx="742" cy="727"/>
            </a:xfrm>
            <a:custGeom>
              <a:avLst/>
              <a:gdLst/>
              <a:ahLst/>
              <a:cxnLst/>
              <a:rect l="l" t="t" r="r" b="b"/>
              <a:pathLst>
                <a:path w="50" h="49" extrusionOk="0">
                  <a:moveTo>
                    <a:pt x="1" y="0"/>
                  </a:moveTo>
                  <a:lnTo>
                    <a:pt x="1" y="48"/>
                  </a:lnTo>
                  <a:cubicBezTo>
                    <a:pt x="1" y="48"/>
                    <a:pt x="1" y="48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1" name="Google Shape;9141;p49"/>
            <p:cNvSpPr/>
            <p:nvPr/>
          </p:nvSpPr>
          <p:spPr>
            <a:xfrm>
              <a:off x="3290934" y="4626472"/>
              <a:ext cx="3589" cy="7876"/>
            </a:xfrm>
            <a:custGeom>
              <a:avLst/>
              <a:gdLst/>
              <a:ahLst/>
              <a:cxnLst/>
              <a:rect l="l" t="t" r="r" b="b"/>
              <a:pathLst>
                <a:path w="242" h="531" extrusionOk="0">
                  <a:moveTo>
                    <a:pt x="145" y="0"/>
                  </a:moveTo>
                  <a:lnTo>
                    <a:pt x="145" y="0"/>
                  </a:lnTo>
                  <a:cubicBezTo>
                    <a:pt x="0" y="145"/>
                    <a:pt x="0" y="338"/>
                    <a:pt x="241" y="531"/>
                  </a:cubicBezTo>
                  <a:cubicBezTo>
                    <a:pt x="145" y="338"/>
                    <a:pt x="145" y="193"/>
                    <a:pt x="14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2" name="Google Shape;9142;p49"/>
            <p:cNvSpPr/>
            <p:nvPr/>
          </p:nvSpPr>
          <p:spPr>
            <a:xfrm>
              <a:off x="4260252" y="4356065"/>
              <a:ext cx="12177" cy="8588"/>
            </a:xfrm>
            <a:custGeom>
              <a:avLst/>
              <a:gdLst/>
              <a:ahLst/>
              <a:cxnLst/>
              <a:rect l="l" t="t" r="r" b="b"/>
              <a:pathLst>
                <a:path w="821" h="579" extrusionOk="0">
                  <a:moveTo>
                    <a:pt x="821" y="0"/>
                  </a:moveTo>
                  <a:cubicBezTo>
                    <a:pt x="780" y="14"/>
                    <a:pt x="749" y="30"/>
                    <a:pt x="728" y="49"/>
                  </a:cubicBezTo>
                  <a:lnTo>
                    <a:pt x="728" y="49"/>
                  </a:lnTo>
                  <a:lnTo>
                    <a:pt x="821" y="0"/>
                  </a:lnTo>
                  <a:close/>
                  <a:moveTo>
                    <a:pt x="728" y="49"/>
                  </a:moveTo>
                  <a:lnTo>
                    <a:pt x="1" y="434"/>
                  </a:lnTo>
                  <a:cubicBezTo>
                    <a:pt x="97" y="402"/>
                    <a:pt x="194" y="386"/>
                    <a:pt x="289" y="386"/>
                  </a:cubicBezTo>
                  <a:cubicBezTo>
                    <a:pt x="478" y="386"/>
                    <a:pt x="660" y="450"/>
                    <a:pt x="821" y="579"/>
                  </a:cubicBezTo>
                  <a:cubicBezTo>
                    <a:pt x="779" y="372"/>
                    <a:pt x="596" y="165"/>
                    <a:pt x="728" y="49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3" name="Google Shape;9143;p49"/>
            <p:cNvSpPr/>
            <p:nvPr/>
          </p:nvSpPr>
          <p:spPr>
            <a:xfrm>
              <a:off x="4392608" y="4405414"/>
              <a:ext cx="14313" cy="9315"/>
            </a:xfrm>
            <a:custGeom>
              <a:avLst/>
              <a:gdLst/>
              <a:ahLst/>
              <a:cxnLst/>
              <a:rect l="l" t="t" r="r" b="b"/>
              <a:pathLst>
                <a:path w="965" h="628" extrusionOk="0">
                  <a:moveTo>
                    <a:pt x="820" y="1"/>
                  </a:moveTo>
                  <a:cubicBezTo>
                    <a:pt x="289" y="145"/>
                    <a:pt x="0" y="580"/>
                    <a:pt x="579" y="628"/>
                  </a:cubicBezTo>
                  <a:cubicBezTo>
                    <a:pt x="723" y="483"/>
                    <a:pt x="868" y="531"/>
                    <a:pt x="965" y="387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4" name="Google Shape;9144;p49"/>
            <p:cNvSpPr/>
            <p:nvPr/>
          </p:nvSpPr>
          <p:spPr>
            <a:xfrm>
              <a:off x="4293878" y="4389973"/>
              <a:ext cx="19327" cy="14729"/>
            </a:xfrm>
            <a:custGeom>
              <a:avLst/>
              <a:gdLst/>
              <a:ahLst/>
              <a:cxnLst/>
              <a:rect l="l" t="t" r="r" b="b"/>
              <a:pathLst>
                <a:path w="1303" h="993" extrusionOk="0">
                  <a:moveTo>
                    <a:pt x="864" y="0"/>
                  </a:moveTo>
                  <a:cubicBezTo>
                    <a:pt x="638" y="0"/>
                    <a:pt x="327" y="288"/>
                    <a:pt x="1" y="559"/>
                  </a:cubicBezTo>
                  <a:cubicBezTo>
                    <a:pt x="108" y="881"/>
                    <a:pt x="262" y="993"/>
                    <a:pt x="452" y="993"/>
                  </a:cubicBezTo>
                  <a:cubicBezTo>
                    <a:pt x="689" y="993"/>
                    <a:pt x="981" y="817"/>
                    <a:pt x="1303" y="656"/>
                  </a:cubicBezTo>
                  <a:lnTo>
                    <a:pt x="1206" y="656"/>
                  </a:lnTo>
                  <a:cubicBezTo>
                    <a:pt x="1164" y="172"/>
                    <a:pt x="1040" y="0"/>
                    <a:pt x="86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5" name="Google Shape;9145;p49"/>
            <p:cNvSpPr/>
            <p:nvPr/>
          </p:nvSpPr>
          <p:spPr>
            <a:xfrm>
              <a:off x="4315342" y="4393889"/>
              <a:ext cx="7876" cy="5102"/>
            </a:xfrm>
            <a:custGeom>
              <a:avLst/>
              <a:gdLst/>
              <a:ahLst/>
              <a:cxnLst/>
              <a:rect l="l" t="t" r="r" b="b"/>
              <a:pathLst>
                <a:path w="531" h="344" extrusionOk="0">
                  <a:moveTo>
                    <a:pt x="458" y="1"/>
                  </a:moveTo>
                  <a:cubicBezTo>
                    <a:pt x="365" y="1"/>
                    <a:pt x="193" y="215"/>
                    <a:pt x="0" y="344"/>
                  </a:cubicBezTo>
                  <a:cubicBezTo>
                    <a:pt x="145" y="247"/>
                    <a:pt x="338" y="199"/>
                    <a:pt x="531" y="199"/>
                  </a:cubicBezTo>
                  <a:cubicBezTo>
                    <a:pt x="531" y="54"/>
                    <a:pt x="504" y="1"/>
                    <a:pt x="45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6" name="Google Shape;9146;p49"/>
            <p:cNvSpPr/>
            <p:nvPr/>
          </p:nvSpPr>
          <p:spPr>
            <a:xfrm>
              <a:off x="4215901" y="4489117"/>
              <a:ext cx="1068" cy="2447"/>
            </a:xfrm>
            <a:custGeom>
              <a:avLst/>
              <a:gdLst/>
              <a:ahLst/>
              <a:cxnLst/>
              <a:rect l="l" t="t" r="r" b="b"/>
              <a:pathLst>
                <a:path w="72" h="165" extrusionOk="0">
                  <a:moveTo>
                    <a:pt x="49" y="0"/>
                  </a:moveTo>
                  <a:lnTo>
                    <a:pt x="1" y="145"/>
                  </a:lnTo>
                  <a:cubicBezTo>
                    <a:pt x="1" y="158"/>
                    <a:pt x="1" y="164"/>
                    <a:pt x="2" y="164"/>
                  </a:cubicBezTo>
                  <a:cubicBezTo>
                    <a:pt x="4" y="164"/>
                    <a:pt x="14" y="119"/>
                    <a:pt x="49" y="49"/>
                  </a:cubicBezTo>
                  <a:cubicBezTo>
                    <a:pt x="67" y="13"/>
                    <a:pt x="72" y="4"/>
                    <a:pt x="70" y="4"/>
                  </a:cubicBezTo>
                  <a:lnTo>
                    <a:pt x="70" y="4"/>
                  </a:lnTo>
                  <a:cubicBezTo>
                    <a:pt x="69" y="4"/>
                    <a:pt x="61" y="15"/>
                    <a:pt x="55" y="15"/>
                  </a:cubicBezTo>
                  <a:cubicBezTo>
                    <a:pt x="52" y="15"/>
                    <a:pt x="49" y="11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7" name="Google Shape;9147;p49"/>
            <p:cNvSpPr/>
            <p:nvPr/>
          </p:nvSpPr>
          <p:spPr>
            <a:xfrm>
              <a:off x="4301028" y="4420440"/>
              <a:ext cx="8603" cy="13601"/>
            </a:xfrm>
            <a:custGeom>
              <a:avLst/>
              <a:gdLst/>
              <a:ahLst/>
              <a:cxnLst/>
              <a:rect l="l" t="t" r="r" b="b"/>
              <a:pathLst>
                <a:path w="580" h="917" extrusionOk="0">
                  <a:moveTo>
                    <a:pt x="146" y="1"/>
                  </a:moveTo>
                  <a:lnTo>
                    <a:pt x="1" y="869"/>
                  </a:lnTo>
                  <a:lnTo>
                    <a:pt x="580" y="917"/>
                  </a:lnTo>
                  <a:lnTo>
                    <a:pt x="580" y="917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8" name="Google Shape;9148;p49"/>
            <p:cNvSpPr/>
            <p:nvPr/>
          </p:nvSpPr>
          <p:spPr>
            <a:xfrm>
              <a:off x="4235213" y="4434027"/>
              <a:ext cx="19342" cy="5740"/>
            </a:xfrm>
            <a:custGeom>
              <a:avLst/>
              <a:gdLst/>
              <a:ahLst/>
              <a:cxnLst/>
              <a:rect l="l" t="t" r="r" b="b"/>
              <a:pathLst>
                <a:path w="1304" h="387" extrusionOk="0">
                  <a:moveTo>
                    <a:pt x="1303" y="1"/>
                  </a:moveTo>
                  <a:cubicBezTo>
                    <a:pt x="676" y="146"/>
                    <a:pt x="1" y="97"/>
                    <a:pt x="97" y="338"/>
                  </a:cubicBezTo>
                  <a:lnTo>
                    <a:pt x="1110" y="387"/>
                  </a:lnTo>
                  <a:cubicBezTo>
                    <a:pt x="1062" y="242"/>
                    <a:pt x="1158" y="146"/>
                    <a:pt x="1303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9" name="Google Shape;9149;p49"/>
            <p:cNvSpPr/>
            <p:nvPr/>
          </p:nvSpPr>
          <p:spPr>
            <a:xfrm>
              <a:off x="4254541" y="4429740"/>
              <a:ext cx="10739" cy="4301"/>
            </a:xfrm>
            <a:custGeom>
              <a:avLst/>
              <a:gdLst/>
              <a:ahLst/>
              <a:cxnLst/>
              <a:rect l="l" t="t" r="r" b="b"/>
              <a:pathLst>
                <a:path w="724" h="290" extrusionOk="0">
                  <a:moveTo>
                    <a:pt x="724" y="1"/>
                  </a:moveTo>
                  <a:lnTo>
                    <a:pt x="724" y="1"/>
                  </a:lnTo>
                  <a:cubicBezTo>
                    <a:pt x="482" y="49"/>
                    <a:pt x="241" y="145"/>
                    <a:pt x="0" y="290"/>
                  </a:cubicBezTo>
                  <a:cubicBezTo>
                    <a:pt x="289" y="290"/>
                    <a:pt x="531" y="193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0" name="Google Shape;9150;p49"/>
            <p:cNvSpPr/>
            <p:nvPr/>
          </p:nvSpPr>
          <p:spPr>
            <a:xfrm>
              <a:off x="4275990" y="4440465"/>
              <a:ext cx="15040" cy="2166"/>
            </a:xfrm>
            <a:custGeom>
              <a:avLst/>
              <a:gdLst/>
              <a:ahLst/>
              <a:cxnLst/>
              <a:rect l="l" t="t" r="r" b="b"/>
              <a:pathLst>
                <a:path w="1014" h="146" extrusionOk="0">
                  <a:moveTo>
                    <a:pt x="676" y="1"/>
                  </a:moveTo>
                  <a:lnTo>
                    <a:pt x="1" y="97"/>
                  </a:lnTo>
                  <a:lnTo>
                    <a:pt x="1014" y="146"/>
                  </a:lnTo>
                  <a:lnTo>
                    <a:pt x="1014" y="14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1" name="Google Shape;9151;p49"/>
            <p:cNvSpPr/>
            <p:nvPr/>
          </p:nvSpPr>
          <p:spPr>
            <a:xfrm>
              <a:off x="3778100" y="4632909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386" y="0"/>
                  </a:moveTo>
                  <a:lnTo>
                    <a:pt x="386" y="0"/>
                  </a:lnTo>
                  <a:cubicBezTo>
                    <a:pt x="242" y="97"/>
                    <a:pt x="97" y="193"/>
                    <a:pt x="0" y="338"/>
                  </a:cubicBezTo>
                  <a:cubicBezTo>
                    <a:pt x="145" y="241"/>
                    <a:pt x="290" y="145"/>
                    <a:pt x="386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2" name="Google Shape;9152;p49"/>
            <p:cNvSpPr/>
            <p:nvPr/>
          </p:nvSpPr>
          <p:spPr>
            <a:xfrm>
              <a:off x="4846414" y="4228010"/>
              <a:ext cx="11199" cy="14254"/>
            </a:xfrm>
            <a:custGeom>
              <a:avLst/>
              <a:gdLst/>
              <a:ahLst/>
              <a:cxnLst/>
              <a:rect l="l" t="t" r="r" b="b"/>
              <a:pathLst>
                <a:path w="755" h="961" extrusionOk="0">
                  <a:moveTo>
                    <a:pt x="465" y="0"/>
                  </a:moveTo>
                  <a:cubicBezTo>
                    <a:pt x="1" y="296"/>
                    <a:pt x="349" y="960"/>
                    <a:pt x="378" y="960"/>
                  </a:cubicBezTo>
                  <a:cubicBezTo>
                    <a:pt x="383" y="960"/>
                    <a:pt x="380" y="947"/>
                    <a:pt x="368" y="917"/>
                  </a:cubicBezTo>
                  <a:cubicBezTo>
                    <a:pt x="754" y="917"/>
                    <a:pt x="465" y="193"/>
                    <a:pt x="46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3" name="Google Shape;9153;p49"/>
            <p:cNvSpPr/>
            <p:nvPr/>
          </p:nvSpPr>
          <p:spPr>
            <a:xfrm>
              <a:off x="4761019" y="4283086"/>
              <a:ext cx="10027" cy="14328"/>
            </a:xfrm>
            <a:custGeom>
              <a:avLst/>
              <a:gdLst/>
              <a:ahLst/>
              <a:cxnLst/>
              <a:rect l="l" t="t" r="r" b="b"/>
              <a:pathLst>
                <a:path w="676" h="966" extrusionOk="0">
                  <a:moveTo>
                    <a:pt x="676" y="1"/>
                  </a:moveTo>
                  <a:lnTo>
                    <a:pt x="0" y="965"/>
                  </a:lnTo>
                  <a:lnTo>
                    <a:pt x="676" y="338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4" name="Google Shape;9154;p49"/>
            <p:cNvSpPr/>
            <p:nvPr/>
          </p:nvSpPr>
          <p:spPr>
            <a:xfrm>
              <a:off x="4688767" y="4286660"/>
              <a:ext cx="51513" cy="25378"/>
            </a:xfrm>
            <a:custGeom>
              <a:avLst/>
              <a:gdLst/>
              <a:ahLst/>
              <a:cxnLst/>
              <a:rect l="l" t="t" r="r" b="b"/>
              <a:pathLst>
                <a:path w="3473" h="1711" extrusionOk="0">
                  <a:moveTo>
                    <a:pt x="3473" y="1"/>
                  </a:moveTo>
                  <a:lnTo>
                    <a:pt x="3473" y="1"/>
                  </a:lnTo>
                  <a:cubicBezTo>
                    <a:pt x="2410" y="399"/>
                    <a:pt x="1144" y="1326"/>
                    <a:pt x="235" y="1326"/>
                  </a:cubicBezTo>
                  <a:cubicBezTo>
                    <a:pt x="154" y="1326"/>
                    <a:pt x="75" y="1319"/>
                    <a:pt x="0" y="1303"/>
                  </a:cubicBezTo>
                  <a:lnTo>
                    <a:pt x="0" y="1303"/>
                  </a:lnTo>
                  <a:cubicBezTo>
                    <a:pt x="203" y="1600"/>
                    <a:pt x="425" y="1710"/>
                    <a:pt x="662" y="1710"/>
                  </a:cubicBezTo>
                  <a:cubicBezTo>
                    <a:pt x="1326" y="1710"/>
                    <a:pt x="2101" y="847"/>
                    <a:pt x="2842" y="847"/>
                  </a:cubicBezTo>
                  <a:cubicBezTo>
                    <a:pt x="2908" y="847"/>
                    <a:pt x="2974" y="854"/>
                    <a:pt x="3039" y="869"/>
                  </a:cubicBezTo>
                  <a:lnTo>
                    <a:pt x="3232" y="1158"/>
                  </a:lnTo>
                  <a:lnTo>
                    <a:pt x="3473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5" name="Google Shape;9155;p49"/>
            <p:cNvSpPr/>
            <p:nvPr/>
          </p:nvSpPr>
          <p:spPr>
            <a:xfrm>
              <a:off x="4635738" y="4270923"/>
              <a:ext cx="10828" cy="7654"/>
            </a:xfrm>
            <a:custGeom>
              <a:avLst/>
              <a:gdLst/>
              <a:ahLst/>
              <a:cxnLst/>
              <a:rect l="l" t="t" r="r" b="b"/>
              <a:pathLst>
                <a:path w="730" h="516" extrusionOk="0">
                  <a:moveTo>
                    <a:pt x="585" y="1"/>
                  </a:moveTo>
                  <a:cubicBezTo>
                    <a:pt x="392" y="49"/>
                    <a:pt x="199" y="97"/>
                    <a:pt x="7" y="97"/>
                  </a:cubicBezTo>
                  <a:cubicBezTo>
                    <a:pt x="161" y="354"/>
                    <a:pt x="0" y="515"/>
                    <a:pt x="6" y="515"/>
                  </a:cubicBezTo>
                  <a:cubicBezTo>
                    <a:pt x="11" y="515"/>
                    <a:pt x="143" y="391"/>
                    <a:pt x="730" y="97"/>
                  </a:cubicBezTo>
                  <a:cubicBezTo>
                    <a:pt x="682" y="97"/>
                    <a:pt x="633" y="49"/>
                    <a:pt x="58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6" name="Google Shape;9156;p49"/>
            <p:cNvSpPr/>
            <p:nvPr/>
          </p:nvSpPr>
          <p:spPr>
            <a:xfrm>
              <a:off x="4641479" y="4268149"/>
              <a:ext cx="7594" cy="2789"/>
            </a:xfrm>
            <a:custGeom>
              <a:avLst/>
              <a:gdLst/>
              <a:ahLst/>
              <a:cxnLst/>
              <a:rect l="l" t="t" r="r" b="b"/>
              <a:pathLst>
                <a:path w="512" h="188" extrusionOk="0">
                  <a:moveTo>
                    <a:pt x="149" y="0"/>
                  </a:moveTo>
                  <a:cubicBezTo>
                    <a:pt x="54" y="0"/>
                    <a:pt x="1" y="50"/>
                    <a:pt x="198" y="188"/>
                  </a:cubicBezTo>
                  <a:cubicBezTo>
                    <a:pt x="511" y="103"/>
                    <a:pt x="287" y="0"/>
                    <a:pt x="1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7" name="Google Shape;9157;p49"/>
            <p:cNvSpPr/>
            <p:nvPr/>
          </p:nvSpPr>
          <p:spPr>
            <a:xfrm>
              <a:off x="4593627" y="4268075"/>
              <a:ext cx="21463" cy="16464"/>
            </a:xfrm>
            <a:custGeom>
              <a:avLst/>
              <a:gdLst/>
              <a:ahLst/>
              <a:cxnLst/>
              <a:rect l="l" t="t" r="r" b="b"/>
              <a:pathLst>
                <a:path w="1447" h="1110" extrusionOk="0">
                  <a:moveTo>
                    <a:pt x="723" y="0"/>
                  </a:moveTo>
                  <a:cubicBezTo>
                    <a:pt x="0" y="434"/>
                    <a:pt x="241" y="675"/>
                    <a:pt x="820" y="1109"/>
                  </a:cubicBezTo>
                  <a:lnTo>
                    <a:pt x="1447" y="482"/>
                  </a:lnTo>
                  <a:cubicBezTo>
                    <a:pt x="1254" y="193"/>
                    <a:pt x="531" y="289"/>
                    <a:pt x="72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8" name="Google Shape;9158;p49"/>
            <p:cNvSpPr/>
            <p:nvPr/>
          </p:nvSpPr>
          <p:spPr>
            <a:xfrm>
              <a:off x="4597914" y="4296109"/>
              <a:ext cx="5740" cy="5592"/>
            </a:xfrm>
            <a:custGeom>
              <a:avLst/>
              <a:gdLst/>
              <a:ahLst/>
              <a:cxnLst/>
              <a:rect l="l" t="t" r="r" b="b"/>
              <a:pathLst>
                <a:path w="387" h="377" extrusionOk="0">
                  <a:moveTo>
                    <a:pt x="242" y="1"/>
                  </a:moveTo>
                  <a:cubicBezTo>
                    <a:pt x="165" y="1"/>
                    <a:pt x="92" y="102"/>
                    <a:pt x="0" y="377"/>
                  </a:cubicBezTo>
                  <a:lnTo>
                    <a:pt x="386" y="87"/>
                  </a:lnTo>
                  <a:cubicBezTo>
                    <a:pt x="333" y="34"/>
                    <a:pt x="287" y="1"/>
                    <a:pt x="242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9" name="Google Shape;9159;p49"/>
            <p:cNvSpPr/>
            <p:nvPr/>
          </p:nvSpPr>
          <p:spPr>
            <a:xfrm>
              <a:off x="4602927" y="4288099"/>
              <a:ext cx="11451" cy="13186"/>
            </a:xfrm>
            <a:custGeom>
              <a:avLst/>
              <a:gdLst/>
              <a:ahLst/>
              <a:cxnLst/>
              <a:rect l="l" t="t" r="r" b="b"/>
              <a:pathLst>
                <a:path w="772" h="889" extrusionOk="0">
                  <a:moveTo>
                    <a:pt x="772" y="0"/>
                  </a:moveTo>
                  <a:lnTo>
                    <a:pt x="0" y="627"/>
                  </a:lnTo>
                  <a:cubicBezTo>
                    <a:pt x="103" y="730"/>
                    <a:pt x="179" y="888"/>
                    <a:pt x="241" y="888"/>
                  </a:cubicBezTo>
                  <a:cubicBezTo>
                    <a:pt x="296" y="888"/>
                    <a:pt x="341" y="768"/>
                    <a:pt x="386" y="386"/>
                  </a:cubicBezTo>
                  <a:cubicBezTo>
                    <a:pt x="386" y="499"/>
                    <a:pt x="394" y="546"/>
                    <a:pt x="413" y="546"/>
                  </a:cubicBezTo>
                  <a:cubicBezTo>
                    <a:pt x="459" y="546"/>
                    <a:pt x="567" y="273"/>
                    <a:pt x="772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0" name="Google Shape;9160;p49"/>
            <p:cNvSpPr/>
            <p:nvPr/>
          </p:nvSpPr>
          <p:spPr>
            <a:xfrm>
              <a:off x="4622240" y="4287432"/>
              <a:ext cx="22798" cy="15708"/>
            </a:xfrm>
            <a:custGeom>
              <a:avLst/>
              <a:gdLst/>
              <a:ahLst/>
              <a:cxnLst/>
              <a:rect l="l" t="t" r="r" b="b"/>
              <a:pathLst>
                <a:path w="1537" h="1059" extrusionOk="0">
                  <a:moveTo>
                    <a:pt x="730" y="1"/>
                  </a:moveTo>
                  <a:cubicBezTo>
                    <a:pt x="533" y="1"/>
                    <a:pt x="287" y="43"/>
                    <a:pt x="0" y="142"/>
                  </a:cubicBezTo>
                  <a:cubicBezTo>
                    <a:pt x="482" y="335"/>
                    <a:pt x="1061" y="383"/>
                    <a:pt x="386" y="1058"/>
                  </a:cubicBezTo>
                  <a:cubicBezTo>
                    <a:pt x="1537" y="636"/>
                    <a:pt x="1498" y="1"/>
                    <a:pt x="73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1" name="Google Shape;9161;p49"/>
            <p:cNvSpPr/>
            <p:nvPr/>
          </p:nvSpPr>
          <p:spPr>
            <a:xfrm>
              <a:off x="4688574" y="4323150"/>
              <a:ext cx="16657" cy="7891"/>
            </a:xfrm>
            <a:custGeom>
              <a:avLst/>
              <a:gdLst/>
              <a:ahLst/>
              <a:cxnLst/>
              <a:rect l="l" t="t" r="r" b="b"/>
              <a:pathLst>
                <a:path w="1123" h="532" extrusionOk="0">
                  <a:moveTo>
                    <a:pt x="1123" y="1"/>
                  </a:moveTo>
                  <a:lnTo>
                    <a:pt x="1121" y="3"/>
                  </a:lnTo>
                  <a:lnTo>
                    <a:pt x="1121" y="3"/>
                  </a:lnTo>
                  <a:cubicBezTo>
                    <a:pt x="1121" y="2"/>
                    <a:pt x="1122" y="1"/>
                    <a:pt x="1123" y="1"/>
                  </a:cubicBezTo>
                  <a:close/>
                  <a:moveTo>
                    <a:pt x="1121" y="3"/>
                  </a:moveTo>
                  <a:lnTo>
                    <a:pt x="1121" y="3"/>
                  </a:lnTo>
                  <a:cubicBezTo>
                    <a:pt x="1064" y="70"/>
                    <a:pt x="942" y="87"/>
                    <a:pt x="799" y="87"/>
                  </a:cubicBezTo>
                  <a:cubicBezTo>
                    <a:pt x="653" y="87"/>
                    <a:pt x="487" y="70"/>
                    <a:pt x="347" y="70"/>
                  </a:cubicBezTo>
                  <a:cubicBezTo>
                    <a:pt x="145" y="70"/>
                    <a:pt x="1" y="107"/>
                    <a:pt x="62" y="290"/>
                  </a:cubicBezTo>
                  <a:lnTo>
                    <a:pt x="689" y="531"/>
                  </a:lnTo>
                  <a:lnTo>
                    <a:pt x="1121" y="3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2" name="Google Shape;9162;p49"/>
            <p:cNvSpPr/>
            <p:nvPr/>
          </p:nvSpPr>
          <p:spPr>
            <a:xfrm>
              <a:off x="4532811" y="4290250"/>
              <a:ext cx="15752" cy="15025"/>
            </a:xfrm>
            <a:custGeom>
              <a:avLst/>
              <a:gdLst/>
              <a:ahLst/>
              <a:cxnLst/>
              <a:rect l="l" t="t" r="r" b="b"/>
              <a:pathLst>
                <a:path w="1062" h="1013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289"/>
                    <a:pt x="435" y="675"/>
                    <a:pt x="531" y="1013"/>
                  </a:cubicBezTo>
                  <a:lnTo>
                    <a:pt x="1062" y="579"/>
                  </a:lnTo>
                  <a:cubicBezTo>
                    <a:pt x="724" y="434"/>
                    <a:pt x="97" y="386"/>
                    <a:pt x="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3" name="Google Shape;9163;p49"/>
            <p:cNvSpPr/>
            <p:nvPr/>
          </p:nvSpPr>
          <p:spPr>
            <a:xfrm>
              <a:off x="4529948" y="4305261"/>
              <a:ext cx="12889" cy="10042"/>
            </a:xfrm>
            <a:custGeom>
              <a:avLst/>
              <a:gdLst/>
              <a:ahLst/>
              <a:cxnLst/>
              <a:rect l="l" t="t" r="r" b="b"/>
              <a:pathLst>
                <a:path w="869" h="677" extrusionOk="0">
                  <a:moveTo>
                    <a:pt x="724" y="1"/>
                  </a:moveTo>
                  <a:lnTo>
                    <a:pt x="1" y="676"/>
                  </a:lnTo>
                  <a:cubicBezTo>
                    <a:pt x="772" y="580"/>
                    <a:pt x="869" y="338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4" name="Google Shape;9164;p49"/>
            <p:cNvSpPr/>
            <p:nvPr/>
          </p:nvSpPr>
          <p:spPr>
            <a:xfrm>
              <a:off x="4597202" y="4303837"/>
              <a:ext cx="20751" cy="21477"/>
            </a:xfrm>
            <a:custGeom>
              <a:avLst/>
              <a:gdLst/>
              <a:ahLst/>
              <a:cxnLst/>
              <a:rect l="l" t="t" r="r" b="b"/>
              <a:pathLst>
                <a:path w="1399" h="1448" extrusionOk="0">
                  <a:moveTo>
                    <a:pt x="1399" y="0"/>
                  </a:moveTo>
                  <a:lnTo>
                    <a:pt x="0" y="1447"/>
                  </a:lnTo>
                  <a:lnTo>
                    <a:pt x="241" y="1351"/>
                  </a:lnTo>
                  <a:lnTo>
                    <a:pt x="1399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5" name="Google Shape;9165;p49"/>
            <p:cNvSpPr/>
            <p:nvPr/>
          </p:nvSpPr>
          <p:spPr>
            <a:xfrm>
              <a:off x="4480598" y="4288811"/>
              <a:ext cx="9315" cy="17191"/>
            </a:xfrm>
            <a:custGeom>
              <a:avLst/>
              <a:gdLst/>
              <a:ahLst/>
              <a:cxnLst/>
              <a:rect l="l" t="t" r="r" b="b"/>
              <a:pathLst>
                <a:path w="628" h="1159" extrusionOk="0">
                  <a:moveTo>
                    <a:pt x="627" y="1"/>
                  </a:moveTo>
                  <a:lnTo>
                    <a:pt x="0" y="1158"/>
                  </a:lnTo>
                  <a:lnTo>
                    <a:pt x="289" y="772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6" name="Google Shape;9166;p49"/>
            <p:cNvSpPr/>
            <p:nvPr/>
          </p:nvSpPr>
          <p:spPr>
            <a:xfrm>
              <a:off x="4428371" y="4290250"/>
              <a:ext cx="28627" cy="20039"/>
            </a:xfrm>
            <a:custGeom>
              <a:avLst/>
              <a:gdLst/>
              <a:ahLst/>
              <a:cxnLst/>
              <a:rect l="l" t="t" r="r" b="b"/>
              <a:pathLst>
                <a:path w="1930" h="1351" extrusionOk="0">
                  <a:moveTo>
                    <a:pt x="1303" y="0"/>
                  </a:moveTo>
                  <a:lnTo>
                    <a:pt x="1303" y="0"/>
                  </a:lnTo>
                  <a:cubicBezTo>
                    <a:pt x="724" y="338"/>
                    <a:pt x="290" y="772"/>
                    <a:pt x="0" y="1350"/>
                  </a:cubicBezTo>
                  <a:cubicBezTo>
                    <a:pt x="259" y="1144"/>
                    <a:pt x="573" y="1048"/>
                    <a:pt x="890" y="1048"/>
                  </a:cubicBezTo>
                  <a:cubicBezTo>
                    <a:pt x="1165" y="1048"/>
                    <a:pt x="1442" y="1120"/>
                    <a:pt x="1688" y="1254"/>
                  </a:cubicBezTo>
                  <a:cubicBezTo>
                    <a:pt x="1930" y="675"/>
                    <a:pt x="1013" y="434"/>
                    <a:pt x="130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7" name="Google Shape;9167;p49"/>
            <p:cNvSpPr/>
            <p:nvPr/>
          </p:nvSpPr>
          <p:spPr>
            <a:xfrm>
              <a:off x="4419070" y="4310275"/>
              <a:ext cx="9315" cy="11466"/>
            </a:xfrm>
            <a:custGeom>
              <a:avLst/>
              <a:gdLst/>
              <a:ahLst/>
              <a:cxnLst/>
              <a:rect l="l" t="t" r="r" b="b"/>
              <a:pathLst>
                <a:path w="628" h="773" extrusionOk="0">
                  <a:moveTo>
                    <a:pt x="627" y="0"/>
                  </a:moveTo>
                  <a:cubicBezTo>
                    <a:pt x="386" y="193"/>
                    <a:pt x="145" y="483"/>
                    <a:pt x="0" y="772"/>
                  </a:cubicBezTo>
                  <a:cubicBezTo>
                    <a:pt x="242" y="531"/>
                    <a:pt x="435" y="290"/>
                    <a:pt x="62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8" name="Google Shape;9168;p49"/>
            <p:cNvSpPr/>
            <p:nvPr/>
          </p:nvSpPr>
          <p:spPr>
            <a:xfrm>
              <a:off x="4495609" y="4308124"/>
              <a:ext cx="12889" cy="10754"/>
            </a:xfrm>
            <a:custGeom>
              <a:avLst/>
              <a:gdLst/>
              <a:ahLst/>
              <a:cxnLst/>
              <a:rect l="l" t="t" r="r" b="b"/>
              <a:pathLst>
                <a:path w="869" h="725" extrusionOk="0">
                  <a:moveTo>
                    <a:pt x="1" y="1"/>
                  </a:moveTo>
                  <a:lnTo>
                    <a:pt x="531" y="724"/>
                  </a:lnTo>
                  <a:lnTo>
                    <a:pt x="869" y="676"/>
                  </a:lnTo>
                  <a:cubicBezTo>
                    <a:pt x="676" y="338"/>
                    <a:pt x="387" y="97"/>
                    <a:pt x="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9" name="Google Shape;9169;p49"/>
            <p:cNvSpPr/>
            <p:nvPr/>
          </p:nvSpPr>
          <p:spPr>
            <a:xfrm>
              <a:off x="4492747" y="4319575"/>
              <a:ext cx="10754" cy="1439"/>
            </a:xfrm>
            <a:custGeom>
              <a:avLst/>
              <a:gdLst/>
              <a:ahLst/>
              <a:cxnLst/>
              <a:rect l="l" t="t" r="r" b="b"/>
              <a:pathLst>
                <a:path w="725" h="97" extrusionOk="0">
                  <a:moveTo>
                    <a:pt x="724" y="0"/>
                  </a:moveTo>
                  <a:cubicBezTo>
                    <a:pt x="669" y="7"/>
                    <a:pt x="618" y="14"/>
                    <a:pt x="570" y="21"/>
                  </a:cubicBezTo>
                  <a:lnTo>
                    <a:pt x="570" y="21"/>
                  </a:lnTo>
                  <a:lnTo>
                    <a:pt x="724" y="0"/>
                  </a:lnTo>
                  <a:close/>
                  <a:moveTo>
                    <a:pt x="570" y="21"/>
                  </a:moveTo>
                  <a:lnTo>
                    <a:pt x="1" y="97"/>
                  </a:lnTo>
                  <a:cubicBezTo>
                    <a:pt x="125" y="97"/>
                    <a:pt x="284" y="61"/>
                    <a:pt x="570" y="2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0" name="Google Shape;9170;p49"/>
            <p:cNvSpPr/>
            <p:nvPr/>
          </p:nvSpPr>
          <p:spPr>
            <a:xfrm>
              <a:off x="4508485" y="4318136"/>
              <a:ext cx="742" cy="1098"/>
            </a:xfrm>
            <a:custGeom>
              <a:avLst/>
              <a:gdLst/>
              <a:ahLst/>
              <a:cxnLst/>
              <a:rect l="l" t="t" r="r" b="b"/>
              <a:pathLst>
                <a:path w="50" h="74" extrusionOk="0">
                  <a:moveTo>
                    <a:pt x="1" y="1"/>
                  </a:moveTo>
                  <a:cubicBezTo>
                    <a:pt x="1" y="49"/>
                    <a:pt x="13" y="73"/>
                    <a:pt x="25" y="73"/>
                  </a:cubicBezTo>
                  <a:cubicBezTo>
                    <a:pt x="37" y="73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1" name="Google Shape;9171;p49"/>
            <p:cNvSpPr/>
            <p:nvPr/>
          </p:nvSpPr>
          <p:spPr>
            <a:xfrm>
              <a:off x="4545686" y="4320287"/>
              <a:ext cx="20765" cy="25764"/>
            </a:xfrm>
            <a:custGeom>
              <a:avLst/>
              <a:gdLst/>
              <a:ahLst/>
              <a:cxnLst/>
              <a:rect l="l" t="t" r="r" b="b"/>
              <a:pathLst>
                <a:path w="1400" h="1737" extrusionOk="0">
                  <a:moveTo>
                    <a:pt x="1351" y="1"/>
                  </a:moveTo>
                  <a:cubicBezTo>
                    <a:pt x="965" y="580"/>
                    <a:pt x="1" y="1255"/>
                    <a:pt x="1158" y="1737"/>
                  </a:cubicBezTo>
                  <a:cubicBezTo>
                    <a:pt x="1399" y="1110"/>
                    <a:pt x="773" y="869"/>
                    <a:pt x="135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2" name="Google Shape;9172;p49"/>
            <p:cNvSpPr/>
            <p:nvPr/>
          </p:nvSpPr>
          <p:spPr>
            <a:xfrm>
              <a:off x="4519224" y="4320287"/>
              <a:ext cx="13601" cy="11466"/>
            </a:xfrm>
            <a:custGeom>
              <a:avLst/>
              <a:gdLst/>
              <a:ahLst/>
              <a:cxnLst/>
              <a:rect l="l" t="t" r="r" b="b"/>
              <a:pathLst>
                <a:path w="917" h="773" extrusionOk="0">
                  <a:moveTo>
                    <a:pt x="820" y="1"/>
                  </a:moveTo>
                  <a:lnTo>
                    <a:pt x="0" y="772"/>
                  </a:lnTo>
                  <a:lnTo>
                    <a:pt x="917" y="772"/>
                  </a:lnTo>
                  <a:cubicBezTo>
                    <a:pt x="868" y="531"/>
                    <a:pt x="627" y="290"/>
                    <a:pt x="8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3" name="Google Shape;9173;p49"/>
            <p:cNvSpPr/>
            <p:nvPr/>
          </p:nvSpPr>
          <p:spPr>
            <a:xfrm>
              <a:off x="4513498" y="4331738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1" y="0"/>
                  </a:moveTo>
                  <a:lnTo>
                    <a:pt x="1" y="338"/>
                  </a:lnTo>
                  <a:lnTo>
                    <a:pt x="386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4" name="Google Shape;9174;p49"/>
            <p:cNvSpPr/>
            <p:nvPr/>
          </p:nvSpPr>
          <p:spPr>
            <a:xfrm>
              <a:off x="4426220" y="4327540"/>
              <a:ext cx="25898" cy="11362"/>
            </a:xfrm>
            <a:custGeom>
              <a:avLst/>
              <a:gdLst/>
              <a:ahLst/>
              <a:cxnLst/>
              <a:rect l="l" t="t" r="r" b="b"/>
              <a:pathLst>
                <a:path w="1746" h="766" extrusionOk="0">
                  <a:moveTo>
                    <a:pt x="1420" y="1"/>
                  </a:moveTo>
                  <a:cubicBezTo>
                    <a:pt x="1363" y="1"/>
                    <a:pt x="1293" y="13"/>
                    <a:pt x="1206" y="42"/>
                  </a:cubicBezTo>
                  <a:cubicBezTo>
                    <a:pt x="917" y="380"/>
                    <a:pt x="483" y="669"/>
                    <a:pt x="1" y="766"/>
                  </a:cubicBezTo>
                  <a:cubicBezTo>
                    <a:pt x="531" y="766"/>
                    <a:pt x="1110" y="766"/>
                    <a:pt x="1641" y="621"/>
                  </a:cubicBezTo>
                  <a:cubicBezTo>
                    <a:pt x="1641" y="416"/>
                    <a:pt x="1745" y="1"/>
                    <a:pt x="142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5" name="Google Shape;9175;p49"/>
            <p:cNvSpPr/>
            <p:nvPr/>
          </p:nvSpPr>
          <p:spPr>
            <a:xfrm>
              <a:off x="4472010" y="4324589"/>
              <a:ext cx="1632" cy="1869"/>
            </a:xfrm>
            <a:custGeom>
              <a:avLst/>
              <a:gdLst/>
              <a:ahLst/>
              <a:cxnLst/>
              <a:rect l="l" t="t" r="r" b="b"/>
              <a:pathLst>
                <a:path w="110" h="126" extrusionOk="0">
                  <a:moveTo>
                    <a:pt x="49" y="0"/>
                  </a:moveTo>
                  <a:lnTo>
                    <a:pt x="0" y="96"/>
                  </a:lnTo>
                  <a:cubicBezTo>
                    <a:pt x="18" y="114"/>
                    <a:pt x="42" y="125"/>
                    <a:pt x="61" y="125"/>
                  </a:cubicBezTo>
                  <a:cubicBezTo>
                    <a:pt x="93" y="125"/>
                    <a:pt x="110" y="92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6" name="Google Shape;9176;p49"/>
            <p:cNvSpPr/>
            <p:nvPr/>
          </p:nvSpPr>
          <p:spPr>
            <a:xfrm>
              <a:off x="4356830" y="4353914"/>
              <a:ext cx="1454" cy="2166"/>
            </a:xfrm>
            <a:custGeom>
              <a:avLst/>
              <a:gdLst/>
              <a:ahLst/>
              <a:cxnLst/>
              <a:rect l="l" t="t" r="r" b="b"/>
              <a:pathLst>
                <a:path w="98" h="146" extrusionOk="0">
                  <a:moveTo>
                    <a:pt x="1" y="0"/>
                  </a:moveTo>
                  <a:lnTo>
                    <a:pt x="97" y="145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7" name="Google Shape;9177;p49"/>
            <p:cNvSpPr/>
            <p:nvPr/>
          </p:nvSpPr>
          <p:spPr>
            <a:xfrm>
              <a:off x="4450546" y="4331738"/>
              <a:ext cx="12889" cy="7431"/>
            </a:xfrm>
            <a:custGeom>
              <a:avLst/>
              <a:gdLst/>
              <a:ahLst/>
              <a:cxnLst/>
              <a:rect l="l" t="t" r="r" b="b"/>
              <a:pathLst>
                <a:path w="869" h="501" extrusionOk="0">
                  <a:moveTo>
                    <a:pt x="869" y="0"/>
                  </a:moveTo>
                  <a:cubicBezTo>
                    <a:pt x="579" y="145"/>
                    <a:pt x="290" y="290"/>
                    <a:pt x="1" y="338"/>
                  </a:cubicBezTo>
                  <a:cubicBezTo>
                    <a:pt x="1" y="446"/>
                    <a:pt x="1" y="501"/>
                    <a:pt x="41" y="501"/>
                  </a:cubicBezTo>
                  <a:cubicBezTo>
                    <a:pt x="55" y="501"/>
                    <a:pt x="73" y="495"/>
                    <a:pt x="97" y="483"/>
                  </a:cubicBezTo>
                  <a:cubicBezTo>
                    <a:pt x="134" y="487"/>
                    <a:pt x="170" y="489"/>
                    <a:pt x="204" y="489"/>
                  </a:cubicBezTo>
                  <a:cubicBezTo>
                    <a:pt x="564" y="489"/>
                    <a:pt x="736" y="265"/>
                    <a:pt x="86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8" name="Google Shape;9178;p49"/>
            <p:cNvSpPr/>
            <p:nvPr/>
          </p:nvSpPr>
          <p:spPr>
            <a:xfrm>
              <a:off x="4400470" y="4330492"/>
              <a:ext cx="11466" cy="5547"/>
            </a:xfrm>
            <a:custGeom>
              <a:avLst/>
              <a:gdLst/>
              <a:ahLst/>
              <a:cxnLst/>
              <a:rect l="l" t="t" r="r" b="b"/>
              <a:pathLst>
                <a:path w="773" h="374" extrusionOk="0">
                  <a:moveTo>
                    <a:pt x="105" y="1"/>
                  </a:moveTo>
                  <a:cubicBezTo>
                    <a:pt x="51" y="1"/>
                    <a:pt x="12" y="25"/>
                    <a:pt x="1" y="84"/>
                  </a:cubicBezTo>
                  <a:cubicBezTo>
                    <a:pt x="242" y="181"/>
                    <a:pt x="531" y="277"/>
                    <a:pt x="772" y="374"/>
                  </a:cubicBezTo>
                  <a:cubicBezTo>
                    <a:pt x="590" y="228"/>
                    <a:pt x="272" y="1"/>
                    <a:pt x="10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9" name="Google Shape;9179;p49"/>
            <p:cNvSpPr/>
            <p:nvPr/>
          </p:nvSpPr>
          <p:spPr>
            <a:xfrm>
              <a:off x="4468435" y="4321133"/>
              <a:ext cx="2151" cy="2032"/>
            </a:xfrm>
            <a:custGeom>
              <a:avLst/>
              <a:gdLst/>
              <a:ahLst/>
              <a:cxnLst/>
              <a:rect l="l" t="t" r="r" b="b"/>
              <a:pathLst>
                <a:path w="145" h="137" extrusionOk="0">
                  <a:moveTo>
                    <a:pt x="15" y="1"/>
                  </a:moveTo>
                  <a:cubicBezTo>
                    <a:pt x="1" y="1"/>
                    <a:pt x="41" y="52"/>
                    <a:pt x="97" y="137"/>
                  </a:cubicBezTo>
                  <a:cubicBezTo>
                    <a:pt x="97" y="88"/>
                    <a:pt x="97" y="88"/>
                    <a:pt x="145" y="88"/>
                  </a:cubicBezTo>
                  <a:cubicBezTo>
                    <a:pt x="64" y="28"/>
                    <a:pt x="26" y="1"/>
                    <a:pt x="1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0" name="Google Shape;9180;p49"/>
            <p:cNvSpPr/>
            <p:nvPr/>
          </p:nvSpPr>
          <p:spPr>
            <a:xfrm>
              <a:off x="4463421" y="4323150"/>
              <a:ext cx="9315" cy="8603"/>
            </a:xfrm>
            <a:custGeom>
              <a:avLst/>
              <a:gdLst/>
              <a:ahLst/>
              <a:cxnLst/>
              <a:rect l="l" t="t" r="r" b="b"/>
              <a:pathLst>
                <a:path w="628" h="580" extrusionOk="0">
                  <a:moveTo>
                    <a:pt x="435" y="1"/>
                  </a:moveTo>
                  <a:cubicBezTo>
                    <a:pt x="242" y="145"/>
                    <a:pt x="97" y="386"/>
                    <a:pt x="1" y="579"/>
                  </a:cubicBezTo>
                  <a:cubicBezTo>
                    <a:pt x="242" y="483"/>
                    <a:pt x="435" y="338"/>
                    <a:pt x="628" y="193"/>
                  </a:cubicBezTo>
                  <a:cubicBezTo>
                    <a:pt x="531" y="145"/>
                    <a:pt x="483" y="49"/>
                    <a:pt x="435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1" name="Google Shape;9181;p49"/>
            <p:cNvSpPr/>
            <p:nvPr/>
          </p:nvSpPr>
          <p:spPr>
            <a:xfrm>
              <a:off x="4328929" y="4356065"/>
              <a:ext cx="61540" cy="78701"/>
            </a:xfrm>
            <a:custGeom>
              <a:avLst/>
              <a:gdLst/>
              <a:ahLst/>
              <a:cxnLst/>
              <a:rect l="l" t="t" r="r" b="b"/>
              <a:pathLst>
                <a:path w="4149" h="5306" extrusionOk="0">
                  <a:moveTo>
                    <a:pt x="1978" y="0"/>
                  </a:moveTo>
                  <a:lnTo>
                    <a:pt x="1978" y="0"/>
                  </a:lnTo>
                  <a:cubicBezTo>
                    <a:pt x="2026" y="338"/>
                    <a:pt x="2075" y="627"/>
                    <a:pt x="1303" y="1254"/>
                  </a:cubicBezTo>
                  <a:cubicBezTo>
                    <a:pt x="1689" y="1592"/>
                    <a:pt x="3473" y="1784"/>
                    <a:pt x="2894" y="2604"/>
                  </a:cubicBezTo>
                  <a:cubicBezTo>
                    <a:pt x="2560" y="2793"/>
                    <a:pt x="2331" y="2864"/>
                    <a:pt x="2157" y="2864"/>
                  </a:cubicBezTo>
                  <a:cubicBezTo>
                    <a:pt x="1753" y="2864"/>
                    <a:pt x="1645" y="2483"/>
                    <a:pt x="1206" y="2315"/>
                  </a:cubicBezTo>
                  <a:lnTo>
                    <a:pt x="1206" y="2315"/>
                  </a:lnTo>
                  <a:cubicBezTo>
                    <a:pt x="1882" y="3087"/>
                    <a:pt x="1" y="3955"/>
                    <a:pt x="580" y="5257"/>
                  </a:cubicBezTo>
                  <a:lnTo>
                    <a:pt x="1496" y="4582"/>
                  </a:lnTo>
                  <a:lnTo>
                    <a:pt x="1496" y="4582"/>
                  </a:lnTo>
                  <a:cubicBezTo>
                    <a:pt x="1544" y="4775"/>
                    <a:pt x="1255" y="5209"/>
                    <a:pt x="1592" y="5305"/>
                  </a:cubicBezTo>
                  <a:cubicBezTo>
                    <a:pt x="1520" y="4583"/>
                    <a:pt x="2123" y="4050"/>
                    <a:pt x="2755" y="4050"/>
                  </a:cubicBezTo>
                  <a:cubicBezTo>
                    <a:pt x="2967" y="4050"/>
                    <a:pt x="3183" y="4111"/>
                    <a:pt x="3377" y="4244"/>
                  </a:cubicBezTo>
                  <a:cubicBezTo>
                    <a:pt x="4148" y="3521"/>
                    <a:pt x="3039" y="1206"/>
                    <a:pt x="197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2" name="Google Shape;9182;p49"/>
            <p:cNvSpPr/>
            <p:nvPr/>
          </p:nvSpPr>
          <p:spPr>
            <a:xfrm>
              <a:off x="4357542" y="4338176"/>
              <a:ext cx="31489" cy="15752"/>
            </a:xfrm>
            <a:custGeom>
              <a:avLst/>
              <a:gdLst/>
              <a:ahLst/>
              <a:cxnLst/>
              <a:rect l="l" t="t" r="r" b="b"/>
              <a:pathLst>
                <a:path w="2123" h="1062" extrusionOk="0">
                  <a:moveTo>
                    <a:pt x="628" y="0"/>
                  </a:moveTo>
                  <a:cubicBezTo>
                    <a:pt x="97" y="483"/>
                    <a:pt x="1" y="820"/>
                    <a:pt x="1" y="1061"/>
                  </a:cubicBezTo>
                  <a:lnTo>
                    <a:pt x="1834" y="772"/>
                  </a:lnTo>
                  <a:lnTo>
                    <a:pt x="1737" y="917"/>
                  </a:lnTo>
                  <a:lnTo>
                    <a:pt x="1737" y="917"/>
                  </a:lnTo>
                  <a:lnTo>
                    <a:pt x="2123" y="724"/>
                  </a:lnTo>
                  <a:cubicBezTo>
                    <a:pt x="1544" y="627"/>
                    <a:pt x="1062" y="338"/>
                    <a:pt x="628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3" name="Google Shape;9183;p49"/>
            <p:cNvSpPr/>
            <p:nvPr/>
          </p:nvSpPr>
          <p:spPr>
            <a:xfrm>
              <a:off x="4389018" y="4336025"/>
              <a:ext cx="40181" cy="39365"/>
            </a:xfrm>
            <a:custGeom>
              <a:avLst/>
              <a:gdLst/>
              <a:ahLst/>
              <a:cxnLst/>
              <a:rect l="l" t="t" r="r" b="b"/>
              <a:pathLst>
                <a:path w="2709" h="2654" extrusionOk="0">
                  <a:moveTo>
                    <a:pt x="1641" y="80"/>
                  </a:moveTo>
                  <a:lnTo>
                    <a:pt x="1641" y="80"/>
                  </a:lnTo>
                  <a:cubicBezTo>
                    <a:pt x="1687" y="117"/>
                    <a:pt x="1709" y="158"/>
                    <a:pt x="1681" y="158"/>
                  </a:cubicBezTo>
                  <a:cubicBezTo>
                    <a:pt x="1672" y="158"/>
                    <a:pt x="1659" y="155"/>
                    <a:pt x="1641" y="145"/>
                  </a:cubicBezTo>
                  <a:cubicBezTo>
                    <a:pt x="1641" y="242"/>
                    <a:pt x="1641" y="338"/>
                    <a:pt x="1641" y="435"/>
                  </a:cubicBezTo>
                  <a:cubicBezTo>
                    <a:pt x="1062" y="386"/>
                    <a:pt x="1496" y="242"/>
                    <a:pt x="1641" y="145"/>
                  </a:cubicBezTo>
                  <a:cubicBezTo>
                    <a:pt x="1641" y="123"/>
                    <a:pt x="1641" y="102"/>
                    <a:pt x="1641" y="80"/>
                  </a:cubicBezTo>
                  <a:close/>
                  <a:moveTo>
                    <a:pt x="1641" y="1"/>
                  </a:moveTo>
                  <a:lnTo>
                    <a:pt x="1608" y="18"/>
                  </a:lnTo>
                  <a:lnTo>
                    <a:pt x="1608" y="18"/>
                  </a:lnTo>
                  <a:cubicBezTo>
                    <a:pt x="1586" y="13"/>
                    <a:pt x="1565" y="7"/>
                    <a:pt x="1544" y="1"/>
                  </a:cubicBezTo>
                  <a:lnTo>
                    <a:pt x="1544" y="1"/>
                  </a:lnTo>
                  <a:lnTo>
                    <a:pt x="1578" y="34"/>
                  </a:lnTo>
                  <a:lnTo>
                    <a:pt x="1578" y="34"/>
                  </a:lnTo>
                  <a:lnTo>
                    <a:pt x="1" y="869"/>
                  </a:lnTo>
                  <a:cubicBezTo>
                    <a:pt x="531" y="821"/>
                    <a:pt x="1110" y="724"/>
                    <a:pt x="1641" y="483"/>
                  </a:cubicBezTo>
                  <a:lnTo>
                    <a:pt x="1641" y="483"/>
                  </a:lnTo>
                  <a:cubicBezTo>
                    <a:pt x="1496" y="1351"/>
                    <a:pt x="724" y="1930"/>
                    <a:pt x="1448" y="2653"/>
                  </a:cubicBezTo>
                  <a:cubicBezTo>
                    <a:pt x="2509" y="2364"/>
                    <a:pt x="2026" y="1833"/>
                    <a:pt x="2605" y="1303"/>
                  </a:cubicBezTo>
                  <a:lnTo>
                    <a:pt x="2605" y="1303"/>
                  </a:lnTo>
                  <a:cubicBezTo>
                    <a:pt x="2252" y="1434"/>
                    <a:pt x="2063" y="1487"/>
                    <a:pt x="1974" y="1487"/>
                  </a:cubicBezTo>
                  <a:cubicBezTo>
                    <a:pt x="1636" y="1487"/>
                    <a:pt x="2708" y="732"/>
                    <a:pt x="1641" y="579"/>
                  </a:cubicBezTo>
                  <a:cubicBezTo>
                    <a:pt x="1930" y="386"/>
                    <a:pt x="2219" y="290"/>
                    <a:pt x="2557" y="145"/>
                  </a:cubicBezTo>
                  <a:cubicBezTo>
                    <a:pt x="2252" y="145"/>
                    <a:pt x="1946" y="106"/>
                    <a:pt x="1641" y="27"/>
                  </a:cubicBezTo>
                  <a:lnTo>
                    <a:pt x="1641" y="27"/>
                  </a:lnTo>
                  <a:cubicBezTo>
                    <a:pt x="1641" y="18"/>
                    <a:pt x="1641" y="9"/>
                    <a:pt x="1641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4" name="Google Shape;9184;p49"/>
            <p:cNvSpPr/>
            <p:nvPr/>
          </p:nvSpPr>
          <p:spPr>
            <a:xfrm>
              <a:off x="4552183" y="4372514"/>
              <a:ext cx="2818" cy="2344"/>
            </a:xfrm>
            <a:custGeom>
              <a:avLst/>
              <a:gdLst/>
              <a:ahLst/>
              <a:cxnLst/>
              <a:rect l="l" t="t" r="r" b="b"/>
              <a:pathLst>
                <a:path w="190" h="158" extrusionOk="0">
                  <a:moveTo>
                    <a:pt x="93" y="0"/>
                  </a:moveTo>
                  <a:cubicBezTo>
                    <a:pt x="15" y="79"/>
                    <a:pt x="0" y="158"/>
                    <a:pt x="102" y="158"/>
                  </a:cubicBezTo>
                  <a:cubicBezTo>
                    <a:pt x="125" y="158"/>
                    <a:pt x="154" y="154"/>
                    <a:pt x="190" y="145"/>
                  </a:cubicBezTo>
                  <a:cubicBezTo>
                    <a:pt x="142" y="97"/>
                    <a:pt x="93" y="49"/>
                    <a:pt x="93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5" name="Google Shape;9185;p49"/>
            <p:cNvSpPr/>
            <p:nvPr/>
          </p:nvSpPr>
          <p:spPr>
            <a:xfrm>
              <a:off x="4523941" y="4343901"/>
              <a:ext cx="40359" cy="28627"/>
            </a:xfrm>
            <a:custGeom>
              <a:avLst/>
              <a:gdLst/>
              <a:ahLst/>
              <a:cxnLst/>
              <a:rect l="l" t="t" r="r" b="b"/>
              <a:pathLst>
                <a:path w="2721" h="1930" extrusionOk="0">
                  <a:moveTo>
                    <a:pt x="20" y="0"/>
                  </a:moveTo>
                  <a:lnTo>
                    <a:pt x="20" y="0"/>
                  </a:lnTo>
                  <a:cubicBezTo>
                    <a:pt x="1" y="29"/>
                    <a:pt x="29" y="82"/>
                    <a:pt x="92" y="150"/>
                  </a:cubicBezTo>
                  <a:lnTo>
                    <a:pt x="92" y="150"/>
                  </a:lnTo>
                  <a:cubicBezTo>
                    <a:pt x="67" y="100"/>
                    <a:pt x="43" y="50"/>
                    <a:pt x="20" y="0"/>
                  </a:cubicBezTo>
                  <a:close/>
                  <a:moveTo>
                    <a:pt x="92" y="150"/>
                  </a:moveTo>
                  <a:cubicBezTo>
                    <a:pt x="379" y="726"/>
                    <a:pt x="786" y="1292"/>
                    <a:pt x="1274" y="1736"/>
                  </a:cubicBezTo>
                  <a:cubicBezTo>
                    <a:pt x="1370" y="1592"/>
                    <a:pt x="1419" y="1254"/>
                    <a:pt x="1853" y="1254"/>
                  </a:cubicBezTo>
                  <a:cubicBezTo>
                    <a:pt x="2238" y="1447"/>
                    <a:pt x="1949" y="1640"/>
                    <a:pt x="1997" y="1929"/>
                  </a:cubicBezTo>
                  <a:cubicBezTo>
                    <a:pt x="2190" y="1640"/>
                    <a:pt x="2721" y="1158"/>
                    <a:pt x="1901" y="917"/>
                  </a:cubicBezTo>
                  <a:lnTo>
                    <a:pt x="1756" y="1061"/>
                  </a:lnTo>
                  <a:cubicBezTo>
                    <a:pt x="1176" y="945"/>
                    <a:pt x="347" y="425"/>
                    <a:pt x="92" y="15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6" name="Google Shape;9186;p49"/>
            <p:cNvSpPr/>
            <p:nvPr/>
          </p:nvSpPr>
          <p:spPr>
            <a:xfrm>
              <a:off x="4457696" y="4359639"/>
              <a:ext cx="24340" cy="18615"/>
            </a:xfrm>
            <a:custGeom>
              <a:avLst/>
              <a:gdLst/>
              <a:ahLst/>
              <a:cxnLst/>
              <a:rect l="l" t="t" r="r" b="b"/>
              <a:pathLst>
                <a:path w="1641" h="1255" extrusionOk="0">
                  <a:moveTo>
                    <a:pt x="1351" y="0"/>
                  </a:moveTo>
                  <a:lnTo>
                    <a:pt x="1" y="724"/>
                  </a:lnTo>
                  <a:lnTo>
                    <a:pt x="917" y="1254"/>
                  </a:lnTo>
                  <a:lnTo>
                    <a:pt x="772" y="868"/>
                  </a:lnTo>
                  <a:cubicBezTo>
                    <a:pt x="1641" y="868"/>
                    <a:pt x="1351" y="386"/>
                    <a:pt x="1351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7" name="Google Shape;9187;p49"/>
            <p:cNvSpPr/>
            <p:nvPr/>
          </p:nvSpPr>
          <p:spPr>
            <a:xfrm>
              <a:off x="4344667" y="4335313"/>
              <a:ext cx="8603" cy="20765"/>
            </a:xfrm>
            <a:custGeom>
              <a:avLst/>
              <a:gdLst/>
              <a:ahLst/>
              <a:cxnLst/>
              <a:rect l="l" t="t" r="r" b="b"/>
              <a:pathLst>
                <a:path w="580" h="1400" extrusionOk="0">
                  <a:moveTo>
                    <a:pt x="580" y="0"/>
                  </a:moveTo>
                  <a:lnTo>
                    <a:pt x="1" y="1399"/>
                  </a:lnTo>
                  <a:lnTo>
                    <a:pt x="580" y="917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8" name="Google Shape;9188;p49"/>
            <p:cNvSpPr/>
            <p:nvPr/>
          </p:nvSpPr>
          <p:spPr>
            <a:xfrm>
              <a:off x="4318205" y="4345325"/>
              <a:ext cx="7164" cy="10754"/>
            </a:xfrm>
            <a:custGeom>
              <a:avLst/>
              <a:gdLst/>
              <a:ahLst/>
              <a:cxnLst/>
              <a:rect l="l" t="t" r="r" b="b"/>
              <a:pathLst>
                <a:path w="483" h="725" extrusionOk="0">
                  <a:moveTo>
                    <a:pt x="386" y="1"/>
                  </a:moveTo>
                  <a:lnTo>
                    <a:pt x="0" y="531"/>
                  </a:lnTo>
                  <a:lnTo>
                    <a:pt x="483" y="724"/>
                  </a:lnTo>
                  <a:lnTo>
                    <a:pt x="483" y="724"/>
                  </a:lnTo>
                  <a:lnTo>
                    <a:pt x="38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9" name="Google Shape;9189;p49"/>
            <p:cNvSpPr/>
            <p:nvPr/>
          </p:nvSpPr>
          <p:spPr>
            <a:xfrm>
              <a:off x="3758401" y="4493582"/>
              <a:ext cx="19000" cy="18437"/>
            </a:xfrm>
            <a:custGeom>
              <a:avLst/>
              <a:gdLst/>
              <a:ahLst/>
              <a:cxnLst/>
              <a:rect l="l" t="t" r="r" b="b"/>
              <a:pathLst>
                <a:path w="1281" h="1243" extrusionOk="0">
                  <a:moveTo>
                    <a:pt x="107" y="0"/>
                  </a:moveTo>
                  <a:cubicBezTo>
                    <a:pt x="33" y="0"/>
                    <a:pt x="1" y="95"/>
                    <a:pt x="26" y="326"/>
                  </a:cubicBezTo>
                  <a:lnTo>
                    <a:pt x="219" y="1146"/>
                  </a:lnTo>
                  <a:cubicBezTo>
                    <a:pt x="352" y="1089"/>
                    <a:pt x="501" y="1062"/>
                    <a:pt x="649" y="1062"/>
                  </a:cubicBezTo>
                  <a:cubicBezTo>
                    <a:pt x="877" y="1062"/>
                    <a:pt x="1105" y="1126"/>
                    <a:pt x="1280" y="1243"/>
                  </a:cubicBezTo>
                  <a:cubicBezTo>
                    <a:pt x="821" y="712"/>
                    <a:pt x="309" y="0"/>
                    <a:pt x="107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0" name="Google Shape;9190;p49"/>
            <p:cNvSpPr/>
            <p:nvPr/>
          </p:nvSpPr>
          <p:spPr>
            <a:xfrm>
              <a:off x="3300947" y="4580682"/>
              <a:ext cx="9315" cy="12177"/>
            </a:xfrm>
            <a:custGeom>
              <a:avLst/>
              <a:gdLst/>
              <a:ahLst/>
              <a:cxnLst/>
              <a:rect l="l" t="t" r="r" b="b"/>
              <a:pathLst>
                <a:path w="628" h="821" extrusionOk="0">
                  <a:moveTo>
                    <a:pt x="627" y="1"/>
                  </a:moveTo>
                  <a:lnTo>
                    <a:pt x="1" y="531"/>
                  </a:lnTo>
                  <a:cubicBezTo>
                    <a:pt x="49" y="628"/>
                    <a:pt x="97" y="724"/>
                    <a:pt x="193" y="820"/>
                  </a:cubicBezTo>
                  <a:lnTo>
                    <a:pt x="627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1" name="Google Shape;9191;p49"/>
            <p:cNvSpPr/>
            <p:nvPr/>
          </p:nvSpPr>
          <p:spPr>
            <a:xfrm>
              <a:off x="3281634" y="4631470"/>
              <a:ext cx="12177" cy="8603"/>
            </a:xfrm>
            <a:custGeom>
              <a:avLst/>
              <a:gdLst/>
              <a:ahLst/>
              <a:cxnLst/>
              <a:rect l="l" t="t" r="r" b="b"/>
              <a:pathLst>
                <a:path w="821" h="580" extrusionOk="0">
                  <a:moveTo>
                    <a:pt x="0" y="1"/>
                  </a:moveTo>
                  <a:lnTo>
                    <a:pt x="0" y="1"/>
                  </a:lnTo>
                  <a:cubicBezTo>
                    <a:pt x="193" y="242"/>
                    <a:pt x="483" y="435"/>
                    <a:pt x="820" y="58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2" name="Google Shape;9192;p49"/>
            <p:cNvSpPr/>
            <p:nvPr/>
          </p:nvSpPr>
          <p:spPr>
            <a:xfrm>
              <a:off x="4157250" y="4492692"/>
              <a:ext cx="15263" cy="10145"/>
            </a:xfrm>
            <a:custGeom>
              <a:avLst/>
              <a:gdLst/>
              <a:ahLst/>
              <a:cxnLst/>
              <a:rect l="l" t="t" r="r" b="b"/>
              <a:pathLst>
                <a:path w="1029" h="684" extrusionOk="0">
                  <a:moveTo>
                    <a:pt x="0" y="1"/>
                  </a:moveTo>
                  <a:lnTo>
                    <a:pt x="0" y="1"/>
                  </a:lnTo>
                  <a:cubicBezTo>
                    <a:pt x="363" y="297"/>
                    <a:pt x="725" y="684"/>
                    <a:pt x="903" y="684"/>
                  </a:cubicBezTo>
                  <a:cubicBezTo>
                    <a:pt x="985" y="684"/>
                    <a:pt x="1028" y="600"/>
                    <a:pt x="1013" y="386"/>
                  </a:cubicBezTo>
                  <a:cubicBezTo>
                    <a:pt x="724" y="145"/>
                    <a:pt x="338" y="49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3" name="Google Shape;9193;p49"/>
            <p:cNvSpPr/>
            <p:nvPr/>
          </p:nvSpPr>
          <p:spPr>
            <a:xfrm>
              <a:off x="2888185" y="4512005"/>
              <a:ext cx="6452" cy="7164"/>
            </a:xfrm>
            <a:custGeom>
              <a:avLst/>
              <a:gdLst/>
              <a:ahLst/>
              <a:cxnLst/>
              <a:rect l="l" t="t" r="r" b="b"/>
              <a:pathLst>
                <a:path w="435" h="483" extrusionOk="0">
                  <a:moveTo>
                    <a:pt x="386" y="1"/>
                  </a:moveTo>
                  <a:lnTo>
                    <a:pt x="386" y="1"/>
                  </a:lnTo>
                  <a:cubicBezTo>
                    <a:pt x="97" y="145"/>
                    <a:pt x="0" y="338"/>
                    <a:pt x="0" y="483"/>
                  </a:cubicBezTo>
                  <a:cubicBezTo>
                    <a:pt x="241" y="387"/>
                    <a:pt x="434" y="242"/>
                    <a:pt x="386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4" name="Google Shape;9194;p49"/>
            <p:cNvSpPr/>
            <p:nvPr/>
          </p:nvSpPr>
          <p:spPr>
            <a:xfrm>
              <a:off x="4137923" y="4488672"/>
              <a:ext cx="19342" cy="8321"/>
            </a:xfrm>
            <a:custGeom>
              <a:avLst/>
              <a:gdLst/>
              <a:ahLst/>
              <a:cxnLst/>
              <a:rect l="l" t="t" r="r" b="b"/>
              <a:pathLst>
                <a:path w="1304" h="561" extrusionOk="0">
                  <a:moveTo>
                    <a:pt x="635" y="0"/>
                  </a:moveTo>
                  <a:cubicBezTo>
                    <a:pt x="424" y="0"/>
                    <a:pt x="212" y="111"/>
                    <a:pt x="1" y="416"/>
                  </a:cubicBezTo>
                  <a:cubicBezTo>
                    <a:pt x="97" y="464"/>
                    <a:pt x="194" y="513"/>
                    <a:pt x="290" y="561"/>
                  </a:cubicBezTo>
                  <a:cubicBezTo>
                    <a:pt x="580" y="416"/>
                    <a:pt x="917" y="320"/>
                    <a:pt x="1303" y="272"/>
                  </a:cubicBezTo>
                  <a:cubicBezTo>
                    <a:pt x="1080" y="123"/>
                    <a:pt x="858" y="0"/>
                    <a:pt x="63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5" name="Google Shape;9195;p49"/>
            <p:cNvSpPr/>
            <p:nvPr/>
          </p:nvSpPr>
          <p:spPr>
            <a:xfrm>
              <a:off x="1682783" y="4492692"/>
              <a:ext cx="2151" cy="2166"/>
            </a:xfrm>
            <a:custGeom>
              <a:avLst/>
              <a:gdLst/>
              <a:ahLst/>
              <a:cxnLst/>
              <a:rect l="l" t="t" r="r" b="b"/>
              <a:pathLst>
                <a:path w="145" h="146" extrusionOk="0">
                  <a:moveTo>
                    <a:pt x="49" y="1"/>
                  </a:moveTo>
                  <a:lnTo>
                    <a:pt x="49" y="1"/>
                  </a:lnTo>
                  <a:cubicBezTo>
                    <a:pt x="0" y="97"/>
                    <a:pt x="0" y="145"/>
                    <a:pt x="145" y="145"/>
                  </a:cubicBezTo>
                  <a:cubicBezTo>
                    <a:pt x="145" y="97"/>
                    <a:pt x="49" y="49"/>
                    <a:pt x="49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6" name="Google Shape;9196;p49"/>
            <p:cNvSpPr/>
            <p:nvPr/>
          </p:nvSpPr>
          <p:spPr>
            <a:xfrm>
              <a:off x="4212326" y="4374739"/>
              <a:ext cx="2996" cy="1365"/>
            </a:xfrm>
            <a:custGeom>
              <a:avLst/>
              <a:gdLst/>
              <a:ahLst/>
              <a:cxnLst/>
              <a:rect l="l" t="t" r="r" b="b"/>
              <a:pathLst>
                <a:path w="202" h="92" extrusionOk="0">
                  <a:moveTo>
                    <a:pt x="174" y="0"/>
                  </a:moveTo>
                  <a:cubicBezTo>
                    <a:pt x="141" y="0"/>
                    <a:pt x="27" y="39"/>
                    <a:pt x="1" y="91"/>
                  </a:cubicBezTo>
                  <a:cubicBezTo>
                    <a:pt x="175" y="26"/>
                    <a:pt x="202" y="0"/>
                    <a:pt x="17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7" name="Google Shape;9197;p49"/>
            <p:cNvSpPr/>
            <p:nvPr/>
          </p:nvSpPr>
          <p:spPr>
            <a:xfrm>
              <a:off x="4250239" y="4417577"/>
              <a:ext cx="1454" cy="6452"/>
            </a:xfrm>
            <a:custGeom>
              <a:avLst/>
              <a:gdLst/>
              <a:ahLst/>
              <a:cxnLst/>
              <a:rect l="l" t="t" r="r" b="b"/>
              <a:pathLst>
                <a:path w="98" h="435" extrusionOk="0">
                  <a:moveTo>
                    <a:pt x="97" y="1"/>
                  </a:moveTo>
                  <a:cubicBezTo>
                    <a:pt x="49" y="97"/>
                    <a:pt x="1" y="242"/>
                    <a:pt x="49" y="435"/>
                  </a:cubicBezTo>
                  <a:cubicBezTo>
                    <a:pt x="1" y="242"/>
                    <a:pt x="49" y="97"/>
                    <a:pt x="9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8" name="Google Shape;9198;p49"/>
            <p:cNvSpPr/>
            <p:nvPr/>
          </p:nvSpPr>
          <p:spPr>
            <a:xfrm>
              <a:off x="4082135" y="4574244"/>
              <a:ext cx="1439" cy="1632"/>
            </a:xfrm>
            <a:custGeom>
              <a:avLst/>
              <a:gdLst/>
              <a:ahLst/>
              <a:cxnLst/>
              <a:rect l="l" t="t" r="r" b="b"/>
              <a:pathLst>
                <a:path w="97" h="110" extrusionOk="0">
                  <a:moveTo>
                    <a:pt x="0" y="1"/>
                  </a:moveTo>
                  <a:cubicBezTo>
                    <a:pt x="73" y="73"/>
                    <a:pt x="97" y="109"/>
                    <a:pt x="97" y="109"/>
                  </a:cubicBezTo>
                  <a:cubicBezTo>
                    <a:pt x="97" y="109"/>
                    <a:pt x="73" y="73"/>
                    <a:pt x="4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9" name="Google Shape;9199;p49"/>
            <p:cNvSpPr/>
            <p:nvPr/>
          </p:nvSpPr>
          <p:spPr>
            <a:xfrm>
              <a:off x="4214477" y="4377513"/>
              <a:ext cx="7876" cy="2166"/>
            </a:xfrm>
            <a:custGeom>
              <a:avLst/>
              <a:gdLst/>
              <a:ahLst/>
              <a:cxnLst/>
              <a:rect l="l" t="t" r="r" b="b"/>
              <a:pathLst>
                <a:path w="531" h="146" extrusionOk="0">
                  <a:moveTo>
                    <a:pt x="0" y="1"/>
                  </a:moveTo>
                  <a:cubicBezTo>
                    <a:pt x="145" y="49"/>
                    <a:pt x="338" y="97"/>
                    <a:pt x="531" y="146"/>
                  </a:cubicBezTo>
                  <a:cubicBezTo>
                    <a:pt x="386" y="49"/>
                    <a:pt x="193" y="1"/>
                    <a:pt x="0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0" name="Google Shape;9200;p49"/>
            <p:cNvSpPr/>
            <p:nvPr/>
          </p:nvSpPr>
          <p:spPr>
            <a:xfrm>
              <a:off x="4220202" y="4372055"/>
              <a:ext cx="5725" cy="1899"/>
            </a:xfrm>
            <a:custGeom>
              <a:avLst/>
              <a:gdLst/>
              <a:ahLst/>
              <a:cxnLst/>
              <a:rect l="l" t="t" r="r" b="b"/>
              <a:pathLst>
                <a:path w="386" h="128" extrusionOk="0">
                  <a:moveTo>
                    <a:pt x="308" y="1"/>
                  </a:moveTo>
                  <a:cubicBezTo>
                    <a:pt x="251" y="1"/>
                    <a:pt x="157" y="38"/>
                    <a:pt x="0" y="128"/>
                  </a:cubicBezTo>
                  <a:lnTo>
                    <a:pt x="386" y="128"/>
                  </a:lnTo>
                  <a:cubicBezTo>
                    <a:pt x="386" y="50"/>
                    <a:pt x="372" y="1"/>
                    <a:pt x="30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1" name="Google Shape;9201;p49"/>
            <p:cNvSpPr/>
            <p:nvPr/>
          </p:nvSpPr>
          <p:spPr>
            <a:xfrm>
              <a:off x="4204464" y="4376089"/>
              <a:ext cx="10027" cy="2166"/>
            </a:xfrm>
            <a:custGeom>
              <a:avLst/>
              <a:gdLst/>
              <a:ahLst/>
              <a:cxnLst/>
              <a:rect l="l" t="t" r="r" b="b"/>
              <a:pathLst>
                <a:path w="676" h="146" extrusionOk="0">
                  <a:moveTo>
                    <a:pt x="579" y="0"/>
                  </a:moveTo>
                  <a:cubicBezTo>
                    <a:pt x="570" y="0"/>
                    <a:pt x="565" y="2"/>
                    <a:pt x="562" y="5"/>
                  </a:cubicBezTo>
                  <a:lnTo>
                    <a:pt x="562" y="5"/>
                  </a:lnTo>
                  <a:lnTo>
                    <a:pt x="579" y="0"/>
                  </a:lnTo>
                  <a:close/>
                  <a:moveTo>
                    <a:pt x="562" y="5"/>
                  </a:moveTo>
                  <a:lnTo>
                    <a:pt x="0" y="145"/>
                  </a:lnTo>
                  <a:cubicBezTo>
                    <a:pt x="241" y="97"/>
                    <a:pt x="482" y="97"/>
                    <a:pt x="675" y="97"/>
                  </a:cubicBezTo>
                  <a:cubicBezTo>
                    <a:pt x="596" y="57"/>
                    <a:pt x="549" y="17"/>
                    <a:pt x="562" y="5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2" name="Google Shape;9202;p49"/>
            <p:cNvSpPr/>
            <p:nvPr/>
          </p:nvSpPr>
          <p:spPr>
            <a:xfrm>
              <a:off x="2182275" y="4564944"/>
              <a:ext cx="5577" cy="3441"/>
            </a:xfrm>
            <a:custGeom>
              <a:avLst/>
              <a:gdLst/>
              <a:ahLst/>
              <a:cxnLst/>
              <a:rect l="l" t="t" r="r" b="b"/>
              <a:pathLst>
                <a:path w="376" h="232" extrusionOk="0">
                  <a:moveTo>
                    <a:pt x="327" y="1"/>
                  </a:moveTo>
                  <a:cubicBezTo>
                    <a:pt x="61" y="160"/>
                    <a:pt x="0" y="231"/>
                    <a:pt x="56" y="231"/>
                  </a:cubicBezTo>
                  <a:cubicBezTo>
                    <a:pt x="101" y="231"/>
                    <a:pt x="223" y="184"/>
                    <a:pt x="375" y="97"/>
                  </a:cubicBezTo>
                  <a:cubicBezTo>
                    <a:pt x="375" y="49"/>
                    <a:pt x="327" y="49"/>
                    <a:pt x="327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3" name="Google Shape;9203;p49"/>
            <p:cNvSpPr/>
            <p:nvPr/>
          </p:nvSpPr>
          <p:spPr>
            <a:xfrm>
              <a:off x="3622856" y="4642210"/>
              <a:ext cx="742" cy="727"/>
            </a:xfrm>
            <a:custGeom>
              <a:avLst/>
              <a:gdLst/>
              <a:ahLst/>
              <a:cxnLst/>
              <a:rect l="l" t="t" r="r" b="b"/>
              <a:pathLst>
                <a:path w="50" h="49" extrusionOk="0">
                  <a:moveTo>
                    <a:pt x="1" y="0"/>
                  </a:moveTo>
                  <a:lnTo>
                    <a:pt x="1" y="48"/>
                  </a:lnTo>
                  <a:cubicBezTo>
                    <a:pt x="1" y="48"/>
                    <a:pt x="1" y="48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4" name="Google Shape;9204;p49"/>
            <p:cNvSpPr/>
            <p:nvPr/>
          </p:nvSpPr>
          <p:spPr>
            <a:xfrm>
              <a:off x="3290934" y="4626472"/>
              <a:ext cx="3589" cy="7876"/>
            </a:xfrm>
            <a:custGeom>
              <a:avLst/>
              <a:gdLst/>
              <a:ahLst/>
              <a:cxnLst/>
              <a:rect l="l" t="t" r="r" b="b"/>
              <a:pathLst>
                <a:path w="242" h="531" extrusionOk="0">
                  <a:moveTo>
                    <a:pt x="145" y="0"/>
                  </a:moveTo>
                  <a:lnTo>
                    <a:pt x="145" y="0"/>
                  </a:lnTo>
                  <a:cubicBezTo>
                    <a:pt x="0" y="145"/>
                    <a:pt x="0" y="338"/>
                    <a:pt x="241" y="531"/>
                  </a:cubicBezTo>
                  <a:cubicBezTo>
                    <a:pt x="145" y="338"/>
                    <a:pt x="145" y="193"/>
                    <a:pt x="145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5" name="Google Shape;9205;p49"/>
            <p:cNvSpPr/>
            <p:nvPr/>
          </p:nvSpPr>
          <p:spPr>
            <a:xfrm>
              <a:off x="4260252" y="4356065"/>
              <a:ext cx="12177" cy="8588"/>
            </a:xfrm>
            <a:custGeom>
              <a:avLst/>
              <a:gdLst/>
              <a:ahLst/>
              <a:cxnLst/>
              <a:rect l="l" t="t" r="r" b="b"/>
              <a:pathLst>
                <a:path w="821" h="579" extrusionOk="0">
                  <a:moveTo>
                    <a:pt x="821" y="0"/>
                  </a:moveTo>
                  <a:cubicBezTo>
                    <a:pt x="780" y="14"/>
                    <a:pt x="749" y="30"/>
                    <a:pt x="728" y="49"/>
                  </a:cubicBezTo>
                  <a:lnTo>
                    <a:pt x="728" y="49"/>
                  </a:lnTo>
                  <a:lnTo>
                    <a:pt x="821" y="0"/>
                  </a:lnTo>
                  <a:close/>
                  <a:moveTo>
                    <a:pt x="728" y="49"/>
                  </a:moveTo>
                  <a:lnTo>
                    <a:pt x="1" y="434"/>
                  </a:lnTo>
                  <a:cubicBezTo>
                    <a:pt x="97" y="402"/>
                    <a:pt x="194" y="386"/>
                    <a:pt x="289" y="386"/>
                  </a:cubicBezTo>
                  <a:cubicBezTo>
                    <a:pt x="478" y="386"/>
                    <a:pt x="660" y="450"/>
                    <a:pt x="821" y="579"/>
                  </a:cubicBezTo>
                  <a:cubicBezTo>
                    <a:pt x="779" y="372"/>
                    <a:pt x="596" y="165"/>
                    <a:pt x="728" y="49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6" name="Google Shape;9206;p49"/>
            <p:cNvSpPr/>
            <p:nvPr/>
          </p:nvSpPr>
          <p:spPr>
            <a:xfrm>
              <a:off x="4392608" y="4405414"/>
              <a:ext cx="14313" cy="9315"/>
            </a:xfrm>
            <a:custGeom>
              <a:avLst/>
              <a:gdLst/>
              <a:ahLst/>
              <a:cxnLst/>
              <a:rect l="l" t="t" r="r" b="b"/>
              <a:pathLst>
                <a:path w="965" h="628" extrusionOk="0">
                  <a:moveTo>
                    <a:pt x="820" y="1"/>
                  </a:moveTo>
                  <a:cubicBezTo>
                    <a:pt x="289" y="145"/>
                    <a:pt x="0" y="580"/>
                    <a:pt x="579" y="628"/>
                  </a:cubicBezTo>
                  <a:cubicBezTo>
                    <a:pt x="723" y="483"/>
                    <a:pt x="868" y="531"/>
                    <a:pt x="965" y="387"/>
                  </a:cubicBezTo>
                  <a:lnTo>
                    <a:pt x="820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7" name="Google Shape;9207;p49"/>
            <p:cNvSpPr/>
            <p:nvPr/>
          </p:nvSpPr>
          <p:spPr>
            <a:xfrm>
              <a:off x="4293878" y="4389973"/>
              <a:ext cx="19327" cy="14729"/>
            </a:xfrm>
            <a:custGeom>
              <a:avLst/>
              <a:gdLst/>
              <a:ahLst/>
              <a:cxnLst/>
              <a:rect l="l" t="t" r="r" b="b"/>
              <a:pathLst>
                <a:path w="1303" h="993" extrusionOk="0">
                  <a:moveTo>
                    <a:pt x="864" y="0"/>
                  </a:moveTo>
                  <a:cubicBezTo>
                    <a:pt x="638" y="0"/>
                    <a:pt x="327" y="288"/>
                    <a:pt x="1" y="559"/>
                  </a:cubicBezTo>
                  <a:cubicBezTo>
                    <a:pt x="108" y="881"/>
                    <a:pt x="262" y="993"/>
                    <a:pt x="452" y="993"/>
                  </a:cubicBezTo>
                  <a:cubicBezTo>
                    <a:pt x="689" y="993"/>
                    <a:pt x="981" y="817"/>
                    <a:pt x="1303" y="656"/>
                  </a:cubicBezTo>
                  <a:lnTo>
                    <a:pt x="1206" y="656"/>
                  </a:lnTo>
                  <a:cubicBezTo>
                    <a:pt x="1164" y="172"/>
                    <a:pt x="1040" y="0"/>
                    <a:pt x="864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8" name="Google Shape;9208;p49"/>
            <p:cNvSpPr/>
            <p:nvPr/>
          </p:nvSpPr>
          <p:spPr>
            <a:xfrm>
              <a:off x="4315342" y="4393889"/>
              <a:ext cx="7876" cy="5102"/>
            </a:xfrm>
            <a:custGeom>
              <a:avLst/>
              <a:gdLst/>
              <a:ahLst/>
              <a:cxnLst/>
              <a:rect l="l" t="t" r="r" b="b"/>
              <a:pathLst>
                <a:path w="531" h="344" extrusionOk="0">
                  <a:moveTo>
                    <a:pt x="458" y="1"/>
                  </a:moveTo>
                  <a:cubicBezTo>
                    <a:pt x="365" y="1"/>
                    <a:pt x="193" y="215"/>
                    <a:pt x="0" y="344"/>
                  </a:cubicBezTo>
                  <a:cubicBezTo>
                    <a:pt x="145" y="247"/>
                    <a:pt x="338" y="199"/>
                    <a:pt x="531" y="199"/>
                  </a:cubicBezTo>
                  <a:cubicBezTo>
                    <a:pt x="531" y="54"/>
                    <a:pt x="504" y="1"/>
                    <a:pt x="458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9" name="Google Shape;9209;p49"/>
            <p:cNvSpPr/>
            <p:nvPr/>
          </p:nvSpPr>
          <p:spPr>
            <a:xfrm>
              <a:off x="4215901" y="4489117"/>
              <a:ext cx="1068" cy="2447"/>
            </a:xfrm>
            <a:custGeom>
              <a:avLst/>
              <a:gdLst/>
              <a:ahLst/>
              <a:cxnLst/>
              <a:rect l="l" t="t" r="r" b="b"/>
              <a:pathLst>
                <a:path w="72" h="165" extrusionOk="0">
                  <a:moveTo>
                    <a:pt x="49" y="0"/>
                  </a:moveTo>
                  <a:lnTo>
                    <a:pt x="1" y="145"/>
                  </a:lnTo>
                  <a:cubicBezTo>
                    <a:pt x="1" y="158"/>
                    <a:pt x="1" y="164"/>
                    <a:pt x="2" y="164"/>
                  </a:cubicBezTo>
                  <a:cubicBezTo>
                    <a:pt x="4" y="164"/>
                    <a:pt x="14" y="119"/>
                    <a:pt x="49" y="49"/>
                  </a:cubicBezTo>
                  <a:cubicBezTo>
                    <a:pt x="67" y="13"/>
                    <a:pt x="72" y="4"/>
                    <a:pt x="70" y="4"/>
                  </a:cubicBezTo>
                  <a:lnTo>
                    <a:pt x="70" y="4"/>
                  </a:lnTo>
                  <a:cubicBezTo>
                    <a:pt x="69" y="4"/>
                    <a:pt x="61" y="15"/>
                    <a:pt x="55" y="15"/>
                  </a:cubicBezTo>
                  <a:cubicBezTo>
                    <a:pt x="52" y="15"/>
                    <a:pt x="49" y="11"/>
                    <a:pt x="49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0" name="Google Shape;9210;p49"/>
            <p:cNvSpPr/>
            <p:nvPr/>
          </p:nvSpPr>
          <p:spPr>
            <a:xfrm>
              <a:off x="4301028" y="4420440"/>
              <a:ext cx="8603" cy="13601"/>
            </a:xfrm>
            <a:custGeom>
              <a:avLst/>
              <a:gdLst/>
              <a:ahLst/>
              <a:cxnLst/>
              <a:rect l="l" t="t" r="r" b="b"/>
              <a:pathLst>
                <a:path w="580" h="917" extrusionOk="0">
                  <a:moveTo>
                    <a:pt x="146" y="1"/>
                  </a:moveTo>
                  <a:lnTo>
                    <a:pt x="1" y="869"/>
                  </a:lnTo>
                  <a:lnTo>
                    <a:pt x="580" y="917"/>
                  </a:lnTo>
                  <a:lnTo>
                    <a:pt x="580" y="917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1" name="Google Shape;9211;p49"/>
            <p:cNvSpPr/>
            <p:nvPr/>
          </p:nvSpPr>
          <p:spPr>
            <a:xfrm>
              <a:off x="4235213" y="4434027"/>
              <a:ext cx="19342" cy="5740"/>
            </a:xfrm>
            <a:custGeom>
              <a:avLst/>
              <a:gdLst/>
              <a:ahLst/>
              <a:cxnLst/>
              <a:rect l="l" t="t" r="r" b="b"/>
              <a:pathLst>
                <a:path w="1304" h="387" extrusionOk="0">
                  <a:moveTo>
                    <a:pt x="1303" y="1"/>
                  </a:moveTo>
                  <a:cubicBezTo>
                    <a:pt x="676" y="146"/>
                    <a:pt x="1" y="97"/>
                    <a:pt x="97" y="338"/>
                  </a:cubicBezTo>
                  <a:lnTo>
                    <a:pt x="1110" y="387"/>
                  </a:lnTo>
                  <a:cubicBezTo>
                    <a:pt x="1062" y="242"/>
                    <a:pt x="1158" y="146"/>
                    <a:pt x="1303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2" name="Google Shape;9212;p49"/>
            <p:cNvSpPr/>
            <p:nvPr/>
          </p:nvSpPr>
          <p:spPr>
            <a:xfrm>
              <a:off x="4254541" y="4429740"/>
              <a:ext cx="10739" cy="4301"/>
            </a:xfrm>
            <a:custGeom>
              <a:avLst/>
              <a:gdLst/>
              <a:ahLst/>
              <a:cxnLst/>
              <a:rect l="l" t="t" r="r" b="b"/>
              <a:pathLst>
                <a:path w="724" h="290" extrusionOk="0">
                  <a:moveTo>
                    <a:pt x="724" y="1"/>
                  </a:moveTo>
                  <a:lnTo>
                    <a:pt x="724" y="1"/>
                  </a:lnTo>
                  <a:cubicBezTo>
                    <a:pt x="482" y="49"/>
                    <a:pt x="241" y="145"/>
                    <a:pt x="0" y="290"/>
                  </a:cubicBezTo>
                  <a:cubicBezTo>
                    <a:pt x="289" y="290"/>
                    <a:pt x="531" y="193"/>
                    <a:pt x="724" y="1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3" name="Google Shape;9213;p49"/>
            <p:cNvSpPr/>
            <p:nvPr/>
          </p:nvSpPr>
          <p:spPr>
            <a:xfrm>
              <a:off x="4275990" y="4440465"/>
              <a:ext cx="15040" cy="2166"/>
            </a:xfrm>
            <a:custGeom>
              <a:avLst/>
              <a:gdLst/>
              <a:ahLst/>
              <a:cxnLst/>
              <a:rect l="l" t="t" r="r" b="b"/>
              <a:pathLst>
                <a:path w="1014" h="146" extrusionOk="0">
                  <a:moveTo>
                    <a:pt x="676" y="1"/>
                  </a:moveTo>
                  <a:lnTo>
                    <a:pt x="1" y="97"/>
                  </a:lnTo>
                  <a:lnTo>
                    <a:pt x="1014" y="146"/>
                  </a:lnTo>
                  <a:lnTo>
                    <a:pt x="1014" y="146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4" name="Google Shape;9214;p49"/>
            <p:cNvSpPr/>
            <p:nvPr/>
          </p:nvSpPr>
          <p:spPr>
            <a:xfrm>
              <a:off x="3778100" y="4632909"/>
              <a:ext cx="5740" cy="5013"/>
            </a:xfrm>
            <a:custGeom>
              <a:avLst/>
              <a:gdLst/>
              <a:ahLst/>
              <a:cxnLst/>
              <a:rect l="l" t="t" r="r" b="b"/>
              <a:pathLst>
                <a:path w="387" h="338" extrusionOk="0">
                  <a:moveTo>
                    <a:pt x="386" y="0"/>
                  </a:moveTo>
                  <a:lnTo>
                    <a:pt x="386" y="0"/>
                  </a:lnTo>
                  <a:cubicBezTo>
                    <a:pt x="242" y="97"/>
                    <a:pt x="97" y="193"/>
                    <a:pt x="0" y="338"/>
                  </a:cubicBezTo>
                  <a:cubicBezTo>
                    <a:pt x="145" y="241"/>
                    <a:pt x="290" y="145"/>
                    <a:pt x="386" y="0"/>
                  </a:cubicBezTo>
                  <a:close/>
                </a:path>
              </a:pathLst>
            </a:custGeom>
            <a:solidFill>
              <a:srgbClr val="AF7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5" name="Google Shape;9215;p49"/>
            <p:cNvSpPr/>
            <p:nvPr/>
          </p:nvSpPr>
          <p:spPr>
            <a:xfrm>
              <a:off x="4120049" y="3921826"/>
              <a:ext cx="570132" cy="349098"/>
            </a:xfrm>
            <a:custGeom>
              <a:avLst/>
              <a:gdLst/>
              <a:ahLst/>
              <a:cxnLst/>
              <a:rect l="l" t="t" r="r" b="b"/>
              <a:pathLst>
                <a:path w="38438" h="23536" extrusionOk="0">
                  <a:moveTo>
                    <a:pt x="1881" y="1"/>
                  </a:moveTo>
                  <a:cubicBezTo>
                    <a:pt x="820" y="97"/>
                    <a:pt x="0" y="965"/>
                    <a:pt x="0" y="2026"/>
                  </a:cubicBezTo>
                  <a:lnTo>
                    <a:pt x="0" y="11383"/>
                  </a:lnTo>
                  <a:cubicBezTo>
                    <a:pt x="0" y="18086"/>
                    <a:pt x="5450" y="23536"/>
                    <a:pt x="12154" y="23536"/>
                  </a:cubicBezTo>
                  <a:lnTo>
                    <a:pt x="26236" y="23536"/>
                  </a:lnTo>
                  <a:cubicBezTo>
                    <a:pt x="32988" y="23536"/>
                    <a:pt x="38438" y="18086"/>
                    <a:pt x="38438" y="11383"/>
                  </a:cubicBezTo>
                  <a:lnTo>
                    <a:pt x="38438" y="2026"/>
                  </a:lnTo>
                  <a:cubicBezTo>
                    <a:pt x="38390" y="965"/>
                    <a:pt x="37618" y="97"/>
                    <a:pt x="36557" y="1"/>
                  </a:cubicBezTo>
                  <a:close/>
                </a:path>
              </a:pathLst>
            </a:custGeom>
            <a:solidFill>
              <a:srgbClr val="E89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6" name="Google Shape;9216;p49"/>
            <p:cNvSpPr/>
            <p:nvPr/>
          </p:nvSpPr>
          <p:spPr>
            <a:xfrm>
              <a:off x="4147223" y="3542677"/>
              <a:ext cx="515059" cy="379148"/>
            </a:xfrm>
            <a:custGeom>
              <a:avLst/>
              <a:gdLst/>
              <a:ahLst/>
              <a:cxnLst/>
              <a:rect l="l" t="t" r="r" b="b"/>
              <a:pathLst>
                <a:path w="34725" h="25562" extrusionOk="0">
                  <a:moveTo>
                    <a:pt x="15241" y="1"/>
                  </a:moveTo>
                  <a:cubicBezTo>
                    <a:pt x="6849" y="1"/>
                    <a:pt x="49" y="6801"/>
                    <a:pt x="1" y="15241"/>
                  </a:cubicBezTo>
                  <a:lnTo>
                    <a:pt x="1" y="25562"/>
                  </a:lnTo>
                  <a:lnTo>
                    <a:pt x="3280" y="25562"/>
                  </a:lnTo>
                  <a:lnTo>
                    <a:pt x="3280" y="15241"/>
                  </a:lnTo>
                  <a:cubicBezTo>
                    <a:pt x="3280" y="8634"/>
                    <a:pt x="8634" y="3280"/>
                    <a:pt x="15241" y="3232"/>
                  </a:cubicBezTo>
                  <a:lnTo>
                    <a:pt x="19485" y="3232"/>
                  </a:lnTo>
                  <a:cubicBezTo>
                    <a:pt x="26092" y="3280"/>
                    <a:pt x="31445" y="8634"/>
                    <a:pt x="31494" y="15241"/>
                  </a:cubicBezTo>
                  <a:lnTo>
                    <a:pt x="31494" y="25562"/>
                  </a:lnTo>
                  <a:lnTo>
                    <a:pt x="34725" y="25562"/>
                  </a:lnTo>
                  <a:lnTo>
                    <a:pt x="34725" y="15241"/>
                  </a:lnTo>
                  <a:cubicBezTo>
                    <a:pt x="34725" y="6801"/>
                    <a:pt x="27925" y="1"/>
                    <a:pt x="19485" y="1"/>
                  </a:cubicBezTo>
                  <a:close/>
                </a:path>
              </a:pathLst>
            </a:custGeom>
            <a:solidFill>
              <a:srgbClr val="F2B4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7" name="Google Shape;9217;p49"/>
            <p:cNvSpPr/>
            <p:nvPr/>
          </p:nvSpPr>
          <p:spPr>
            <a:xfrm>
              <a:off x="4141512" y="3955452"/>
              <a:ext cx="527206" cy="7164"/>
            </a:xfrm>
            <a:custGeom>
              <a:avLst/>
              <a:gdLst/>
              <a:ahLst/>
              <a:cxnLst/>
              <a:rect l="l" t="t" r="r" b="b"/>
              <a:pathLst>
                <a:path w="35544" h="483" extrusionOk="0">
                  <a:moveTo>
                    <a:pt x="241" y="0"/>
                  </a:moveTo>
                  <a:cubicBezTo>
                    <a:pt x="0" y="49"/>
                    <a:pt x="0" y="435"/>
                    <a:pt x="241" y="483"/>
                  </a:cubicBezTo>
                  <a:lnTo>
                    <a:pt x="35303" y="483"/>
                  </a:lnTo>
                  <a:cubicBezTo>
                    <a:pt x="35544" y="435"/>
                    <a:pt x="35544" y="49"/>
                    <a:pt x="35303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8" name="Google Shape;9218;p49"/>
            <p:cNvSpPr/>
            <p:nvPr/>
          </p:nvSpPr>
          <p:spPr>
            <a:xfrm>
              <a:off x="4141512" y="4011966"/>
              <a:ext cx="527206" cy="6452"/>
            </a:xfrm>
            <a:custGeom>
              <a:avLst/>
              <a:gdLst/>
              <a:ahLst/>
              <a:cxnLst/>
              <a:rect l="l" t="t" r="r" b="b"/>
              <a:pathLst>
                <a:path w="35544" h="435" extrusionOk="0">
                  <a:moveTo>
                    <a:pt x="241" y="0"/>
                  </a:moveTo>
                  <a:cubicBezTo>
                    <a:pt x="0" y="0"/>
                    <a:pt x="0" y="386"/>
                    <a:pt x="241" y="435"/>
                  </a:cubicBezTo>
                  <a:lnTo>
                    <a:pt x="35303" y="435"/>
                  </a:lnTo>
                  <a:cubicBezTo>
                    <a:pt x="35544" y="386"/>
                    <a:pt x="35544" y="0"/>
                    <a:pt x="35303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9" name="Google Shape;9219;p49"/>
            <p:cNvSpPr/>
            <p:nvPr/>
          </p:nvSpPr>
          <p:spPr>
            <a:xfrm>
              <a:off x="4140785" y="4067769"/>
              <a:ext cx="528660" cy="7164"/>
            </a:xfrm>
            <a:custGeom>
              <a:avLst/>
              <a:gdLst/>
              <a:ahLst/>
              <a:cxnLst/>
              <a:rect l="l" t="t" r="r" b="b"/>
              <a:pathLst>
                <a:path w="35642" h="483" extrusionOk="0">
                  <a:moveTo>
                    <a:pt x="290" y="0"/>
                  </a:moveTo>
                  <a:cubicBezTo>
                    <a:pt x="1" y="0"/>
                    <a:pt x="1" y="434"/>
                    <a:pt x="290" y="483"/>
                  </a:cubicBezTo>
                  <a:lnTo>
                    <a:pt x="35352" y="483"/>
                  </a:lnTo>
                  <a:cubicBezTo>
                    <a:pt x="35641" y="483"/>
                    <a:pt x="35641" y="0"/>
                    <a:pt x="35352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0" name="Google Shape;9220;p49"/>
            <p:cNvSpPr/>
            <p:nvPr/>
          </p:nvSpPr>
          <p:spPr>
            <a:xfrm>
              <a:off x="4141512" y="4123556"/>
              <a:ext cx="527206" cy="7179"/>
            </a:xfrm>
            <a:custGeom>
              <a:avLst/>
              <a:gdLst/>
              <a:ahLst/>
              <a:cxnLst/>
              <a:rect l="l" t="t" r="r" b="b"/>
              <a:pathLst>
                <a:path w="35544" h="484" extrusionOk="0">
                  <a:moveTo>
                    <a:pt x="241" y="1"/>
                  </a:moveTo>
                  <a:cubicBezTo>
                    <a:pt x="0" y="49"/>
                    <a:pt x="0" y="435"/>
                    <a:pt x="241" y="483"/>
                  </a:cubicBezTo>
                  <a:lnTo>
                    <a:pt x="35303" y="483"/>
                  </a:lnTo>
                  <a:cubicBezTo>
                    <a:pt x="35544" y="435"/>
                    <a:pt x="35544" y="49"/>
                    <a:pt x="35303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1" name="Google Shape;9221;p49"/>
            <p:cNvSpPr/>
            <p:nvPr/>
          </p:nvSpPr>
          <p:spPr>
            <a:xfrm>
              <a:off x="4187287" y="4179313"/>
              <a:ext cx="435527" cy="7253"/>
            </a:xfrm>
            <a:custGeom>
              <a:avLst/>
              <a:gdLst/>
              <a:ahLst/>
              <a:cxnLst/>
              <a:rect l="l" t="t" r="r" b="b"/>
              <a:pathLst>
                <a:path w="29363" h="489" extrusionOk="0">
                  <a:moveTo>
                    <a:pt x="29158" y="1"/>
                  </a:moveTo>
                  <a:cubicBezTo>
                    <a:pt x="29149" y="1"/>
                    <a:pt x="29140" y="2"/>
                    <a:pt x="29130" y="4"/>
                  </a:cubicBezTo>
                  <a:lnTo>
                    <a:pt x="242" y="4"/>
                  </a:lnTo>
                  <a:cubicBezTo>
                    <a:pt x="1" y="52"/>
                    <a:pt x="1" y="438"/>
                    <a:pt x="242" y="486"/>
                  </a:cubicBezTo>
                  <a:lnTo>
                    <a:pt x="29130" y="486"/>
                  </a:lnTo>
                  <a:cubicBezTo>
                    <a:pt x="29140" y="488"/>
                    <a:pt x="29149" y="489"/>
                    <a:pt x="29158" y="489"/>
                  </a:cubicBezTo>
                  <a:cubicBezTo>
                    <a:pt x="29362" y="489"/>
                    <a:pt x="29362" y="1"/>
                    <a:pt x="29158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2" name="Google Shape;9222;p49"/>
            <p:cNvSpPr/>
            <p:nvPr/>
          </p:nvSpPr>
          <p:spPr>
            <a:xfrm>
              <a:off x="4232365" y="4235872"/>
              <a:ext cx="345523" cy="6452"/>
            </a:xfrm>
            <a:custGeom>
              <a:avLst/>
              <a:gdLst/>
              <a:ahLst/>
              <a:cxnLst/>
              <a:rect l="l" t="t" r="r" b="b"/>
              <a:pathLst>
                <a:path w="23295" h="435" extrusionOk="0">
                  <a:moveTo>
                    <a:pt x="289" y="1"/>
                  </a:moveTo>
                  <a:cubicBezTo>
                    <a:pt x="0" y="1"/>
                    <a:pt x="0" y="435"/>
                    <a:pt x="289" y="435"/>
                  </a:cubicBezTo>
                  <a:lnTo>
                    <a:pt x="22956" y="435"/>
                  </a:lnTo>
                  <a:cubicBezTo>
                    <a:pt x="23294" y="435"/>
                    <a:pt x="23294" y="1"/>
                    <a:pt x="22956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3" name="Google Shape;9223;p49"/>
            <p:cNvSpPr/>
            <p:nvPr/>
          </p:nvSpPr>
          <p:spPr>
            <a:xfrm>
              <a:off x="4186931" y="3956342"/>
              <a:ext cx="7891" cy="262372"/>
            </a:xfrm>
            <a:custGeom>
              <a:avLst/>
              <a:gdLst/>
              <a:ahLst/>
              <a:cxnLst/>
              <a:rect l="l" t="t" r="r" b="b"/>
              <a:pathLst>
                <a:path w="532" h="17689" extrusionOk="0">
                  <a:moveTo>
                    <a:pt x="266" y="1"/>
                  </a:moveTo>
                  <a:cubicBezTo>
                    <a:pt x="133" y="1"/>
                    <a:pt x="1" y="61"/>
                    <a:pt x="25" y="182"/>
                  </a:cubicBezTo>
                  <a:lnTo>
                    <a:pt x="25" y="17447"/>
                  </a:lnTo>
                  <a:cubicBezTo>
                    <a:pt x="25" y="17592"/>
                    <a:pt x="121" y="17688"/>
                    <a:pt x="266" y="17688"/>
                  </a:cubicBezTo>
                  <a:cubicBezTo>
                    <a:pt x="411" y="17688"/>
                    <a:pt x="507" y="17592"/>
                    <a:pt x="507" y="17447"/>
                  </a:cubicBezTo>
                  <a:lnTo>
                    <a:pt x="507" y="182"/>
                  </a:lnTo>
                  <a:cubicBezTo>
                    <a:pt x="531" y="61"/>
                    <a:pt x="398" y="1"/>
                    <a:pt x="266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4" name="Google Shape;9224;p49"/>
            <p:cNvSpPr/>
            <p:nvPr/>
          </p:nvSpPr>
          <p:spPr>
            <a:xfrm>
              <a:off x="4245953" y="3972080"/>
              <a:ext cx="7164" cy="270233"/>
            </a:xfrm>
            <a:custGeom>
              <a:avLst/>
              <a:gdLst/>
              <a:ahLst/>
              <a:cxnLst/>
              <a:rect l="l" t="t" r="r" b="b"/>
              <a:pathLst>
                <a:path w="483" h="18219" extrusionOk="0">
                  <a:moveTo>
                    <a:pt x="242" y="1"/>
                  </a:moveTo>
                  <a:cubicBezTo>
                    <a:pt x="133" y="1"/>
                    <a:pt x="24" y="61"/>
                    <a:pt x="0" y="182"/>
                  </a:cubicBezTo>
                  <a:lnTo>
                    <a:pt x="0" y="18026"/>
                  </a:lnTo>
                  <a:cubicBezTo>
                    <a:pt x="0" y="18122"/>
                    <a:pt x="97" y="18219"/>
                    <a:pt x="242" y="18219"/>
                  </a:cubicBezTo>
                  <a:cubicBezTo>
                    <a:pt x="386" y="18219"/>
                    <a:pt x="483" y="18122"/>
                    <a:pt x="483" y="18026"/>
                  </a:cubicBezTo>
                  <a:lnTo>
                    <a:pt x="483" y="182"/>
                  </a:lnTo>
                  <a:cubicBezTo>
                    <a:pt x="459" y="61"/>
                    <a:pt x="350" y="1"/>
                    <a:pt x="242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5" name="Google Shape;9225;p49"/>
            <p:cNvSpPr/>
            <p:nvPr/>
          </p:nvSpPr>
          <p:spPr>
            <a:xfrm>
              <a:off x="4311411" y="3956342"/>
              <a:ext cx="7876" cy="285971"/>
            </a:xfrm>
            <a:custGeom>
              <a:avLst/>
              <a:gdLst/>
              <a:ahLst/>
              <a:cxnLst/>
              <a:rect l="l" t="t" r="r" b="b"/>
              <a:pathLst>
                <a:path w="531" h="19280" extrusionOk="0">
                  <a:moveTo>
                    <a:pt x="265" y="1"/>
                  </a:moveTo>
                  <a:cubicBezTo>
                    <a:pt x="133" y="1"/>
                    <a:pt x="0" y="61"/>
                    <a:pt x="24" y="182"/>
                  </a:cubicBezTo>
                  <a:lnTo>
                    <a:pt x="24" y="19087"/>
                  </a:lnTo>
                  <a:cubicBezTo>
                    <a:pt x="24" y="19183"/>
                    <a:pt x="121" y="19280"/>
                    <a:pt x="265" y="19280"/>
                  </a:cubicBezTo>
                  <a:cubicBezTo>
                    <a:pt x="410" y="19280"/>
                    <a:pt x="507" y="19183"/>
                    <a:pt x="507" y="19087"/>
                  </a:cubicBezTo>
                  <a:lnTo>
                    <a:pt x="507" y="182"/>
                  </a:lnTo>
                  <a:cubicBezTo>
                    <a:pt x="531" y="61"/>
                    <a:pt x="398" y="1"/>
                    <a:pt x="265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6" name="Google Shape;9226;p49"/>
            <p:cNvSpPr/>
            <p:nvPr/>
          </p:nvSpPr>
          <p:spPr>
            <a:xfrm>
              <a:off x="4378294" y="3979779"/>
              <a:ext cx="7164" cy="262535"/>
            </a:xfrm>
            <a:custGeom>
              <a:avLst/>
              <a:gdLst/>
              <a:ahLst/>
              <a:cxnLst/>
              <a:rect l="l" t="t" r="r" b="b"/>
              <a:pathLst>
                <a:path w="483" h="17700" extrusionOk="0">
                  <a:moveTo>
                    <a:pt x="242" y="0"/>
                  </a:moveTo>
                  <a:cubicBezTo>
                    <a:pt x="97" y="0"/>
                    <a:pt x="1" y="97"/>
                    <a:pt x="1" y="241"/>
                  </a:cubicBezTo>
                  <a:lnTo>
                    <a:pt x="1" y="17507"/>
                  </a:lnTo>
                  <a:cubicBezTo>
                    <a:pt x="1" y="17603"/>
                    <a:pt x="97" y="17700"/>
                    <a:pt x="242" y="17700"/>
                  </a:cubicBezTo>
                  <a:cubicBezTo>
                    <a:pt x="338" y="17700"/>
                    <a:pt x="483" y="17603"/>
                    <a:pt x="483" y="17507"/>
                  </a:cubicBezTo>
                  <a:lnTo>
                    <a:pt x="483" y="241"/>
                  </a:lnTo>
                  <a:cubicBezTo>
                    <a:pt x="483" y="97"/>
                    <a:pt x="338" y="0"/>
                    <a:pt x="242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7" name="Google Shape;9227;p49"/>
            <p:cNvSpPr/>
            <p:nvPr/>
          </p:nvSpPr>
          <p:spPr>
            <a:xfrm>
              <a:off x="4444465" y="3955808"/>
              <a:ext cx="7164" cy="257181"/>
            </a:xfrm>
            <a:custGeom>
              <a:avLst/>
              <a:gdLst/>
              <a:ahLst/>
              <a:cxnLst/>
              <a:rect l="l" t="t" r="r" b="b"/>
              <a:pathLst>
                <a:path w="483" h="17339" extrusionOk="0">
                  <a:moveTo>
                    <a:pt x="242" y="1"/>
                  </a:moveTo>
                  <a:cubicBezTo>
                    <a:pt x="121" y="1"/>
                    <a:pt x="1" y="73"/>
                    <a:pt x="25" y="218"/>
                  </a:cubicBezTo>
                  <a:lnTo>
                    <a:pt x="25" y="17097"/>
                  </a:lnTo>
                  <a:cubicBezTo>
                    <a:pt x="25" y="17242"/>
                    <a:pt x="121" y="17338"/>
                    <a:pt x="218" y="17338"/>
                  </a:cubicBezTo>
                  <a:cubicBezTo>
                    <a:pt x="362" y="17338"/>
                    <a:pt x="459" y="17242"/>
                    <a:pt x="459" y="17097"/>
                  </a:cubicBezTo>
                  <a:lnTo>
                    <a:pt x="459" y="218"/>
                  </a:lnTo>
                  <a:cubicBezTo>
                    <a:pt x="483" y="73"/>
                    <a:pt x="362" y="1"/>
                    <a:pt x="242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8" name="Google Shape;9228;p49"/>
            <p:cNvSpPr/>
            <p:nvPr/>
          </p:nvSpPr>
          <p:spPr>
            <a:xfrm>
              <a:off x="4510279" y="3956342"/>
              <a:ext cx="7891" cy="285971"/>
            </a:xfrm>
            <a:custGeom>
              <a:avLst/>
              <a:gdLst/>
              <a:ahLst/>
              <a:cxnLst/>
              <a:rect l="l" t="t" r="r" b="b"/>
              <a:pathLst>
                <a:path w="532" h="19280" extrusionOk="0">
                  <a:moveTo>
                    <a:pt x="266" y="1"/>
                  </a:moveTo>
                  <a:cubicBezTo>
                    <a:pt x="133" y="1"/>
                    <a:pt x="1" y="61"/>
                    <a:pt x="25" y="182"/>
                  </a:cubicBezTo>
                  <a:lnTo>
                    <a:pt x="25" y="19087"/>
                  </a:lnTo>
                  <a:cubicBezTo>
                    <a:pt x="25" y="19183"/>
                    <a:pt x="121" y="19280"/>
                    <a:pt x="266" y="19280"/>
                  </a:cubicBezTo>
                  <a:cubicBezTo>
                    <a:pt x="410" y="19280"/>
                    <a:pt x="507" y="19183"/>
                    <a:pt x="507" y="19087"/>
                  </a:cubicBezTo>
                  <a:lnTo>
                    <a:pt x="507" y="182"/>
                  </a:lnTo>
                  <a:cubicBezTo>
                    <a:pt x="531" y="61"/>
                    <a:pt x="398" y="1"/>
                    <a:pt x="266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9" name="Google Shape;9229;p49"/>
            <p:cNvSpPr/>
            <p:nvPr/>
          </p:nvSpPr>
          <p:spPr>
            <a:xfrm>
              <a:off x="4577162" y="3955452"/>
              <a:ext cx="6452" cy="286861"/>
            </a:xfrm>
            <a:custGeom>
              <a:avLst/>
              <a:gdLst/>
              <a:ahLst/>
              <a:cxnLst/>
              <a:rect l="l" t="t" r="r" b="b"/>
              <a:pathLst>
                <a:path w="435" h="19340" extrusionOk="0">
                  <a:moveTo>
                    <a:pt x="194" y="0"/>
                  </a:moveTo>
                  <a:cubicBezTo>
                    <a:pt x="97" y="0"/>
                    <a:pt x="1" y="97"/>
                    <a:pt x="1" y="242"/>
                  </a:cubicBezTo>
                  <a:lnTo>
                    <a:pt x="1" y="19147"/>
                  </a:lnTo>
                  <a:cubicBezTo>
                    <a:pt x="1" y="19243"/>
                    <a:pt x="97" y="19340"/>
                    <a:pt x="194" y="19340"/>
                  </a:cubicBezTo>
                  <a:cubicBezTo>
                    <a:pt x="338" y="19340"/>
                    <a:pt x="435" y="19243"/>
                    <a:pt x="435" y="19147"/>
                  </a:cubicBezTo>
                  <a:lnTo>
                    <a:pt x="435" y="242"/>
                  </a:lnTo>
                  <a:cubicBezTo>
                    <a:pt x="435" y="97"/>
                    <a:pt x="338" y="0"/>
                    <a:pt x="194" y="0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0" name="Google Shape;9230;p49"/>
            <p:cNvSpPr/>
            <p:nvPr/>
          </p:nvSpPr>
          <p:spPr>
            <a:xfrm>
              <a:off x="4643704" y="3972080"/>
              <a:ext cx="6452" cy="192259"/>
            </a:xfrm>
            <a:custGeom>
              <a:avLst/>
              <a:gdLst/>
              <a:ahLst/>
              <a:cxnLst/>
              <a:rect l="l" t="t" r="r" b="b"/>
              <a:pathLst>
                <a:path w="435" h="12962" extrusionOk="0">
                  <a:moveTo>
                    <a:pt x="217" y="1"/>
                  </a:moveTo>
                  <a:cubicBezTo>
                    <a:pt x="121" y="1"/>
                    <a:pt x="24" y="61"/>
                    <a:pt x="0" y="182"/>
                  </a:cubicBezTo>
                  <a:lnTo>
                    <a:pt x="0" y="12721"/>
                  </a:lnTo>
                  <a:cubicBezTo>
                    <a:pt x="0" y="12866"/>
                    <a:pt x="96" y="12962"/>
                    <a:pt x="193" y="12962"/>
                  </a:cubicBezTo>
                  <a:cubicBezTo>
                    <a:pt x="338" y="12962"/>
                    <a:pt x="434" y="12866"/>
                    <a:pt x="434" y="12721"/>
                  </a:cubicBezTo>
                  <a:lnTo>
                    <a:pt x="434" y="182"/>
                  </a:lnTo>
                  <a:cubicBezTo>
                    <a:pt x="410" y="61"/>
                    <a:pt x="313" y="1"/>
                    <a:pt x="217" y="1"/>
                  </a:cubicBezTo>
                  <a:close/>
                </a:path>
              </a:pathLst>
            </a:custGeom>
            <a:solidFill>
              <a:srgbClr val="F4D8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1" name="Google Shape;9231;p49"/>
            <p:cNvSpPr/>
            <p:nvPr/>
          </p:nvSpPr>
          <p:spPr>
            <a:xfrm>
              <a:off x="4171549" y="3578455"/>
              <a:ext cx="466423" cy="343372"/>
            </a:xfrm>
            <a:custGeom>
              <a:avLst/>
              <a:gdLst/>
              <a:ahLst/>
              <a:cxnLst/>
              <a:rect l="l" t="t" r="r" b="b"/>
              <a:pathLst>
                <a:path w="31446" h="23150" extrusionOk="0">
                  <a:moveTo>
                    <a:pt x="13794" y="0"/>
                  </a:moveTo>
                  <a:cubicBezTo>
                    <a:pt x="6222" y="0"/>
                    <a:pt x="49" y="6174"/>
                    <a:pt x="1" y="13794"/>
                  </a:cubicBezTo>
                  <a:lnTo>
                    <a:pt x="1" y="23150"/>
                  </a:lnTo>
                  <a:lnTo>
                    <a:pt x="1640" y="23150"/>
                  </a:lnTo>
                  <a:lnTo>
                    <a:pt x="1640" y="12829"/>
                  </a:lnTo>
                  <a:cubicBezTo>
                    <a:pt x="1640" y="6222"/>
                    <a:pt x="6994" y="868"/>
                    <a:pt x="13601" y="820"/>
                  </a:cubicBezTo>
                  <a:lnTo>
                    <a:pt x="17845" y="820"/>
                  </a:lnTo>
                  <a:cubicBezTo>
                    <a:pt x="24452" y="868"/>
                    <a:pt x="29805" y="6222"/>
                    <a:pt x="29854" y="12829"/>
                  </a:cubicBezTo>
                  <a:lnTo>
                    <a:pt x="29854" y="23150"/>
                  </a:lnTo>
                  <a:lnTo>
                    <a:pt x="31445" y="23150"/>
                  </a:lnTo>
                  <a:lnTo>
                    <a:pt x="31445" y="13794"/>
                  </a:lnTo>
                  <a:cubicBezTo>
                    <a:pt x="31445" y="6174"/>
                    <a:pt x="25272" y="0"/>
                    <a:pt x="17652" y="0"/>
                  </a:cubicBezTo>
                  <a:close/>
                </a:path>
              </a:pathLst>
            </a:custGeom>
            <a:solidFill>
              <a:srgbClr val="CC8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2" name="Google Shape;9232;p49"/>
            <p:cNvSpPr/>
            <p:nvPr/>
          </p:nvSpPr>
          <p:spPr>
            <a:xfrm>
              <a:off x="3651484" y="2488905"/>
              <a:ext cx="321821" cy="430350"/>
            </a:xfrm>
            <a:custGeom>
              <a:avLst/>
              <a:gdLst/>
              <a:ahLst/>
              <a:cxnLst/>
              <a:rect l="l" t="t" r="r" b="b"/>
              <a:pathLst>
                <a:path w="21697" h="29014" extrusionOk="0">
                  <a:moveTo>
                    <a:pt x="15401" y="1"/>
                  </a:moveTo>
                  <a:cubicBezTo>
                    <a:pt x="13828" y="1"/>
                    <a:pt x="12353" y="622"/>
                    <a:pt x="11237" y="1691"/>
                  </a:cubicBezTo>
                  <a:cubicBezTo>
                    <a:pt x="10579" y="1572"/>
                    <a:pt x="9823" y="1484"/>
                    <a:pt x="9019" y="1484"/>
                  </a:cubicBezTo>
                  <a:cubicBezTo>
                    <a:pt x="7231" y="1484"/>
                    <a:pt x="5202" y="1916"/>
                    <a:pt x="3473" y="3379"/>
                  </a:cubicBezTo>
                  <a:cubicBezTo>
                    <a:pt x="675" y="5791"/>
                    <a:pt x="0" y="12880"/>
                    <a:pt x="3183" y="17510"/>
                  </a:cubicBezTo>
                  <a:cubicBezTo>
                    <a:pt x="4485" y="19439"/>
                    <a:pt x="5064" y="21754"/>
                    <a:pt x="4823" y="24117"/>
                  </a:cubicBezTo>
                  <a:lnTo>
                    <a:pt x="4823" y="24166"/>
                  </a:lnTo>
                  <a:cubicBezTo>
                    <a:pt x="4614" y="26716"/>
                    <a:pt x="7885" y="29013"/>
                    <a:pt x="10865" y="29013"/>
                  </a:cubicBezTo>
                  <a:cubicBezTo>
                    <a:pt x="11322" y="29013"/>
                    <a:pt x="11772" y="28959"/>
                    <a:pt x="12202" y="28844"/>
                  </a:cubicBezTo>
                  <a:cubicBezTo>
                    <a:pt x="12202" y="28844"/>
                    <a:pt x="16349" y="27445"/>
                    <a:pt x="15819" y="23153"/>
                  </a:cubicBezTo>
                  <a:cubicBezTo>
                    <a:pt x="15819" y="23056"/>
                    <a:pt x="15771" y="22960"/>
                    <a:pt x="15771" y="22815"/>
                  </a:cubicBezTo>
                  <a:cubicBezTo>
                    <a:pt x="15433" y="21465"/>
                    <a:pt x="15915" y="20066"/>
                    <a:pt x="16976" y="19150"/>
                  </a:cubicBezTo>
                  <a:cubicBezTo>
                    <a:pt x="17603" y="18668"/>
                    <a:pt x="18086" y="18041"/>
                    <a:pt x="18375" y="17269"/>
                  </a:cubicBezTo>
                  <a:cubicBezTo>
                    <a:pt x="19291" y="14472"/>
                    <a:pt x="19098" y="12880"/>
                    <a:pt x="19870" y="10228"/>
                  </a:cubicBezTo>
                  <a:cubicBezTo>
                    <a:pt x="20687" y="7632"/>
                    <a:pt x="21696" y="3"/>
                    <a:pt x="15635" y="3"/>
                  </a:cubicBezTo>
                  <a:cubicBezTo>
                    <a:pt x="15616" y="3"/>
                    <a:pt x="15597" y="3"/>
                    <a:pt x="15578" y="3"/>
                  </a:cubicBezTo>
                  <a:cubicBezTo>
                    <a:pt x="15519" y="2"/>
                    <a:pt x="15460" y="1"/>
                    <a:pt x="15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3" name="Google Shape;9233;p49"/>
            <p:cNvSpPr/>
            <p:nvPr/>
          </p:nvSpPr>
          <p:spPr>
            <a:xfrm>
              <a:off x="3733037" y="2554052"/>
              <a:ext cx="153813" cy="336223"/>
            </a:xfrm>
            <a:custGeom>
              <a:avLst/>
              <a:gdLst/>
              <a:ahLst/>
              <a:cxnLst/>
              <a:rect l="l" t="t" r="r" b="b"/>
              <a:pathLst>
                <a:path w="10370" h="22668" extrusionOk="0">
                  <a:moveTo>
                    <a:pt x="5691" y="0"/>
                  </a:moveTo>
                  <a:cubicBezTo>
                    <a:pt x="5546" y="0"/>
                    <a:pt x="5450" y="48"/>
                    <a:pt x="5402" y="193"/>
                  </a:cubicBezTo>
                  <a:cubicBezTo>
                    <a:pt x="5016" y="2701"/>
                    <a:pt x="4775" y="5209"/>
                    <a:pt x="4726" y="7717"/>
                  </a:cubicBezTo>
                  <a:cubicBezTo>
                    <a:pt x="3231" y="6897"/>
                    <a:pt x="1784" y="5884"/>
                    <a:pt x="482" y="4726"/>
                  </a:cubicBezTo>
                  <a:cubicBezTo>
                    <a:pt x="434" y="4678"/>
                    <a:pt x="374" y="4654"/>
                    <a:pt x="314" y="4654"/>
                  </a:cubicBezTo>
                  <a:cubicBezTo>
                    <a:pt x="253" y="4654"/>
                    <a:pt x="193" y="4678"/>
                    <a:pt x="145" y="4726"/>
                  </a:cubicBezTo>
                  <a:cubicBezTo>
                    <a:pt x="48" y="4823"/>
                    <a:pt x="48" y="4968"/>
                    <a:pt x="145" y="5064"/>
                  </a:cubicBezTo>
                  <a:cubicBezTo>
                    <a:pt x="241" y="5160"/>
                    <a:pt x="2894" y="7475"/>
                    <a:pt x="4726" y="8247"/>
                  </a:cubicBezTo>
                  <a:cubicBezTo>
                    <a:pt x="4630" y="10562"/>
                    <a:pt x="4630" y="12973"/>
                    <a:pt x="4630" y="15144"/>
                  </a:cubicBezTo>
                  <a:cubicBezTo>
                    <a:pt x="3135" y="14276"/>
                    <a:pt x="1688" y="13263"/>
                    <a:pt x="386" y="12154"/>
                  </a:cubicBezTo>
                  <a:cubicBezTo>
                    <a:pt x="338" y="12105"/>
                    <a:pt x="277" y="12081"/>
                    <a:pt x="223" y="12081"/>
                  </a:cubicBezTo>
                  <a:cubicBezTo>
                    <a:pt x="169" y="12081"/>
                    <a:pt x="121" y="12105"/>
                    <a:pt x="97" y="12154"/>
                  </a:cubicBezTo>
                  <a:cubicBezTo>
                    <a:pt x="0" y="12202"/>
                    <a:pt x="0" y="12346"/>
                    <a:pt x="97" y="12443"/>
                  </a:cubicBezTo>
                  <a:cubicBezTo>
                    <a:pt x="193" y="12539"/>
                    <a:pt x="2797" y="14854"/>
                    <a:pt x="4630" y="15674"/>
                  </a:cubicBezTo>
                  <a:cubicBezTo>
                    <a:pt x="4630" y="19484"/>
                    <a:pt x="4775" y="22378"/>
                    <a:pt x="4775" y="22474"/>
                  </a:cubicBezTo>
                  <a:cubicBezTo>
                    <a:pt x="4775" y="22571"/>
                    <a:pt x="4823" y="22667"/>
                    <a:pt x="4919" y="22667"/>
                  </a:cubicBezTo>
                  <a:lnTo>
                    <a:pt x="5016" y="22667"/>
                  </a:lnTo>
                  <a:cubicBezTo>
                    <a:pt x="5112" y="22667"/>
                    <a:pt x="5209" y="22571"/>
                    <a:pt x="5209" y="22426"/>
                  </a:cubicBezTo>
                  <a:cubicBezTo>
                    <a:pt x="5209" y="22378"/>
                    <a:pt x="5160" y="20642"/>
                    <a:pt x="5112" y="18134"/>
                  </a:cubicBezTo>
                  <a:cubicBezTo>
                    <a:pt x="6800" y="17217"/>
                    <a:pt x="8343" y="16060"/>
                    <a:pt x="9646" y="14661"/>
                  </a:cubicBezTo>
                  <a:cubicBezTo>
                    <a:pt x="9694" y="14565"/>
                    <a:pt x="9742" y="14420"/>
                    <a:pt x="9646" y="14324"/>
                  </a:cubicBezTo>
                  <a:cubicBezTo>
                    <a:pt x="9609" y="14287"/>
                    <a:pt x="9565" y="14271"/>
                    <a:pt x="9519" y="14271"/>
                  </a:cubicBezTo>
                  <a:cubicBezTo>
                    <a:pt x="9446" y="14271"/>
                    <a:pt x="9368" y="14312"/>
                    <a:pt x="9308" y="14372"/>
                  </a:cubicBezTo>
                  <a:cubicBezTo>
                    <a:pt x="8102" y="15674"/>
                    <a:pt x="6704" y="16783"/>
                    <a:pt x="5160" y="17603"/>
                  </a:cubicBezTo>
                  <a:cubicBezTo>
                    <a:pt x="5160" y="15819"/>
                    <a:pt x="5112" y="13697"/>
                    <a:pt x="5160" y="11527"/>
                  </a:cubicBezTo>
                  <a:cubicBezTo>
                    <a:pt x="5305" y="11430"/>
                    <a:pt x="8633" y="9212"/>
                    <a:pt x="10224" y="7090"/>
                  </a:cubicBezTo>
                  <a:cubicBezTo>
                    <a:pt x="10370" y="6944"/>
                    <a:pt x="10159" y="6717"/>
                    <a:pt x="10005" y="6717"/>
                  </a:cubicBezTo>
                  <a:cubicBezTo>
                    <a:pt x="9955" y="6717"/>
                    <a:pt x="9911" y="6741"/>
                    <a:pt x="9887" y="6800"/>
                  </a:cubicBezTo>
                  <a:cubicBezTo>
                    <a:pt x="8536" y="8536"/>
                    <a:pt x="5932" y="10417"/>
                    <a:pt x="5112" y="10948"/>
                  </a:cubicBezTo>
                  <a:cubicBezTo>
                    <a:pt x="5209" y="6945"/>
                    <a:pt x="5402" y="2846"/>
                    <a:pt x="5884" y="289"/>
                  </a:cubicBezTo>
                  <a:cubicBezTo>
                    <a:pt x="5884" y="145"/>
                    <a:pt x="5787" y="48"/>
                    <a:pt x="5691" y="0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4" name="Google Shape;9234;p49"/>
            <p:cNvSpPr/>
            <p:nvPr/>
          </p:nvSpPr>
          <p:spPr>
            <a:xfrm>
              <a:off x="2871008" y="3103306"/>
              <a:ext cx="400611" cy="470843"/>
            </a:xfrm>
            <a:custGeom>
              <a:avLst/>
              <a:gdLst/>
              <a:ahLst/>
              <a:cxnLst/>
              <a:rect l="l" t="t" r="r" b="b"/>
              <a:pathLst>
                <a:path w="27009" h="31744" extrusionOk="0">
                  <a:moveTo>
                    <a:pt x="18860" y="1"/>
                  </a:moveTo>
                  <a:cubicBezTo>
                    <a:pt x="18268" y="1"/>
                    <a:pt x="17893" y="58"/>
                    <a:pt x="17893" y="58"/>
                  </a:cubicBezTo>
                  <a:lnTo>
                    <a:pt x="11672" y="782"/>
                  </a:lnTo>
                  <a:lnTo>
                    <a:pt x="1" y="31744"/>
                  </a:lnTo>
                  <a:lnTo>
                    <a:pt x="16784" y="31744"/>
                  </a:lnTo>
                  <a:cubicBezTo>
                    <a:pt x="16784" y="31744"/>
                    <a:pt x="27008" y="16118"/>
                    <a:pt x="26381" y="7485"/>
                  </a:cubicBezTo>
                  <a:cubicBezTo>
                    <a:pt x="25891" y="737"/>
                    <a:pt x="20981" y="1"/>
                    <a:pt x="18860" y="1"/>
                  </a:cubicBezTo>
                  <a:close/>
                </a:path>
              </a:pathLst>
            </a:custGeom>
            <a:solidFill>
              <a:srgbClr val="EAA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5" name="Google Shape;9235;p49"/>
            <p:cNvSpPr/>
            <p:nvPr/>
          </p:nvSpPr>
          <p:spPr>
            <a:xfrm>
              <a:off x="3250158" y="3964753"/>
              <a:ext cx="79413" cy="124489"/>
            </a:xfrm>
            <a:custGeom>
              <a:avLst/>
              <a:gdLst/>
              <a:ahLst/>
              <a:cxnLst/>
              <a:rect l="l" t="t" r="r" b="b"/>
              <a:pathLst>
                <a:path w="5354" h="8393" extrusionOk="0">
                  <a:moveTo>
                    <a:pt x="3521" y="0"/>
                  </a:moveTo>
                  <a:cubicBezTo>
                    <a:pt x="2363" y="145"/>
                    <a:pt x="1206" y="290"/>
                    <a:pt x="0" y="434"/>
                  </a:cubicBezTo>
                  <a:cubicBezTo>
                    <a:pt x="724" y="3039"/>
                    <a:pt x="965" y="5740"/>
                    <a:pt x="724" y="8392"/>
                  </a:cubicBezTo>
                  <a:lnTo>
                    <a:pt x="3955" y="7620"/>
                  </a:lnTo>
                  <a:cubicBezTo>
                    <a:pt x="3955" y="7620"/>
                    <a:pt x="5354" y="4727"/>
                    <a:pt x="3521" y="0"/>
                  </a:cubicBezTo>
                  <a:close/>
                </a:path>
              </a:pathLst>
            </a:custGeom>
            <a:solidFill>
              <a:srgbClr val="5B3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6" name="Google Shape;9236;p49"/>
            <p:cNvSpPr/>
            <p:nvPr/>
          </p:nvSpPr>
          <p:spPr>
            <a:xfrm>
              <a:off x="2844545" y="4171333"/>
              <a:ext cx="104450" cy="153650"/>
            </a:xfrm>
            <a:custGeom>
              <a:avLst/>
              <a:gdLst/>
              <a:ahLst/>
              <a:cxnLst/>
              <a:rect l="l" t="t" r="r" b="b"/>
              <a:pathLst>
                <a:path w="7042" h="10359" extrusionOk="0">
                  <a:moveTo>
                    <a:pt x="1128" y="0"/>
                  </a:moveTo>
                  <a:cubicBezTo>
                    <a:pt x="746" y="0"/>
                    <a:pt x="362" y="81"/>
                    <a:pt x="0" y="252"/>
                  </a:cubicBezTo>
                  <a:cubicBezTo>
                    <a:pt x="627" y="2182"/>
                    <a:pt x="1158" y="4159"/>
                    <a:pt x="1543" y="6184"/>
                  </a:cubicBezTo>
                  <a:lnTo>
                    <a:pt x="2604" y="10332"/>
                  </a:lnTo>
                  <a:cubicBezTo>
                    <a:pt x="2757" y="10350"/>
                    <a:pt x="2908" y="10359"/>
                    <a:pt x="3058" y="10359"/>
                  </a:cubicBezTo>
                  <a:cubicBezTo>
                    <a:pt x="4524" y="10359"/>
                    <a:pt x="5859" y="9522"/>
                    <a:pt x="6559" y="8210"/>
                  </a:cubicBezTo>
                  <a:cubicBezTo>
                    <a:pt x="6559" y="8162"/>
                    <a:pt x="6607" y="8065"/>
                    <a:pt x="6656" y="8017"/>
                  </a:cubicBezTo>
                  <a:lnTo>
                    <a:pt x="6029" y="5461"/>
                  </a:lnTo>
                  <a:cubicBezTo>
                    <a:pt x="5836" y="4786"/>
                    <a:pt x="5884" y="4014"/>
                    <a:pt x="6270" y="3387"/>
                  </a:cubicBezTo>
                  <a:lnTo>
                    <a:pt x="7041" y="2037"/>
                  </a:lnTo>
                  <a:cubicBezTo>
                    <a:pt x="6897" y="1796"/>
                    <a:pt x="6752" y="1651"/>
                    <a:pt x="6607" y="1458"/>
                  </a:cubicBezTo>
                  <a:cubicBezTo>
                    <a:pt x="6108" y="1030"/>
                    <a:pt x="5450" y="787"/>
                    <a:pt x="4790" y="787"/>
                  </a:cubicBezTo>
                  <a:cubicBezTo>
                    <a:pt x="4558" y="787"/>
                    <a:pt x="4325" y="817"/>
                    <a:pt x="4100" y="879"/>
                  </a:cubicBezTo>
                  <a:cubicBezTo>
                    <a:pt x="3907" y="928"/>
                    <a:pt x="3714" y="976"/>
                    <a:pt x="3521" y="976"/>
                  </a:cubicBezTo>
                  <a:cubicBezTo>
                    <a:pt x="3231" y="879"/>
                    <a:pt x="2990" y="735"/>
                    <a:pt x="2797" y="542"/>
                  </a:cubicBezTo>
                  <a:cubicBezTo>
                    <a:pt x="2301" y="191"/>
                    <a:pt x="1716" y="0"/>
                    <a:pt x="1128" y="0"/>
                  </a:cubicBezTo>
                  <a:close/>
                </a:path>
              </a:pathLst>
            </a:custGeom>
            <a:solidFill>
              <a:srgbClr val="995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7" name="Google Shape;9237;p49"/>
            <p:cNvSpPr/>
            <p:nvPr/>
          </p:nvSpPr>
          <p:spPr>
            <a:xfrm>
              <a:off x="2883171" y="4290250"/>
              <a:ext cx="145937" cy="99541"/>
            </a:xfrm>
            <a:custGeom>
              <a:avLst/>
              <a:gdLst/>
              <a:ahLst/>
              <a:cxnLst/>
              <a:rect l="l" t="t" r="r" b="b"/>
              <a:pathLst>
                <a:path w="9839" h="6711" extrusionOk="0">
                  <a:moveTo>
                    <a:pt x="4052" y="0"/>
                  </a:moveTo>
                  <a:cubicBezTo>
                    <a:pt x="4003" y="48"/>
                    <a:pt x="3955" y="145"/>
                    <a:pt x="3955" y="193"/>
                  </a:cubicBezTo>
                  <a:cubicBezTo>
                    <a:pt x="3255" y="1505"/>
                    <a:pt x="1920" y="2342"/>
                    <a:pt x="454" y="2342"/>
                  </a:cubicBezTo>
                  <a:cubicBezTo>
                    <a:pt x="304" y="2342"/>
                    <a:pt x="153" y="2333"/>
                    <a:pt x="0" y="2315"/>
                  </a:cubicBezTo>
                  <a:lnTo>
                    <a:pt x="0" y="2315"/>
                  </a:lnTo>
                  <a:lnTo>
                    <a:pt x="145" y="2846"/>
                  </a:lnTo>
                  <a:cubicBezTo>
                    <a:pt x="386" y="3858"/>
                    <a:pt x="1110" y="4678"/>
                    <a:pt x="2123" y="5064"/>
                  </a:cubicBezTo>
                  <a:cubicBezTo>
                    <a:pt x="3873" y="5755"/>
                    <a:pt x="6812" y="6710"/>
                    <a:pt x="9426" y="6710"/>
                  </a:cubicBezTo>
                  <a:cubicBezTo>
                    <a:pt x="9548" y="6710"/>
                    <a:pt x="9670" y="6708"/>
                    <a:pt x="9791" y="6704"/>
                  </a:cubicBezTo>
                  <a:cubicBezTo>
                    <a:pt x="9839" y="6559"/>
                    <a:pt x="9839" y="6414"/>
                    <a:pt x="9791" y="6270"/>
                  </a:cubicBezTo>
                  <a:cubicBezTo>
                    <a:pt x="9405" y="3955"/>
                    <a:pt x="7138" y="2604"/>
                    <a:pt x="5691" y="2026"/>
                  </a:cubicBezTo>
                  <a:cubicBezTo>
                    <a:pt x="4920" y="1688"/>
                    <a:pt x="4293" y="965"/>
                    <a:pt x="4100" y="145"/>
                  </a:cubicBezTo>
                  <a:lnTo>
                    <a:pt x="4052" y="0"/>
                  </a:lnTo>
                  <a:close/>
                </a:path>
              </a:pathLst>
            </a:custGeom>
            <a:solidFill>
              <a:srgbClr val="A66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8" name="Google Shape;9238;p49"/>
            <p:cNvSpPr/>
            <p:nvPr/>
          </p:nvSpPr>
          <p:spPr>
            <a:xfrm>
              <a:off x="2717203" y="3973341"/>
              <a:ext cx="547972" cy="228198"/>
            </a:xfrm>
            <a:custGeom>
              <a:avLst/>
              <a:gdLst/>
              <a:ahLst/>
              <a:cxnLst/>
              <a:rect l="l" t="t" r="r" b="b"/>
              <a:pathLst>
                <a:path w="36944" h="15385" extrusionOk="0">
                  <a:moveTo>
                    <a:pt x="35979" y="0"/>
                  </a:moveTo>
                  <a:lnTo>
                    <a:pt x="34435" y="193"/>
                  </a:lnTo>
                  <a:lnTo>
                    <a:pt x="32988" y="338"/>
                  </a:lnTo>
                  <a:lnTo>
                    <a:pt x="32892" y="338"/>
                  </a:lnTo>
                  <a:lnTo>
                    <a:pt x="30625" y="579"/>
                  </a:lnTo>
                  <a:lnTo>
                    <a:pt x="29661" y="675"/>
                  </a:lnTo>
                  <a:cubicBezTo>
                    <a:pt x="29661" y="1254"/>
                    <a:pt x="29468" y="1833"/>
                    <a:pt x="29178" y="2315"/>
                  </a:cubicBezTo>
                  <a:cubicBezTo>
                    <a:pt x="28894" y="2803"/>
                    <a:pt x="28368" y="3120"/>
                    <a:pt x="27805" y="3120"/>
                  </a:cubicBezTo>
                  <a:cubicBezTo>
                    <a:pt x="27701" y="3120"/>
                    <a:pt x="27596" y="3109"/>
                    <a:pt x="27490" y="3087"/>
                  </a:cubicBezTo>
                  <a:lnTo>
                    <a:pt x="27490" y="3087"/>
                  </a:lnTo>
                  <a:cubicBezTo>
                    <a:pt x="27635" y="3714"/>
                    <a:pt x="27346" y="4389"/>
                    <a:pt x="26767" y="4678"/>
                  </a:cubicBezTo>
                  <a:cubicBezTo>
                    <a:pt x="26304" y="4931"/>
                    <a:pt x="25767" y="5073"/>
                    <a:pt x="25221" y="5073"/>
                  </a:cubicBezTo>
                  <a:cubicBezTo>
                    <a:pt x="25142" y="5073"/>
                    <a:pt x="25062" y="5070"/>
                    <a:pt x="24983" y="5064"/>
                  </a:cubicBezTo>
                  <a:cubicBezTo>
                    <a:pt x="24880" y="5069"/>
                    <a:pt x="24775" y="5072"/>
                    <a:pt x="24671" y="5072"/>
                  </a:cubicBezTo>
                  <a:cubicBezTo>
                    <a:pt x="23845" y="5072"/>
                    <a:pt x="22999" y="4886"/>
                    <a:pt x="22571" y="4244"/>
                  </a:cubicBezTo>
                  <a:lnTo>
                    <a:pt x="22571" y="4244"/>
                  </a:lnTo>
                  <a:cubicBezTo>
                    <a:pt x="22619" y="4678"/>
                    <a:pt x="22378" y="5112"/>
                    <a:pt x="21944" y="5353"/>
                  </a:cubicBezTo>
                  <a:cubicBezTo>
                    <a:pt x="21623" y="5554"/>
                    <a:pt x="21268" y="5655"/>
                    <a:pt x="20879" y="5655"/>
                  </a:cubicBezTo>
                  <a:cubicBezTo>
                    <a:pt x="20802" y="5655"/>
                    <a:pt x="20723" y="5651"/>
                    <a:pt x="20642" y="5643"/>
                  </a:cubicBezTo>
                  <a:cubicBezTo>
                    <a:pt x="19919" y="5643"/>
                    <a:pt x="19195" y="5353"/>
                    <a:pt x="18617" y="4871"/>
                  </a:cubicBezTo>
                  <a:cubicBezTo>
                    <a:pt x="18086" y="4341"/>
                    <a:pt x="17845" y="3569"/>
                    <a:pt x="18086" y="2846"/>
                  </a:cubicBezTo>
                  <a:lnTo>
                    <a:pt x="18086" y="2846"/>
                  </a:lnTo>
                  <a:cubicBezTo>
                    <a:pt x="17990" y="2873"/>
                    <a:pt x="17895" y="2886"/>
                    <a:pt x="17802" y="2886"/>
                  </a:cubicBezTo>
                  <a:cubicBezTo>
                    <a:pt x="17239" y="2886"/>
                    <a:pt x="16736" y="2419"/>
                    <a:pt x="16446" y="1881"/>
                  </a:cubicBezTo>
                  <a:cubicBezTo>
                    <a:pt x="16398" y="1881"/>
                    <a:pt x="16398" y="1833"/>
                    <a:pt x="16350" y="1833"/>
                  </a:cubicBezTo>
                  <a:lnTo>
                    <a:pt x="16109" y="1833"/>
                  </a:lnTo>
                  <a:lnTo>
                    <a:pt x="14228" y="1929"/>
                  </a:lnTo>
                  <a:lnTo>
                    <a:pt x="13119" y="2026"/>
                  </a:lnTo>
                  <a:lnTo>
                    <a:pt x="12395" y="2074"/>
                  </a:lnTo>
                  <a:lnTo>
                    <a:pt x="11238" y="2122"/>
                  </a:lnTo>
                  <a:cubicBezTo>
                    <a:pt x="9743" y="2219"/>
                    <a:pt x="8392" y="2267"/>
                    <a:pt x="7235" y="2363"/>
                  </a:cubicBezTo>
                  <a:lnTo>
                    <a:pt x="6367" y="2412"/>
                  </a:lnTo>
                  <a:lnTo>
                    <a:pt x="4872" y="2412"/>
                  </a:lnTo>
                  <a:lnTo>
                    <a:pt x="4004" y="2460"/>
                  </a:lnTo>
                  <a:lnTo>
                    <a:pt x="2267" y="2460"/>
                  </a:lnTo>
                  <a:cubicBezTo>
                    <a:pt x="1496" y="2701"/>
                    <a:pt x="724" y="2990"/>
                    <a:pt x="1" y="3280"/>
                  </a:cubicBezTo>
                  <a:cubicBezTo>
                    <a:pt x="2026" y="3473"/>
                    <a:pt x="3859" y="4485"/>
                    <a:pt x="5065" y="6125"/>
                  </a:cubicBezTo>
                  <a:cubicBezTo>
                    <a:pt x="5595" y="6752"/>
                    <a:pt x="6029" y="7475"/>
                    <a:pt x="6415" y="8199"/>
                  </a:cubicBezTo>
                  <a:cubicBezTo>
                    <a:pt x="7331" y="9935"/>
                    <a:pt x="8055" y="11768"/>
                    <a:pt x="8633" y="13649"/>
                  </a:cubicBezTo>
                  <a:cubicBezTo>
                    <a:pt x="9016" y="13468"/>
                    <a:pt x="9423" y="13379"/>
                    <a:pt x="9824" y="13379"/>
                  </a:cubicBezTo>
                  <a:cubicBezTo>
                    <a:pt x="10384" y="13379"/>
                    <a:pt x="10933" y="13552"/>
                    <a:pt x="11382" y="13890"/>
                  </a:cubicBezTo>
                  <a:cubicBezTo>
                    <a:pt x="11575" y="14131"/>
                    <a:pt x="11865" y="14276"/>
                    <a:pt x="12106" y="14372"/>
                  </a:cubicBezTo>
                  <a:cubicBezTo>
                    <a:pt x="12299" y="14372"/>
                    <a:pt x="12540" y="14324"/>
                    <a:pt x="12733" y="14227"/>
                  </a:cubicBezTo>
                  <a:cubicBezTo>
                    <a:pt x="12947" y="14180"/>
                    <a:pt x="13163" y="14156"/>
                    <a:pt x="13378" y="14156"/>
                  </a:cubicBezTo>
                  <a:cubicBezTo>
                    <a:pt x="14037" y="14156"/>
                    <a:pt x="14683" y="14382"/>
                    <a:pt x="15192" y="14854"/>
                  </a:cubicBezTo>
                  <a:cubicBezTo>
                    <a:pt x="15385" y="14999"/>
                    <a:pt x="15530" y="15192"/>
                    <a:pt x="15626" y="15385"/>
                  </a:cubicBezTo>
                  <a:lnTo>
                    <a:pt x="17363" y="12395"/>
                  </a:lnTo>
                  <a:lnTo>
                    <a:pt x="36654" y="7813"/>
                  </a:lnTo>
                  <a:cubicBezTo>
                    <a:pt x="36943" y="5209"/>
                    <a:pt x="36702" y="2508"/>
                    <a:pt x="35979" y="0"/>
                  </a:cubicBezTo>
                  <a:close/>
                </a:path>
              </a:pathLst>
            </a:custGeom>
            <a:solidFill>
              <a:srgbClr val="A66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9" name="Google Shape;9239;p49"/>
            <p:cNvSpPr/>
            <p:nvPr/>
          </p:nvSpPr>
          <p:spPr>
            <a:xfrm>
              <a:off x="2665702" y="4021979"/>
              <a:ext cx="362684" cy="399172"/>
            </a:xfrm>
            <a:custGeom>
              <a:avLst/>
              <a:gdLst/>
              <a:ahLst/>
              <a:cxnLst/>
              <a:rect l="l" t="t" r="r" b="b"/>
              <a:pathLst>
                <a:path w="24452" h="26912" extrusionOk="0">
                  <a:moveTo>
                    <a:pt x="3424" y="1"/>
                  </a:moveTo>
                  <a:cubicBezTo>
                    <a:pt x="2556" y="338"/>
                    <a:pt x="1785" y="724"/>
                    <a:pt x="1013" y="1206"/>
                  </a:cubicBezTo>
                  <a:cubicBezTo>
                    <a:pt x="531" y="1737"/>
                    <a:pt x="193" y="2316"/>
                    <a:pt x="0" y="2991"/>
                  </a:cubicBezTo>
                  <a:cubicBezTo>
                    <a:pt x="527" y="2847"/>
                    <a:pt x="1159" y="2730"/>
                    <a:pt x="1832" y="2730"/>
                  </a:cubicBezTo>
                  <a:cubicBezTo>
                    <a:pt x="3193" y="2730"/>
                    <a:pt x="4722" y="3209"/>
                    <a:pt x="5884" y="4920"/>
                  </a:cubicBezTo>
                  <a:cubicBezTo>
                    <a:pt x="5932" y="5016"/>
                    <a:pt x="6029" y="5161"/>
                    <a:pt x="6125" y="5306"/>
                  </a:cubicBezTo>
                  <a:cubicBezTo>
                    <a:pt x="6704" y="6367"/>
                    <a:pt x="7234" y="7476"/>
                    <a:pt x="7668" y="8585"/>
                  </a:cubicBezTo>
                  <a:cubicBezTo>
                    <a:pt x="9694" y="13697"/>
                    <a:pt x="11575" y="21173"/>
                    <a:pt x="12491" y="23054"/>
                  </a:cubicBezTo>
                  <a:cubicBezTo>
                    <a:pt x="13311" y="24983"/>
                    <a:pt x="14951" y="26381"/>
                    <a:pt x="16976" y="26912"/>
                  </a:cubicBezTo>
                  <a:cubicBezTo>
                    <a:pt x="20786" y="26767"/>
                    <a:pt x="24066" y="26092"/>
                    <a:pt x="24452" y="24790"/>
                  </a:cubicBezTo>
                  <a:lnTo>
                    <a:pt x="24452" y="24790"/>
                  </a:lnTo>
                  <a:cubicBezTo>
                    <a:pt x="24336" y="24794"/>
                    <a:pt x="24219" y="24796"/>
                    <a:pt x="24102" y="24796"/>
                  </a:cubicBezTo>
                  <a:cubicBezTo>
                    <a:pt x="21484" y="24796"/>
                    <a:pt x="18535" y="23796"/>
                    <a:pt x="16735" y="23150"/>
                  </a:cubicBezTo>
                  <a:cubicBezTo>
                    <a:pt x="15771" y="22764"/>
                    <a:pt x="15047" y="21944"/>
                    <a:pt x="14758" y="20932"/>
                  </a:cubicBezTo>
                  <a:lnTo>
                    <a:pt x="13552" y="16253"/>
                  </a:lnTo>
                  <a:cubicBezTo>
                    <a:pt x="13552" y="16253"/>
                    <a:pt x="12347" y="9550"/>
                    <a:pt x="9839" y="4920"/>
                  </a:cubicBezTo>
                  <a:cubicBezTo>
                    <a:pt x="9453" y="4196"/>
                    <a:pt x="9019" y="3473"/>
                    <a:pt x="8488" y="2798"/>
                  </a:cubicBezTo>
                  <a:cubicBezTo>
                    <a:pt x="7283" y="1206"/>
                    <a:pt x="5450" y="194"/>
                    <a:pt x="3424" y="1"/>
                  </a:cubicBezTo>
                  <a:close/>
                </a:path>
              </a:pathLst>
            </a:custGeom>
            <a:solidFill>
              <a:srgbClr val="5B3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0" name="Google Shape;9240;p49"/>
            <p:cNvSpPr/>
            <p:nvPr/>
          </p:nvSpPr>
          <p:spPr>
            <a:xfrm>
              <a:off x="2662127" y="4062621"/>
              <a:ext cx="255386" cy="358769"/>
            </a:xfrm>
            <a:custGeom>
              <a:avLst/>
              <a:gdLst/>
              <a:ahLst/>
              <a:cxnLst/>
              <a:rect l="l" t="t" r="r" b="b"/>
              <a:pathLst>
                <a:path w="17218" h="24188" extrusionOk="0">
                  <a:moveTo>
                    <a:pt x="2037" y="0"/>
                  </a:moveTo>
                  <a:cubicBezTo>
                    <a:pt x="1376" y="0"/>
                    <a:pt x="756" y="110"/>
                    <a:pt x="241" y="251"/>
                  </a:cubicBezTo>
                  <a:cubicBezTo>
                    <a:pt x="0" y="1360"/>
                    <a:pt x="0" y="2517"/>
                    <a:pt x="241" y="3627"/>
                  </a:cubicBezTo>
                  <a:cubicBezTo>
                    <a:pt x="531" y="4784"/>
                    <a:pt x="916" y="5845"/>
                    <a:pt x="1447" y="6906"/>
                  </a:cubicBezTo>
                  <a:cubicBezTo>
                    <a:pt x="1688" y="7388"/>
                    <a:pt x="1929" y="7871"/>
                    <a:pt x="2122" y="8257"/>
                  </a:cubicBezTo>
                  <a:cubicBezTo>
                    <a:pt x="2556" y="8980"/>
                    <a:pt x="2797" y="9848"/>
                    <a:pt x="2797" y="10716"/>
                  </a:cubicBezTo>
                  <a:cubicBezTo>
                    <a:pt x="2797" y="13369"/>
                    <a:pt x="2942" y="19108"/>
                    <a:pt x="4871" y="21616"/>
                  </a:cubicBezTo>
                  <a:cubicBezTo>
                    <a:pt x="6125" y="23317"/>
                    <a:pt x="11370" y="24187"/>
                    <a:pt x="16128" y="24187"/>
                  </a:cubicBezTo>
                  <a:cubicBezTo>
                    <a:pt x="16495" y="24187"/>
                    <a:pt x="16859" y="24182"/>
                    <a:pt x="17217" y="24172"/>
                  </a:cubicBezTo>
                  <a:cubicBezTo>
                    <a:pt x="15192" y="23641"/>
                    <a:pt x="13552" y="22243"/>
                    <a:pt x="12732" y="20314"/>
                  </a:cubicBezTo>
                  <a:cubicBezTo>
                    <a:pt x="11864" y="18433"/>
                    <a:pt x="9983" y="10957"/>
                    <a:pt x="7958" y="5845"/>
                  </a:cubicBezTo>
                  <a:cubicBezTo>
                    <a:pt x="7524" y="4736"/>
                    <a:pt x="6993" y="3627"/>
                    <a:pt x="6366" y="2566"/>
                  </a:cubicBezTo>
                  <a:cubicBezTo>
                    <a:pt x="6318" y="2421"/>
                    <a:pt x="6221" y="2276"/>
                    <a:pt x="6125" y="2180"/>
                  </a:cubicBezTo>
                  <a:cubicBezTo>
                    <a:pt x="4983" y="483"/>
                    <a:pt x="3421" y="0"/>
                    <a:pt x="2037" y="0"/>
                  </a:cubicBezTo>
                  <a:close/>
                </a:path>
              </a:pathLst>
            </a:custGeom>
            <a:solidFill>
              <a:srgbClr val="1711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1" name="Google Shape;9241;p49"/>
            <p:cNvSpPr/>
            <p:nvPr/>
          </p:nvSpPr>
          <p:spPr>
            <a:xfrm>
              <a:off x="2339491" y="3257971"/>
              <a:ext cx="635231" cy="172042"/>
            </a:xfrm>
            <a:custGeom>
              <a:avLst/>
              <a:gdLst/>
              <a:ahLst/>
              <a:cxnLst/>
              <a:rect l="l" t="t" r="r" b="b"/>
              <a:pathLst>
                <a:path w="42827" h="11599" extrusionOk="0">
                  <a:moveTo>
                    <a:pt x="3183" y="0"/>
                  </a:moveTo>
                  <a:cubicBezTo>
                    <a:pt x="1978" y="1978"/>
                    <a:pt x="965" y="4051"/>
                    <a:pt x="0" y="6173"/>
                  </a:cubicBezTo>
                  <a:cubicBezTo>
                    <a:pt x="4268" y="8365"/>
                    <a:pt x="16871" y="11598"/>
                    <a:pt x="31019" y="11598"/>
                  </a:cubicBezTo>
                  <a:cubicBezTo>
                    <a:pt x="34619" y="11598"/>
                    <a:pt x="38319" y="11389"/>
                    <a:pt x="42007" y="10900"/>
                  </a:cubicBezTo>
                  <a:lnTo>
                    <a:pt x="42007" y="10755"/>
                  </a:lnTo>
                  <a:lnTo>
                    <a:pt x="42827" y="5354"/>
                  </a:lnTo>
                  <a:lnTo>
                    <a:pt x="3183" y="0"/>
                  </a:ln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2" name="Google Shape;9242;p49"/>
            <p:cNvSpPr/>
            <p:nvPr/>
          </p:nvSpPr>
          <p:spPr>
            <a:xfrm>
              <a:off x="2226463" y="3348824"/>
              <a:ext cx="1547297" cy="747691"/>
            </a:xfrm>
            <a:custGeom>
              <a:avLst/>
              <a:gdLst/>
              <a:ahLst/>
              <a:cxnLst/>
              <a:rect l="l" t="t" r="r" b="b"/>
              <a:pathLst>
                <a:path w="104318" h="50409" extrusionOk="0">
                  <a:moveTo>
                    <a:pt x="34195" y="31475"/>
                  </a:moveTo>
                  <a:cubicBezTo>
                    <a:pt x="34565" y="31475"/>
                    <a:pt x="34929" y="31559"/>
                    <a:pt x="35255" y="31734"/>
                  </a:cubicBezTo>
                  <a:cubicBezTo>
                    <a:pt x="35882" y="32072"/>
                    <a:pt x="36557" y="32409"/>
                    <a:pt x="37232" y="32699"/>
                  </a:cubicBezTo>
                  <a:lnTo>
                    <a:pt x="38004" y="32409"/>
                  </a:lnTo>
                  <a:lnTo>
                    <a:pt x="40994" y="32168"/>
                  </a:lnTo>
                  <a:cubicBezTo>
                    <a:pt x="41375" y="32102"/>
                    <a:pt x="41755" y="32070"/>
                    <a:pt x="42134" y="32070"/>
                  </a:cubicBezTo>
                  <a:cubicBezTo>
                    <a:pt x="42859" y="32070"/>
                    <a:pt x="43577" y="32188"/>
                    <a:pt x="44273" y="32409"/>
                  </a:cubicBezTo>
                  <a:cubicBezTo>
                    <a:pt x="45334" y="32892"/>
                    <a:pt x="46154" y="34001"/>
                    <a:pt x="45817" y="35062"/>
                  </a:cubicBezTo>
                  <a:cubicBezTo>
                    <a:pt x="45624" y="35641"/>
                    <a:pt x="45238" y="36171"/>
                    <a:pt x="44708" y="36509"/>
                  </a:cubicBezTo>
                  <a:cubicBezTo>
                    <a:pt x="44515" y="36702"/>
                    <a:pt x="44273" y="36798"/>
                    <a:pt x="44032" y="36846"/>
                  </a:cubicBezTo>
                  <a:cubicBezTo>
                    <a:pt x="43936" y="36846"/>
                    <a:pt x="43791" y="36798"/>
                    <a:pt x="43695" y="36750"/>
                  </a:cubicBezTo>
                  <a:lnTo>
                    <a:pt x="43695" y="36750"/>
                  </a:lnTo>
                  <a:cubicBezTo>
                    <a:pt x="44032" y="37714"/>
                    <a:pt x="43598" y="38824"/>
                    <a:pt x="42730" y="39354"/>
                  </a:cubicBezTo>
                  <a:cubicBezTo>
                    <a:pt x="42089" y="39690"/>
                    <a:pt x="41370" y="39852"/>
                    <a:pt x="40647" y="39852"/>
                  </a:cubicBezTo>
                  <a:cubicBezTo>
                    <a:pt x="40229" y="39852"/>
                    <a:pt x="39809" y="39798"/>
                    <a:pt x="39402" y="39692"/>
                  </a:cubicBezTo>
                  <a:cubicBezTo>
                    <a:pt x="38679" y="39547"/>
                    <a:pt x="38004" y="39354"/>
                    <a:pt x="37329" y="39065"/>
                  </a:cubicBezTo>
                  <a:cubicBezTo>
                    <a:pt x="36702" y="38872"/>
                    <a:pt x="36123" y="38438"/>
                    <a:pt x="36219" y="37811"/>
                  </a:cubicBezTo>
                  <a:lnTo>
                    <a:pt x="36219" y="37811"/>
                  </a:lnTo>
                  <a:cubicBezTo>
                    <a:pt x="35821" y="37897"/>
                    <a:pt x="35422" y="37938"/>
                    <a:pt x="35030" y="37938"/>
                  </a:cubicBezTo>
                  <a:cubicBezTo>
                    <a:pt x="32998" y="37938"/>
                    <a:pt x="31120" y="36824"/>
                    <a:pt x="30191" y="34965"/>
                  </a:cubicBezTo>
                  <a:cubicBezTo>
                    <a:pt x="29998" y="34628"/>
                    <a:pt x="29950" y="34290"/>
                    <a:pt x="29998" y="33904"/>
                  </a:cubicBezTo>
                  <a:cubicBezTo>
                    <a:pt x="30143" y="33519"/>
                    <a:pt x="30529" y="33229"/>
                    <a:pt x="30914" y="33133"/>
                  </a:cubicBezTo>
                  <a:cubicBezTo>
                    <a:pt x="31130" y="33075"/>
                    <a:pt x="31346" y="33048"/>
                    <a:pt x="31560" y="33048"/>
                  </a:cubicBezTo>
                  <a:cubicBezTo>
                    <a:pt x="32061" y="33048"/>
                    <a:pt x="32548" y="33200"/>
                    <a:pt x="32988" y="33470"/>
                  </a:cubicBezTo>
                  <a:cubicBezTo>
                    <a:pt x="32361" y="33085"/>
                    <a:pt x="32554" y="32072"/>
                    <a:pt x="33181" y="31686"/>
                  </a:cubicBezTo>
                  <a:cubicBezTo>
                    <a:pt x="33506" y="31547"/>
                    <a:pt x="33853" y="31475"/>
                    <a:pt x="34195" y="31475"/>
                  </a:cubicBezTo>
                  <a:close/>
                  <a:moveTo>
                    <a:pt x="7620" y="0"/>
                  </a:moveTo>
                  <a:cubicBezTo>
                    <a:pt x="4341" y="7234"/>
                    <a:pt x="0" y="19725"/>
                    <a:pt x="2267" y="31638"/>
                  </a:cubicBezTo>
                  <a:cubicBezTo>
                    <a:pt x="3666" y="38872"/>
                    <a:pt x="9067" y="42393"/>
                    <a:pt x="15192" y="44032"/>
                  </a:cubicBezTo>
                  <a:cubicBezTo>
                    <a:pt x="15482" y="44080"/>
                    <a:pt x="15771" y="44177"/>
                    <a:pt x="16108" y="44225"/>
                  </a:cubicBezTo>
                  <a:cubicBezTo>
                    <a:pt x="19475" y="45026"/>
                    <a:pt x="22979" y="45277"/>
                    <a:pt x="26058" y="45277"/>
                  </a:cubicBezTo>
                  <a:cubicBezTo>
                    <a:pt x="31139" y="45277"/>
                    <a:pt x="35063" y="44593"/>
                    <a:pt x="35303" y="44563"/>
                  </a:cubicBezTo>
                  <a:lnTo>
                    <a:pt x="37088" y="44563"/>
                  </a:lnTo>
                  <a:lnTo>
                    <a:pt x="37956" y="44515"/>
                  </a:lnTo>
                  <a:lnTo>
                    <a:pt x="38341" y="44515"/>
                  </a:lnTo>
                  <a:lnTo>
                    <a:pt x="39065" y="44466"/>
                  </a:lnTo>
                  <a:lnTo>
                    <a:pt x="39451" y="44466"/>
                  </a:lnTo>
                  <a:lnTo>
                    <a:pt x="40319" y="44418"/>
                  </a:lnTo>
                  <a:cubicBezTo>
                    <a:pt x="41476" y="44370"/>
                    <a:pt x="42827" y="44322"/>
                    <a:pt x="44322" y="44225"/>
                  </a:cubicBezTo>
                  <a:lnTo>
                    <a:pt x="45479" y="44129"/>
                  </a:lnTo>
                  <a:lnTo>
                    <a:pt x="46203" y="44080"/>
                  </a:lnTo>
                  <a:lnTo>
                    <a:pt x="47312" y="44032"/>
                  </a:lnTo>
                  <a:lnTo>
                    <a:pt x="49193" y="43888"/>
                  </a:lnTo>
                  <a:lnTo>
                    <a:pt x="50302" y="43839"/>
                  </a:lnTo>
                  <a:lnTo>
                    <a:pt x="51218" y="43743"/>
                  </a:lnTo>
                  <a:lnTo>
                    <a:pt x="52472" y="43646"/>
                  </a:lnTo>
                  <a:cubicBezTo>
                    <a:pt x="55993" y="43405"/>
                    <a:pt x="59803" y="43068"/>
                    <a:pt x="63661" y="42634"/>
                  </a:cubicBezTo>
                  <a:lnTo>
                    <a:pt x="65928" y="42393"/>
                  </a:lnTo>
                  <a:lnTo>
                    <a:pt x="66024" y="42393"/>
                  </a:lnTo>
                  <a:lnTo>
                    <a:pt x="67471" y="42248"/>
                  </a:lnTo>
                  <a:lnTo>
                    <a:pt x="69014" y="42055"/>
                  </a:lnTo>
                  <a:cubicBezTo>
                    <a:pt x="70220" y="41910"/>
                    <a:pt x="71377" y="41766"/>
                    <a:pt x="72583" y="41573"/>
                  </a:cubicBezTo>
                  <a:cubicBezTo>
                    <a:pt x="74368" y="46395"/>
                    <a:pt x="72969" y="49241"/>
                    <a:pt x="72969" y="49241"/>
                  </a:cubicBezTo>
                  <a:cubicBezTo>
                    <a:pt x="73508" y="49995"/>
                    <a:pt x="74936" y="50408"/>
                    <a:pt x="76987" y="50408"/>
                  </a:cubicBezTo>
                  <a:cubicBezTo>
                    <a:pt x="80444" y="50408"/>
                    <a:pt x="85671" y="49234"/>
                    <a:pt x="91392" y="46540"/>
                  </a:cubicBezTo>
                  <a:cubicBezTo>
                    <a:pt x="100507" y="42296"/>
                    <a:pt x="104317" y="34628"/>
                    <a:pt x="97179" y="24741"/>
                  </a:cubicBezTo>
                  <a:cubicBezTo>
                    <a:pt x="95009" y="21655"/>
                    <a:pt x="89559" y="18713"/>
                    <a:pt x="83145" y="16157"/>
                  </a:cubicBezTo>
                  <a:lnTo>
                    <a:pt x="83049" y="16205"/>
                  </a:lnTo>
                  <a:cubicBezTo>
                    <a:pt x="83579" y="16976"/>
                    <a:pt x="83193" y="18134"/>
                    <a:pt x="82470" y="18713"/>
                  </a:cubicBezTo>
                  <a:cubicBezTo>
                    <a:pt x="81698" y="19195"/>
                    <a:pt x="80782" y="19533"/>
                    <a:pt x="79866" y="19581"/>
                  </a:cubicBezTo>
                  <a:cubicBezTo>
                    <a:pt x="79473" y="19665"/>
                    <a:pt x="79081" y="19716"/>
                    <a:pt x="78698" y="19716"/>
                  </a:cubicBezTo>
                  <a:cubicBezTo>
                    <a:pt x="78422" y="19716"/>
                    <a:pt x="78151" y="19690"/>
                    <a:pt x="77888" y="19629"/>
                  </a:cubicBezTo>
                  <a:cubicBezTo>
                    <a:pt x="77213" y="19533"/>
                    <a:pt x="76634" y="19098"/>
                    <a:pt x="76393" y="18472"/>
                  </a:cubicBezTo>
                  <a:cubicBezTo>
                    <a:pt x="76210" y="19067"/>
                    <a:pt x="75723" y="19488"/>
                    <a:pt x="75096" y="19488"/>
                  </a:cubicBezTo>
                  <a:cubicBezTo>
                    <a:pt x="75063" y="19488"/>
                    <a:pt x="75029" y="19487"/>
                    <a:pt x="74995" y="19484"/>
                  </a:cubicBezTo>
                  <a:cubicBezTo>
                    <a:pt x="74368" y="19484"/>
                    <a:pt x="73789" y="19147"/>
                    <a:pt x="73403" y="18664"/>
                  </a:cubicBezTo>
                  <a:cubicBezTo>
                    <a:pt x="73065" y="18327"/>
                    <a:pt x="72873" y="17845"/>
                    <a:pt x="72824" y="17362"/>
                  </a:cubicBezTo>
                  <a:cubicBezTo>
                    <a:pt x="72824" y="16880"/>
                    <a:pt x="73065" y="16398"/>
                    <a:pt x="73500" y="16157"/>
                  </a:cubicBezTo>
                  <a:cubicBezTo>
                    <a:pt x="72776" y="16108"/>
                    <a:pt x="72439" y="15288"/>
                    <a:pt x="72294" y="14662"/>
                  </a:cubicBezTo>
                  <a:cubicBezTo>
                    <a:pt x="72004" y="13890"/>
                    <a:pt x="71956" y="13070"/>
                    <a:pt x="72101" y="12347"/>
                  </a:cubicBezTo>
                  <a:cubicBezTo>
                    <a:pt x="63275" y="9598"/>
                    <a:pt x="54739" y="7620"/>
                    <a:pt x="51122" y="6849"/>
                  </a:cubicBezTo>
                  <a:cubicBezTo>
                    <a:pt x="50157" y="6607"/>
                    <a:pt x="49530" y="5739"/>
                    <a:pt x="49627" y="4727"/>
                  </a:cubicBezTo>
                  <a:lnTo>
                    <a:pt x="49627" y="4727"/>
                  </a:lnTo>
                  <a:cubicBezTo>
                    <a:pt x="46153" y="5147"/>
                    <a:pt x="42517" y="5339"/>
                    <a:pt x="38880" y="5339"/>
                  </a:cubicBezTo>
                  <a:cubicBezTo>
                    <a:pt x="26257" y="5339"/>
                    <a:pt x="13611" y="3033"/>
                    <a:pt x="7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3" name="Google Shape;9243;p49"/>
            <p:cNvSpPr/>
            <p:nvPr/>
          </p:nvSpPr>
          <p:spPr>
            <a:xfrm>
              <a:off x="3550604" y="3913964"/>
              <a:ext cx="88001" cy="17176"/>
            </a:xfrm>
            <a:custGeom>
              <a:avLst/>
              <a:gdLst/>
              <a:ahLst/>
              <a:cxnLst/>
              <a:rect l="l" t="t" r="r" b="b"/>
              <a:pathLst>
                <a:path w="5933" h="1158" fill="none" extrusionOk="0">
                  <a:moveTo>
                    <a:pt x="1" y="0"/>
                  </a:moveTo>
                  <a:cubicBezTo>
                    <a:pt x="1" y="0"/>
                    <a:pt x="4438" y="1158"/>
                    <a:pt x="5933" y="627"/>
                  </a:cubicBezTo>
                </a:path>
              </a:pathLst>
            </a:custGeom>
            <a:noFill/>
            <a:ln w="10850" cap="flat" cmpd="sng">
              <a:solidFill>
                <a:schemeClr val="hlink"/>
              </a:solidFill>
              <a:prstDash val="solid"/>
              <a:miter lim="4822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4" name="Google Shape;9244;p49"/>
            <p:cNvSpPr/>
            <p:nvPr/>
          </p:nvSpPr>
          <p:spPr>
            <a:xfrm>
              <a:off x="2435343" y="4115694"/>
              <a:ext cx="248237" cy="76669"/>
            </a:xfrm>
            <a:custGeom>
              <a:avLst/>
              <a:gdLst/>
              <a:ahLst/>
              <a:cxnLst/>
              <a:rect l="l" t="t" r="r" b="b"/>
              <a:pathLst>
                <a:path w="16736" h="5169" extrusionOk="0">
                  <a:moveTo>
                    <a:pt x="242" y="0"/>
                  </a:moveTo>
                  <a:cubicBezTo>
                    <a:pt x="49" y="1110"/>
                    <a:pt x="1" y="2267"/>
                    <a:pt x="49" y="3376"/>
                  </a:cubicBezTo>
                  <a:cubicBezTo>
                    <a:pt x="49" y="3376"/>
                    <a:pt x="2210" y="5168"/>
                    <a:pt x="6706" y="5168"/>
                  </a:cubicBezTo>
                  <a:cubicBezTo>
                    <a:pt x="8293" y="5168"/>
                    <a:pt x="10171" y="4945"/>
                    <a:pt x="12347" y="4341"/>
                  </a:cubicBezTo>
                  <a:cubicBezTo>
                    <a:pt x="13891" y="3955"/>
                    <a:pt x="15337" y="3618"/>
                    <a:pt x="16736" y="3328"/>
                  </a:cubicBezTo>
                  <a:cubicBezTo>
                    <a:pt x="16205" y="2267"/>
                    <a:pt x="15820" y="1206"/>
                    <a:pt x="15530" y="49"/>
                  </a:cubicBezTo>
                  <a:cubicBezTo>
                    <a:pt x="14517" y="290"/>
                    <a:pt x="13456" y="579"/>
                    <a:pt x="12347" y="869"/>
                  </a:cubicBezTo>
                  <a:cubicBezTo>
                    <a:pt x="10185" y="1470"/>
                    <a:pt x="8317" y="1693"/>
                    <a:pt x="6735" y="1693"/>
                  </a:cubicBezTo>
                  <a:cubicBezTo>
                    <a:pt x="2989" y="1693"/>
                    <a:pt x="852" y="441"/>
                    <a:pt x="242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5" name="Google Shape;9245;p49"/>
            <p:cNvSpPr/>
            <p:nvPr/>
          </p:nvSpPr>
          <p:spPr>
            <a:xfrm>
              <a:off x="2458245" y="4004817"/>
              <a:ext cx="292586" cy="134486"/>
            </a:xfrm>
            <a:custGeom>
              <a:avLst/>
              <a:gdLst/>
              <a:ahLst/>
              <a:cxnLst/>
              <a:rect l="l" t="t" r="r" b="b"/>
              <a:pathLst>
                <a:path w="19726" h="9067" extrusionOk="0">
                  <a:moveTo>
                    <a:pt x="482" y="0"/>
                  </a:moveTo>
                  <a:cubicBezTo>
                    <a:pt x="338" y="482"/>
                    <a:pt x="193" y="1013"/>
                    <a:pt x="0" y="1543"/>
                  </a:cubicBezTo>
                  <a:cubicBezTo>
                    <a:pt x="290" y="1447"/>
                    <a:pt x="579" y="1399"/>
                    <a:pt x="868" y="1302"/>
                  </a:cubicBezTo>
                  <a:cubicBezTo>
                    <a:pt x="1061" y="1254"/>
                    <a:pt x="1302" y="1254"/>
                    <a:pt x="1495" y="1254"/>
                  </a:cubicBezTo>
                  <a:cubicBezTo>
                    <a:pt x="1736" y="1351"/>
                    <a:pt x="1929" y="1495"/>
                    <a:pt x="2074" y="1688"/>
                  </a:cubicBezTo>
                  <a:cubicBezTo>
                    <a:pt x="2556" y="2170"/>
                    <a:pt x="3039" y="2701"/>
                    <a:pt x="3424" y="3183"/>
                  </a:cubicBezTo>
                  <a:cubicBezTo>
                    <a:pt x="3810" y="3665"/>
                    <a:pt x="4148" y="4485"/>
                    <a:pt x="3617" y="4823"/>
                  </a:cubicBezTo>
                  <a:cubicBezTo>
                    <a:pt x="4678" y="4871"/>
                    <a:pt x="5643" y="5209"/>
                    <a:pt x="6559" y="5691"/>
                  </a:cubicBezTo>
                  <a:cubicBezTo>
                    <a:pt x="7427" y="6270"/>
                    <a:pt x="8006" y="7379"/>
                    <a:pt x="7620" y="8344"/>
                  </a:cubicBezTo>
                  <a:cubicBezTo>
                    <a:pt x="7524" y="8633"/>
                    <a:pt x="7379" y="8874"/>
                    <a:pt x="7138" y="9067"/>
                  </a:cubicBezTo>
                  <a:cubicBezTo>
                    <a:pt x="8392" y="8922"/>
                    <a:pt x="9598" y="8681"/>
                    <a:pt x="10803" y="8344"/>
                  </a:cubicBezTo>
                  <a:cubicBezTo>
                    <a:pt x="11912" y="8054"/>
                    <a:pt x="12973" y="7765"/>
                    <a:pt x="14034" y="7524"/>
                  </a:cubicBezTo>
                  <a:cubicBezTo>
                    <a:pt x="13745" y="6414"/>
                    <a:pt x="13745" y="5257"/>
                    <a:pt x="14034" y="4148"/>
                  </a:cubicBezTo>
                  <a:cubicBezTo>
                    <a:pt x="14179" y="3473"/>
                    <a:pt x="14565" y="2894"/>
                    <a:pt x="14999" y="2363"/>
                  </a:cubicBezTo>
                  <a:cubicBezTo>
                    <a:pt x="15771" y="1881"/>
                    <a:pt x="16591" y="1495"/>
                    <a:pt x="17410" y="1158"/>
                  </a:cubicBezTo>
                  <a:cubicBezTo>
                    <a:pt x="18182" y="820"/>
                    <a:pt x="18954" y="579"/>
                    <a:pt x="19725" y="338"/>
                  </a:cubicBezTo>
                  <a:lnTo>
                    <a:pt x="19725" y="338"/>
                  </a:lnTo>
                  <a:cubicBezTo>
                    <a:pt x="19487" y="397"/>
                    <a:pt x="15599" y="1065"/>
                    <a:pt x="10558" y="1065"/>
                  </a:cubicBezTo>
                  <a:cubicBezTo>
                    <a:pt x="7444" y="1065"/>
                    <a:pt x="3889" y="810"/>
                    <a:pt x="482" y="0"/>
                  </a:cubicBezTo>
                  <a:close/>
                </a:path>
              </a:pathLst>
            </a:custGeom>
            <a:solidFill>
              <a:srgbClr val="844F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6" name="Google Shape;9246;p49"/>
            <p:cNvSpPr/>
            <p:nvPr/>
          </p:nvSpPr>
          <p:spPr>
            <a:xfrm>
              <a:off x="3292002" y="3879908"/>
              <a:ext cx="344351" cy="87897"/>
            </a:xfrm>
            <a:custGeom>
              <a:avLst/>
              <a:gdLst/>
              <a:ahLst/>
              <a:cxnLst/>
              <a:rect l="l" t="t" r="r" b="b"/>
              <a:pathLst>
                <a:path w="23216" h="5926" extrusionOk="0">
                  <a:moveTo>
                    <a:pt x="22646" y="1"/>
                  </a:moveTo>
                  <a:cubicBezTo>
                    <a:pt x="22484" y="1"/>
                    <a:pt x="22309" y="28"/>
                    <a:pt x="22210" y="78"/>
                  </a:cubicBezTo>
                  <a:cubicBezTo>
                    <a:pt x="19509" y="1669"/>
                    <a:pt x="16374" y="2441"/>
                    <a:pt x="13384" y="3164"/>
                  </a:cubicBezTo>
                  <a:cubicBezTo>
                    <a:pt x="9236" y="4177"/>
                    <a:pt x="5040" y="4852"/>
                    <a:pt x="796" y="5431"/>
                  </a:cubicBezTo>
                  <a:cubicBezTo>
                    <a:pt x="398" y="5475"/>
                    <a:pt x="0" y="5925"/>
                    <a:pt x="495" y="5925"/>
                  </a:cubicBezTo>
                  <a:cubicBezTo>
                    <a:pt x="540" y="5925"/>
                    <a:pt x="592" y="5921"/>
                    <a:pt x="652" y="5913"/>
                  </a:cubicBezTo>
                  <a:cubicBezTo>
                    <a:pt x="5040" y="5335"/>
                    <a:pt x="9429" y="4611"/>
                    <a:pt x="13721" y="3550"/>
                  </a:cubicBezTo>
                  <a:cubicBezTo>
                    <a:pt x="16808" y="2827"/>
                    <a:pt x="20039" y="1959"/>
                    <a:pt x="22837" y="319"/>
                  </a:cubicBezTo>
                  <a:cubicBezTo>
                    <a:pt x="23215" y="98"/>
                    <a:pt x="22953" y="1"/>
                    <a:pt x="22646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7" name="Google Shape;9247;p49"/>
            <p:cNvSpPr/>
            <p:nvPr/>
          </p:nvSpPr>
          <p:spPr>
            <a:xfrm>
              <a:off x="2820219" y="3437422"/>
              <a:ext cx="864853" cy="576450"/>
            </a:xfrm>
            <a:custGeom>
              <a:avLst/>
              <a:gdLst/>
              <a:ahLst/>
              <a:cxnLst/>
              <a:rect l="l" t="t" r="r" b="b"/>
              <a:pathLst>
                <a:path w="58308" h="38864" extrusionOk="0">
                  <a:moveTo>
                    <a:pt x="746" y="0"/>
                  </a:moveTo>
                  <a:cubicBezTo>
                    <a:pt x="449" y="0"/>
                    <a:pt x="49" y="163"/>
                    <a:pt x="49" y="345"/>
                  </a:cubicBezTo>
                  <a:cubicBezTo>
                    <a:pt x="0" y="2419"/>
                    <a:pt x="676" y="4396"/>
                    <a:pt x="1833" y="6084"/>
                  </a:cubicBezTo>
                  <a:cubicBezTo>
                    <a:pt x="3039" y="7820"/>
                    <a:pt x="4871" y="8689"/>
                    <a:pt x="6752" y="9460"/>
                  </a:cubicBezTo>
                  <a:cubicBezTo>
                    <a:pt x="12106" y="11486"/>
                    <a:pt x="17604" y="12981"/>
                    <a:pt x="23246" y="13849"/>
                  </a:cubicBezTo>
                  <a:cubicBezTo>
                    <a:pt x="25465" y="14235"/>
                    <a:pt x="27731" y="14428"/>
                    <a:pt x="29998" y="14621"/>
                  </a:cubicBezTo>
                  <a:cubicBezTo>
                    <a:pt x="32313" y="14862"/>
                    <a:pt x="34676" y="15247"/>
                    <a:pt x="36943" y="15682"/>
                  </a:cubicBezTo>
                  <a:cubicBezTo>
                    <a:pt x="42103" y="16694"/>
                    <a:pt x="47360" y="17852"/>
                    <a:pt x="52183" y="19974"/>
                  </a:cubicBezTo>
                  <a:cubicBezTo>
                    <a:pt x="53678" y="20601"/>
                    <a:pt x="55896" y="21517"/>
                    <a:pt x="56620" y="23109"/>
                  </a:cubicBezTo>
                  <a:cubicBezTo>
                    <a:pt x="57488" y="25182"/>
                    <a:pt x="57295" y="28317"/>
                    <a:pt x="55752" y="30053"/>
                  </a:cubicBezTo>
                  <a:cubicBezTo>
                    <a:pt x="55704" y="30053"/>
                    <a:pt x="55704" y="30102"/>
                    <a:pt x="55704" y="30150"/>
                  </a:cubicBezTo>
                  <a:cubicBezTo>
                    <a:pt x="56330" y="31549"/>
                    <a:pt x="55077" y="32947"/>
                    <a:pt x="54064" y="33671"/>
                  </a:cubicBezTo>
                  <a:cubicBezTo>
                    <a:pt x="52135" y="35069"/>
                    <a:pt x="49627" y="35600"/>
                    <a:pt x="47408" y="36227"/>
                  </a:cubicBezTo>
                  <a:cubicBezTo>
                    <a:pt x="45190" y="36950"/>
                    <a:pt x="42923" y="37529"/>
                    <a:pt x="40608" y="37963"/>
                  </a:cubicBezTo>
                  <a:cubicBezTo>
                    <a:pt x="39548" y="38158"/>
                    <a:pt x="38439" y="38321"/>
                    <a:pt x="37338" y="38321"/>
                  </a:cubicBezTo>
                  <a:cubicBezTo>
                    <a:pt x="36536" y="38321"/>
                    <a:pt x="35738" y="38235"/>
                    <a:pt x="34966" y="38011"/>
                  </a:cubicBezTo>
                  <a:cubicBezTo>
                    <a:pt x="34950" y="38009"/>
                    <a:pt x="34934" y="38007"/>
                    <a:pt x="34915" y="38007"/>
                  </a:cubicBezTo>
                  <a:cubicBezTo>
                    <a:pt x="34585" y="38007"/>
                    <a:pt x="33790" y="38404"/>
                    <a:pt x="34339" y="38542"/>
                  </a:cubicBezTo>
                  <a:cubicBezTo>
                    <a:pt x="35240" y="38754"/>
                    <a:pt x="36171" y="38864"/>
                    <a:pt x="37107" y="38864"/>
                  </a:cubicBezTo>
                  <a:cubicBezTo>
                    <a:pt x="37873" y="38864"/>
                    <a:pt x="38643" y="38790"/>
                    <a:pt x="39403" y="38638"/>
                  </a:cubicBezTo>
                  <a:cubicBezTo>
                    <a:pt x="41766" y="38252"/>
                    <a:pt x="44081" y="37722"/>
                    <a:pt x="46347" y="37046"/>
                  </a:cubicBezTo>
                  <a:cubicBezTo>
                    <a:pt x="48807" y="36371"/>
                    <a:pt x="51411" y="35744"/>
                    <a:pt x="53678" y="34539"/>
                  </a:cubicBezTo>
                  <a:cubicBezTo>
                    <a:pt x="54932" y="34008"/>
                    <a:pt x="55945" y="33044"/>
                    <a:pt x="56620" y="31838"/>
                  </a:cubicBezTo>
                  <a:cubicBezTo>
                    <a:pt x="56861" y="31307"/>
                    <a:pt x="56957" y="30632"/>
                    <a:pt x="56765" y="30053"/>
                  </a:cubicBezTo>
                  <a:cubicBezTo>
                    <a:pt x="56754" y="30010"/>
                    <a:pt x="56741" y="29989"/>
                    <a:pt x="56729" y="29979"/>
                  </a:cubicBezTo>
                  <a:lnTo>
                    <a:pt x="56729" y="29979"/>
                  </a:lnTo>
                  <a:cubicBezTo>
                    <a:pt x="56747" y="29969"/>
                    <a:pt x="56774" y="29948"/>
                    <a:pt x="56813" y="29909"/>
                  </a:cubicBezTo>
                  <a:cubicBezTo>
                    <a:pt x="57102" y="29523"/>
                    <a:pt x="57343" y="29089"/>
                    <a:pt x="57536" y="28655"/>
                  </a:cubicBezTo>
                  <a:cubicBezTo>
                    <a:pt x="58260" y="26870"/>
                    <a:pt x="58308" y="24845"/>
                    <a:pt x="57681" y="23012"/>
                  </a:cubicBezTo>
                  <a:cubicBezTo>
                    <a:pt x="57295" y="22192"/>
                    <a:pt x="56716" y="21517"/>
                    <a:pt x="55945" y="21083"/>
                  </a:cubicBezTo>
                  <a:cubicBezTo>
                    <a:pt x="53485" y="19395"/>
                    <a:pt x="50495" y="18479"/>
                    <a:pt x="47698" y="17611"/>
                  </a:cubicBezTo>
                  <a:cubicBezTo>
                    <a:pt x="44177" y="16550"/>
                    <a:pt x="40608" y="15730"/>
                    <a:pt x="36991" y="15055"/>
                  </a:cubicBezTo>
                  <a:cubicBezTo>
                    <a:pt x="34049" y="14524"/>
                    <a:pt x="31156" y="14235"/>
                    <a:pt x="28165" y="13945"/>
                  </a:cubicBezTo>
                  <a:cubicBezTo>
                    <a:pt x="24404" y="13511"/>
                    <a:pt x="20690" y="12836"/>
                    <a:pt x="17025" y="11920"/>
                  </a:cubicBezTo>
                  <a:cubicBezTo>
                    <a:pt x="13408" y="11100"/>
                    <a:pt x="9887" y="9991"/>
                    <a:pt x="6511" y="8544"/>
                  </a:cubicBezTo>
                  <a:cubicBezTo>
                    <a:pt x="5305" y="8062"/>
                    <a:pt x="4244" y="7338"/>
                    <a:pt x="3376" y="6422"/>
                  </a:cubicBezTo>
                  <a:cubicBezTo>
                    <a:pt x="2122" y="4975"/>
                    <a:pt x="1303" y="3142"/>
                    <a:pt x="1110" y="1213"/>
                  </a:cubicBezTo>
                  <a:cubicBezTo>
                    <a:pt x="1061" y="876"/>
                    <a:pt x="1061" y="538"/>
                    <a:pt x="1061" y="200"/>
                  </a:cubicBezTo>
                  <a:cubicBezTo>
                    <a:pt x="1061" y="57"/>
                    <a:pt x="922" y="0"/>
                    <a:pt x="746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8" name="Google Shape;9248;p49"/>
            <p:cNvSpPr/>
            <p:nvPr/>
          </p:nvSpPr>
          <p:spPr>
            <a:xfrm>
              <a:off x="2966874" y="3470396"/>
              <a:ext cx="54376" cy="125231"/>
            </a:xfrm>
            <a:custGeom>
              <a:avLst/>
              <a:gdLst/>
              <a:ahLst/>
              <a:cxnLst/>
              <a:rect l="l" t="t" r="r" b="b"/>
              <a:pathLst>
                <a:path w="3666" h="8443" extrusionOk="0">
                  <a:moveTo>
                    <a:pt x="3358" y="1"/>
                  </a:moveTo>
                  <a:cubicBezTo>
                    <a:pt x="3051" y="1"/>
                    <a:pt x="2522" y="182"/>
                    <a:pt x="2556" y="389"/>
                  </a:cubicBezTo>
                  <a:cubicBezTo>
                    <a:pt x="2653" y="1353"/>
                    <a:pt x="2604" y="2366"/>
                    <a:pt x="2460" y="3331"/>
                  </a:cubicBezTo>
                  <a:cubicBezTo>
                    <a:pt x="2219" y="5163"/>
                    <a:pt x="1592" y="6996"/>
                    <a:pt x="145" y="8153"/>
                  </a:cubicBezTo>
                  <a:cubicBezTo>
                    <a:pt x="0" y="8298"/>
                    <a:pt x="0" y="8395"/>
                    <a:pt x="193" y="8443"/>
                  </a:cubicBezTo>
                  <a:cubicBezTo>
                    <a:pt x="482" y="8443"/>
                    <a:pt x="724" y="8395"/>
                    <a:pt x="916" y="8250"/>
                  </a:cubicBezTo>
                  <a:cubicBezTo>
                    <a:pt x="2363" y="6948"/>
                    <a:pt x="3280" y="5212"/>
                    <a:pt x="3473" y="3282"/>
                  </a:cubicBezTo>
                  <a:cubicBezTo>
                    <a:pt x="3617" y="2221"/>
                    <a:pt x="3665" y="1160"/>
                    <a:pt x="3569" y="99"/>
                  </a:cubicBezTo>
                  <a:cubicBezTo>
                    <a:pt x="3569" y="30"/>
                    <a:pt x="3482" y="1"/>
                    <a:pt x="3358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9" name="Google Shape;9249;p49"/>
            <p:cNvSpPr/>
            <p:nvPr/>
          </p:nvSpPr>
          <p:spPr>
            <a:xfrm>
              <a:off x="3016224" y="3483790"/>
              <a:ext cx="57965" cy="126328"/>
            </a:xfrm>
            <a:custGeom>
              <a:avLst/>
              <a:gdLst/>
              <a:ahLst/>
              <a:cxnLst/>
              <a:rect l="l" t="t" r="r" b="b"/>
              <a:pathLst>
                <a:path w="3908" h="8517" extrusionOk="0">
                  <a:moveTo>
                    <a:pt x="3323" y="0"/>
                  </a:moveTo>
                  <a:cubicBezTo>
                    <a:pt x="3012" y="0"/>
                    <a:pt x="2573" y="193"/>
                    <a:pt x="2605" y="450"/>
                  </a:cubicBezTo>
                  <a:cubicBezTo>
                    <a:pt x="2702" y="1415"/>
                    <a:pt x="2653" y="2428"/>
                    <a:pt x="2509" y="3392"/>
                  </a:cubicBezTo>
                  <a:cubicBezTo>
                    <a:pt x="2268" y="5177"/>
                    <a:pt x="1641" y="7009"/>
                    <a:pt x="194" y="8167"/>
                  </a:cubicBezTo>
                  <a:cubicBezTo>
                    <a:pt x="1" y="8311"/>
                    <a:pt x="97" y="8456"/>
                    <a:pt x="290" y="8504"/>
                  </a:cubicBezTo>
                  <a:cubicBezTo>
                    <a:pt x="333" y="8513"/>
                    <a:pt x="376" y="8517"/>
                    <a:pt x="418" y="8517"/>
                  </a:cubicBezTo>
                  <a:cubicBezTo>
                    <a:pt x="615" y="8517"/>
                    <a:pt x="807" y="8431"/>
                    <a:pt x="965" y="8311"/>
                  </a:cubicBezTo>
                  <a:cubicBezTo>
                    <a:pt x="3329" y="6527"/>
                    <a:pt x="3907" y="2958"/>
                    <a:pt x="3618" y="161"/>
                  </a:cubicBezTo>
                  <a:cubicBezTo>
                    <a:pt x="3602" y="48"/>
                    <a:pt x="3479" y="0"/>
                    <a:pt x="3323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0" name="Google Shape;9250;p49"/>
            <p:cNvSpPr/>
            <p:nvPr/>
          </p:nvSpPr>
          <p:spPr>
            <a:xfrm>
              <a:off x="2473257" y="3516793"/>
              <a:ext cx="215338" cy="176121"/>
            </a:xfrm>
            <a:custGeom>
              <a:avLst/>
              <a:gdLst/>
              <a:ahLst/>
              <a:cxnLst/>
              <a:rect l="l" t="t" r="r" b="b"/>
              <a:pathLst>
                <a:path w="14518" h="11874" extrusionOk="0">
                  <a:moveTo>
                    <a:pt x="3380" y="1"/>
                  </a:moveTo>
                  <a:cubicBezTo>
                    <a:pt x="3172" y="1"/>
                    <a:pt x="2979" y="137"/>
                    <a:pt x="2895" y="347"/>
                  </a:cubicBezTo>
                  <a:cubicBezTo>
                    <a:pt x="2316" y="2325"/>
                    <a:pt x="1" y="11874"/>
                    <a:pt x="6801" y="11874"/>
                  </a:cubicBezTo>
                  <a:cubicBezTo>
                    <a:pt x="12588" y="11874"/>
                    <a:pt x="14228" y="3675"/>
                    <a:pt x="14518" y="1939"/>
                  </a:cubicBezTo>
                  <a:cubicBezTo>
                    <a:pt x="14518" y="1746"/>
                    <a:pt x="14373" y="1553"/>
                    <a:pt x="14180" y="1553"/>
                  </a:cubicBezTo>
                  <a:lnTo>
                    <a:pt x="3473" y="10"/>
                  </a:lnTo>
                  <a:cubicBezTo>
                    <a:pt x="3442" y="4"/>
                    <a:pt x="3411" y="1"/>
                    <a:pt x="3380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1" name="Google Shape;9251;p49"/>
            <p:cNvSpPr/>
            <p:nvPr/>
          </p:nvSpPr>
          <p:spPr>
            <a:xfrm>
              <a:off x="3292358" y="2819445"/>
              <a:ext cx="691743" cy="569420"/>
            </a:xfrm>
            <a:custGeom>
              <a:avLst/>
              <a:gdLst/>
              <a:ahLst/>
              <a:cxnLst/>
              <a:rect l="l" t="t" r="r" b="b"/>
              <a:pathLst>
                <a:path w="46637" h="38390" extrusionOk="0">
                  <a:moveTo>
                    <a:pt x="35786" y="1"/>
                  </a:moveTo>
                  <a:cubicBezTo>
                    <a:pt x="33278" y="290"/>
                    <a:pt x="30529" y="10080"/>
                    <a:pt x="30529" y="10080"/>
                  </a:cubicBezTo>
                  <a:lnTo>
                    <a:pt x="18665" y="19195"/>
                  </a:lnTo>
                  <a:lnTo>
                    <a:pt x="12636" y="4341"/>
                  </a:lnTo>
                  <a:lnTo>
                    <a:pt x="1" y="12733"/>
                  </a:lnTo>
                  <a:cubicBezTo>
                    <a:pt x="1" y="12733"/>
                    <a:pt x="7717" y="36461"/>
                    <a:pt x="14614" y="38294"/>
                  </a:cubicBezTo>
                  <a:cubicBezTo>
                    <a:pt x="14859" y="38358"/>
                    <a:pt x="15110" y="38389"/>
                    <a:pt x="15366" y="38389"/>
                  </a:cubicBezTo>
                  <a:cubicBezTo>
                    <a:pt x="22390" y="38389"/>
                    <a:pt x="33567" y="15048"/>
                    <a:pt x="33567" y="15048"/>
                  </a:cubicBezTo>
                  <a:cubicBezTo>
                    <a:pt x="33567" y="15048"/>
                    <a:pt x="33648" y="15057"/>
                    <a:pt x="33800" y="15057"/>
                  </a:cubicBezTo>
                  <a:cubicBezTo>
                    <a:pt x="34734" y="15057"/>
                    <a:pt x="38342" y="14700"/>
                    <a:pt x="42200" y="9598"/>
                  </a:cubicBezTo>
                  <a:cubicBezTo>
                    <a:pt x="46637" y="3666"/>
                    <a:pt x="42200" y="1"/>
                    <a:pt x="42200" y="1"/>
                  </a:cubicBezTo>
                  <a:cubicBezTo>
                    <a:pt x="40609" y="3425"/>
                    <a:pt x="35786" y="4341"/>
                    <a:pt x="35786" y="4341"/>
                  </a:cubicBezTo>
                  <a:cubicBezTo>
                    <a:pt x="36847" y="290"/>
                    <a:pt x="35786" y="1"/>
                    <a:pt x="35786" y="1"/>
                  </a:cubicBezTo>
                  <a:close/>
                </a:path>
              </a:pathLst>
            </a:custGeom>
            <a:solidFill>
              <a:srgbClr val="EFA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2" name="Google Shape;9252;p49"/>
            <p:cNvSpPr/>
            <p:nvPr/>
          </p:nvSpPr>
          <p:spPr>
            <a:xfrm>
              <a:off x="2974736" y="2938199"/>
              <a:ext cx="290450" cy="419923"/>
            </a:xfrm>
            <a:custGeom>
              <a:avLst/>
              <a:gdLst/>
              <a:ahLst/>
              <a:cxnLst/>
              <a:rect l="l" t="t" r="r" b="b"/>
              <a:pathLst>
                <a:path w="19582" h="28311" extrusionOk="0">
                  <a:moveTo>
                    <a:pt x="11189" y="0"/>
                  </a:moveTo>
                  <a:lnTo>
                    <a:pt x="1" y="24018"/>
                  </a:lnTo>
                  <a:lnTo>
                    <a:pt x="3473" y="28310"/>
                  </a:lnTo>
                  <a:cubicBezTo>
                    <a:pt x="13746" y="23777"/>
                    <a:pt x="19581" y="2460"/>
                    <a:pt x="19581" y="2460"/>
                  </a:cubicBezTo>
                  <a:lnTo>
                    <a:pt x="11189" y="0"/>
                  </a:ln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3" name="Google Shape;9253;p49"/>
            <p:cNvSpPr/>
            <p:nvPr/>
          </p:nvSpPr>
          <p:spPr>
            <a:xfrm>
              <a:off x="2352366" y="2472633"/>
              <a:ext cx="912792" cy="895483"/>
            </a:xfrm>
            <a:custGeom>
              <a:avLst/>
              <a:gdLst/>
              <a:ahLst/>
              <a:cxnLst/>
              <a:rect l="l" t="t" r="r" b="b"/>
              <a:pathLst>
                <a:path w="61540" h="60373" extrusionOk="0">
                  <a:moveTo>
                    <a:pt x="53766" y="1"/>
                  </a:moveTo>
                  <a:cubicBezTo>
                    <a:pt x="53351" y="1"/>
                    <a:pt x="52936" y="13"/>
                    <a:pt x="52521" y="39"/>
                  </a:cubicBezTo>
                  <a:lnTo>
                    <a:pt x="7813" y="19282"/>
                  </a:lnTo>
                  <a:cubicBezTo>
                    <a:pt x="7813" y="19282"/>
                    <a:pt x="2653" y="36789"/>
                    <a:pt x="0" y="45711"/>
                  </a:cubicBezTo>
                  <a:cubicBezTo>
                    <a:pt x="85" y="45705"/>
                    <a:pt x="169" y="45702"/>
                    <a:pt x="253" y="45702"/>
                  </a:cubicBezTo>
                  <a:cubicBezTo>
                    <a:pt x="843" y="45702"/>
                    <a:pt x="1423" y="45850"/>
                    <a:pt x="1930" y="46145"/>
                  </a:cubicBezTo>
                  <a:cubicBezTo>
                    <a:pt x="2557" y="46483"/>
                    <a:pt x="2942" y="47158"/>
                    <a:pt x="2991" y="47833"/>
                  </a:cubicBezTo>
                  <a:cubicBezTo>
                    <a:pt x="2942" y="48267"/>
                    <a:pt x="2798" y="48701"/>
                    <a:pt x="3039" y="48991"/>
                  </a:cubicBezTo>
                  <a:cubicBezTo>
                    <a:pt x="3232" y="49184"/>
                    <a:pt x="3521" y="49232"/>
                    <a:pt x="3762" y="49376"/>
                  </a:cubicBezTo>
                  <a:cubicBezTo>
                    <a:pt x="4389" y="49666"/>
                    <a:pt x="4534" y="50486"/>
                    <a:pt x="4630" y="51161"/>
                  </a:cubicBezTo>
                  <a:cubicBezTo>
                    <a:pt x="4775" y="52656"/>
                    <a:pt x="4920" y="54247"/>
                    <a:pt x="4148" y="55501"/>
                  </a:cubicBezTo>
                  <a:cubicBezTo>
                    <a:pt x="3810" y="55935"/>
                    <a:pt x="3473" y="56321"/>
                    <a:pt x="3135" y="56707"/>
                  </a:cubicBezTo>
                  <a:cubicBezTo>
                    <a:pt x="3087" y="56804"/>
                    <a:pt x="3039" y="56852"/>
                    <a:pt x="2991" y="56900"/>
                  </a:cubicBezTo>
                  <a:lnTo>
                    <a:pt x="33808" y="60372"/>
                  </a:lnTo>
                  <a:lnTo>
                    <a:pt x="34146" y="60372"/>
                  </a:lnTo>
                  <a:cubicBezTo>
                    <a:pt x="31107" y="56755"/>
                    <a:pt x="32072" y="50341"/>
                    <a:pt x="33037" y="46965"/>
                  </a:cubicBezTo>
                  <a:cubicBezTo>
                    <a:pt x="34194" y="43010"/>
                    <a:pt x="33953" y="42239"/>
                    <a:pt x="43840" y="21115"/>
                  </a:cubicBezTo>
                  <a:cubicBezTo>
                    <a:pt x="50254" y="7515"/>
                    <a:pt x="57343" y="3029"/>
                    <a:pt x="61539" y="1534"/>
                  </a:cubicBezTo>
                  <a:cubicBezTo>
                    <a:pt x="59077" y="533"/>
                    <a:pt x="56433" y="1"/>
                    <a:pt x="537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4" name="Google Shape;9254;p49"/>
            <p:cNvSpPr/>
            <p:nvPr/>
          </p:nvSpPr>
          <p:spPr>
            <a:xfrm>
              <a:off x="2813781" y="2495387"/>
              <a:ext cx="706057" cy="876319"/>
            </a:xfrm>
            <a:custGeom>
              <a:avLst/>
              <a:gdLst/>
              <a:ahLst/>
              <a:cxnLst/>
              <a:rect l="l" t="t" r="r" b="b"/>
              <a:pathLst>
                <a:path w="47602" h="59081" extrusionOk="0">
                  <a:moveTo>
                    <a:pt x="30432" y="0"/>
                  </a:moveTo>
                  <a:cubicBezTo>
                    <a:pt x="26236" y="1495"/>
                    <a:pt x="19147" y="5981"/>
                    <a:pt x="12733" y="19581"/>
                  </a:cubicBezTo>
                  <a:cubicBezTo>
                    <a:pt x="2846" y="40705"/>
                    <a:pt x="3087" y="41476"/>
                    <a:pt x="1930" y="45431"/>
                  </a:cubicBezTo>
                  <a:cubicBezTo>
                    <a:pt x="965" y="48807"/>
                    <a:pt x="0" y="55221"/>
                    <a:pt x="3039" y="58838"/>
                  </a:cubicBezTo>
                  <a:cubicBezTo>
                    <a:pt x="3879" y="58908"/>
                    <a:pt x="6131" y="59080"/>
                    <a:pt x="8434" y="59080"/>
                  </a:cubicBezTo>
                  <a:cubicBezTo>
                    <a:pt x="10890" y="59080"/>
                    <a:pt x="13403" y="58885"/>
                    <a:pt x="14324" y="58163"/>
                  </a:cubicBezTo>
                  <a:cubicBezTo>
                    <a:pt x="16398" y="56620"/>
                    <a:pt x="12106" y="49337"/>
                    <a:pt x="19822" y="45286"/>
                  </a:cubicBezTo>
                  <a:cubicBezTo>
                    <a:pt x="27538" y="41187"/>
                    <a:pt x="29419" y="34580"/>
                    <a:pt x="29419" y="34580"/>
                  </a:cubicBezTo>
                  <a:lnTo>
                    <a:pt x="30625" y="37184"/>
                  </a:lnTo>
                  <a:cubicBezTo>
                    <a:pt x="30865" y="37664"/>
                    <a:pt x="31369" y="37944"/>
                    <a:pt x="31892" y="37944"/>
                  </a:cubicBezTo>
                  <a:cubicBezTo>
                    <a:pt x="32000" y="37944"/>
                    <a:pt x="32109" y="37932"/>
                    <a:pt x="32217" y="37907"/>
                  </a:cubicBezTo>
                  <a:cubicBezTo>
                    <a:pt x="40801" y="35496"/>
                    <a:pt x="45865" y="28696"/>
                    <a:pt x="47312" y="26526"/>
                  </a:cubicBezTo>
                  <a:cubicBezTo>
                    <a:pt x="47553" y="26140"/>
                    <a:pt x="47601" y="25658"/>
                    <a:pt x="47408" y="25224"/>
                  </a:cubicBezTo>
                  <a:cubicBezTo>
                    <a:pt x="45913" y="22041"/>
                    <a:pt x="39258" y="8103"/>
                    <a:pt x="34966" y="3232"/>
                  </a:cubicBezTo>
                  <a:cubicBezTo>
                    <a:pt x="33712" y="1833"/>
                    <a:pt x="32168" y="724"/>
                    <a:pt x="30432" y="0"/>
                  </a:cubicBezTo>
                  <a:close/>
                </a:path>
              </a:pathLst>
            </a:custGeom>
            <a:solidFill>
              <a:srgbClr val="CD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5" name="Google Shape;9255;p49"/>
            <p:cNvSpPr/>
            <p:nvPr/>
          </p:nvSpPr>
          <p:spPr>
            <a:xfrm>
              <a:off x="3177906" y="2868098"/>
              <a:ext cx="72264" cy="140212"/>
            </a:xfrm>
            <a:custGeom>
              <a:avLst/>
              <a:gdLst/>
              <a:ahLst/>
              <a:cxnLst/>
              <a:rect l="l" t="t" r="r" b="b"/>
              <a:pathLst>
                <a:path w="4872" h="9453" extrusionOk="0">
                  <a:moveTo>
                    <a:pt x="0" y="0"/>
                  </a:moveTo>
                  <a:lnTo>
                    <a:pt x="0" y="0"/>
                  </a:lnTo>
                  <a:cubicBezTo>
                    <a:pt x="676" y="1640"/>
                    <a:pt x="1447" y="3231"/>
                    <a:pt x="2267" y="4823"/>
                  </a:cubicBezTo>
                  <a:cubicBezTo>
                    <a:pt x="3087" y="6366"/>
                    <a:pt x="3907" y="7958"/>
                    <a:pt x="4871" y="9453"/>
                  </a:cubicBezTo>
                  <a:cubicBezTo>
                    <a:pt x="4244" y="7765"/>
                    <a:pt x="3473" y="6173"/>
                    <a:pt x="2653" y="4630"/>
                  </a:cubicBezTo>
                  <a:cubicBezTo>
                    <a:pt x="1833" y="3038"/>
                    <a:pt x="965" y="1495"/>
                    <a:pt x="0" y="0"/>
                  </a:cubicBezTo>
                  <a:close/>
                </a:path>
              </a:pathLst>
            </a:custGeom>
            <a:solidFill>
              <a:srgbClr val="9FBC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6" name="Google Shape;9256;p49"/>
            <p:cNvSpPr/>
            <p:nvPr/>
          </p:nvSpPr>
          <p:spPr>
            <a:xfrm>
              <a:off x="2797331" y="2492865"/>
              <a:ext cx="432323" cy="861412"/>
            </a:xfrm>
            <a:custGeom>
              <a:avLst/>
              <a:gdLst/>
              <a:ahLst/>
              <a:cxnLst/>
              <a:rect l="l" t="t" r="r" b="b"/>
              <a:pathLst>
                <a:path w="29147" h="58076" extrusionOk="0">
                  <a:moveTo>
                    <a:pt x="28688" y="0"/>
                  </a:moveTo>
                  <a:cubicBezTo>
                    <a:pt x="28628" y="0"/>
                    <a:pt x="28565" y="8"/>
                    <a:pt x="28503" y="26"/>
                  </a:cubicBezTo>
                  <a:cubicBezTo>
                    <a:pt x="27249" y="604"/>
                    <a:pt x="26043" y="1280"/>
                    <a:pt x="24886" y="2051"/>
                  </a:cubicBezTo>
                  <a:cubicBezTo>
                    <a:pt x="24596" y="2292"/>
                    <a:pt x="24307" y="2485"/>
                    <a:pt x="23969" y="2726"/>
                  </a:cubicBezTo>
                  <a:lnTo>
                    <a:pt x="23680" y="2968"/>
                  </a:lnTo>
                  <a:cubicBezTo>
                    <a:pt x="23294" y="3257"/>
                    <a:pt x="22957" y="3595"/>
                    <a:pt x="22619" y="3884"/>
                  </a:cubicBezTo>
                  <a:cubicBezTo>
                    <a:pt x="20111" y="6344"/>
                    <a:pt x="17989" y="9141"/>
                    <a:pt x="16253" y="12179"/>
                  </a:cubicBezTo>
                  <a:cubicBezTo>
                    <a:pt x="14661" y="14928"/>
                    <a:pt x="13166" y="17774"/>
                    <a:pt x="11864" y="20715"/>
                  </a:cubicBezTo>
                  <a:cubicBezTo>
                    <a:pt x="10514" y="23609"/>
                    <a:pt x="9067" y="26503"/>
                    <a:pt x="7668" y="29445"/>
                  </a:cubicBezTo>
                  <a:cubicBezTo>
                    <a:pt x="5498" y="33833"/>
                    <a:pt x="3231" y="38222"/>
                    <a:pt x="1640" y="42900"/>
                  </a:cubicBezTo>
                  <a:cubicBezTo>
                    <a:pt x="820" y="45360"/>
                    <a:pt x="338" y="47868"/>
                    <a:pt x="145" y="50472"/>
                  </a:cubicBezTo>
                  <a:cubicBezTo>
                    <a:pt x="0" y="53076"/>
                    <a:pt x="531" y="55681"/>
                    <a:pt x="1785" y="57996"/>
                  </a:cubicBezTo>
                  <a:cubicBezTo>
                    <a:pt x="1813" y="58052"/>
                    <a:pt x="1891" y="58076"/>
                    <a:pt x="1984" y="58076"/>
                  </a:cubicBezTo>
                  <a:cubicBezTo>
                    <a:pt x="2210" y="58076"/>
                    <a:pt x="2528" y="57939"/>
                    <a:pt x="2460" y="57803"/>
                  </a:cubicBezTo>
                  <a:lnTo>
                    <a:pt x="2412" y="57803"/>
                  </a:lnTo>
                  <a:cubicBezTo>
                    <a:pt x="1302" y="55729"/>
                    <a:pt x="772" y="53462"/>
                    <a:pt x="772" y="51147"/>
                  </a:cubicBezTo>
                  <a:cubicBezTo>
                    <a:pt x="868" y="48784"/>
                    <a:pt x="1206" y="46469"/>
                    <a:pt x="1881" y="44202"/>
                  </a:cubicBezTo>
                  <a:cubicBezTo>
                    <a:pt x="3183" y="39765"/>
                    <a:pt x="5305" y="35521"/>
                    <a:pt x="7331" y="31374"/>
                  </a:cubicBezTo>
                  <a:cubicBezTo>
                    <a:pt x="8633" y="28673"/>
                    <a:pt x="9935" y="26021"/>
                    <a:pt x="11237" y="23320"/>
                  </a:cubicBezTo>
                  <a:cubicBezTo>
                    <a:pt x="12684" y="20281"/>
                    <a:pt x="14034" y="17291"/>
                    <a:pt x="15626" y="14349"/>
                  </a:cubicBezTo>
                  <a:cubicBezTo>
                    <a:pt x="17459" y="10829"/>
                    <a:pt x="19774" y="7549"/>
                    <a:pt x="22474" y="4607"/>
                  </a:cubicBezTo>
                  <a:cubicBezTo>
                    <a:pt x="24307" y="2823"/>
                    <a:pt x="26429" y="1328"/>
                    <a:pt x="28792" y="315"/>
                  </a:cubicBezTo>
                  <a:cubicBezTo>
                    <a:pt x="29147" y="158"/>
                    <a:pt x="28954" y="0"/>
                    <a:pt x="28688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7" name="Google Shape;9257;p49"/>
            <p:cNvSpPr/>
            <p:nvPr/>
          </p:nvSpPr>
          <p:spPr>
            <a:xfrm>
              <a:off x="2344490" y="3065912"/>
              <a:ext cx="58559" cy="226299"/>
            </a:xfrm>
            <a:custGeom>
              <a:avLst/>
              <a:gdLst/>
              <a:ahLst/>
              <a:cxnLst/>
              <a:rect l="l" t="t" r="r" b="b"/>
              <a:pathLst>
                <a:path w="3948" h="15257" extrusionOk="0">
                  <a:moveTo>
                    <a:pt x="3708" y="1"/>
                  </a:moveTo>
                  <a:cubicBezTo>
                    <a:pt x="3518" y="1"/>
                    <a:pt x="3260" y="76"/>
                    <a:pt x="3232" y="216"/>
                  </a:cubicBezTo>
                  <a:cubicBezTo>
                    <a:pt x="2075" y="2724"/>
                    <a:pt x="1207" y="5377"/>
                    <a:pt x="676" y="8126"/>
                  </a:cubicBezTo>
                  <a:cubicBezTo>
                    <a:pt x="146" y="10392"/>
                    <a:pt x="1" y="12804"/>
                    <a:pt x="290" y="15167"/>
                  </a:cubicBezTo>
                  <a:cubicBezTo>
                    <a:pt x="306" y="15229"/>
                    <a:pt x="387" y="15256"/>
                    <a:pt x="488" y="15256"/>
                  </a:cubicBezTo>
                  <a:cubicBezTo>
                    <a:pt x="699" y="15256"/>
                    <a:pt x="998" y="15137"/>
                    <a:pt x="966" y="14974"/>
                  </a:cubicBezTo>
                  <a:cubicBezTo>
                    <a:pt x="676" y="12562"/>
                    <a:pt x="821" y="10151"/>
                    <a:pt x="1351" y="7788"/>
                  </a:cubicBezTo>
                  <a:cubicBezTo>
                    <a:pt x="1930" y="5135"/>
                    <a:pt x="2798" y="2579"/>
                    <a:pt x="3907" y="120"/>
                  </a:cubicBezTo>
                  <a:cubicBezTo>
                    <a:pt x="3948" y="39"/>
                    <a:pt x="3845" y="1"/>
                    <a:pt x="3708" y="1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8" name="Google Shape;9258;p49"/>
            <p:cNvSpPr/>
            <p:nvPr/>
          </p:nvSpPr>
          <p:spPr>
            <a:xfrm>
              <a:off x="3137841" y="1883033"/>
              <a:ext cx="359110" cy="490125"/>
            </a:xfrm>
            <a:custGeom>
              <a:avLst/>
              <a:gdLst/>
              <a:ahLst/>
              <a:cxnLst/>
              <a:rect l="l" t="t" r="r" b="b"/>
              <a:pathLst>
                <a:path w="24211" h="33044" extrusionOk="0">
                  <a:moveTo>
                    <a:pt x="20304" y="0"/>
                  </a:moveTo>
                  <a:lnTo>
                    <a:pt x="18182" y="965"/>
                  </a:lnTo>
                  <a:cubicBezTo>
                    <a:pt x="6849" y="6222"/>
                    <a:pt x="1" y="18038"/>
                    <a:pt x="1013" y="30529"/>
                  </a:cubicBezTo>
                  <a:cubicBezTo>
                    <a:pt x="1013" y="30529"/>
                    <a:pt x="9260" y="32795"/>
                    <a:pt x="11286" y="33036"/>
                  </a:cubicBezTo>
                  <a:cubicBezTo>
                    <a:pt x="11317" y="33041"/>
                    <a:pt x="11348" y="33043"/>
                    <a:pt x="11380" y="33043"/>
                  </a:cubicBezTo>
                  <a:cubicBezTo>
                    <a:pt x="13030" y="33043"/>
                    <a:pt x="15738" y="26972"/>
                    <a:pt x="16543" y="25079"/>
                  </a:cubicBezTo>
                  <a:cubicBezTo>
                    <a:pt x="16687" y="24741"/>
                    <a:pt x="17025" y="24500"/>
                    <a:pt x="17411" y="24500"/>
                  </a:cubicBezTo>
                  <a:lnTo>
                    <a:pt x="19436" y="24500"/>
                  </a:lnTo>
                  <a:cubicBezTo>
                    <a:pt x="19919" y="24500"/>
                    <a:pt x="20304" y="24114"/>
                    <a:pt x="20304" y="23632"/>
                  </a:cubicBezTo>
                  <a:lnTo>
                    <a:pt x="20304" y="15723"/>
                  </a:lnTo>
                  <a:cubicBezTo>
                    <a:pt x="20304" y="15578"/>
                    <a:pt x="20353" y="15433"/>
                    <a:pt x="20401" y="15289"/>
                  </a:cubicBezTo>
                  <a:cubicBezTo>
                    <a:pt x="24211" y="8344"/>
                    <a:pt x="20304" y="0"/>
                    <a:pt x="20304" y="0"/>
                  </a:cubicBezTo>
                  <a:close/>
                </a:path>
              </a:pathLst>
            </a:custGeom>
            <a:solidFill>
              <a:srgbClr val="EFA3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9" name="Google Shape;9259;p49"/>
            <p:cNvSpPr/>
            <p:nvPr/>
          </p:nvSpPr>
          <p:spPr>
            <a:xfrm>
              <a:off x="2306576" y="1823656"/>
              <a:ext cx="1229688" cy="1322703"/>
            </a:xfrm>
            <a:custGeom>
              <a:avLst/>
              <a:gdLst/>
              <a:ahLst/>
              <a:cxnLst/>
              <a:rect l="l" t="t" r="r" b="b"/>
              <a:pathLst>
                <a:path w="82905" h="89176" extrusionOk="0">
                  <a:moveTo>
                    <a:pt x="77358" y="0"/>
                  </a:moveTo>
                  <a:lnTo>
                    <a:pt x="33423" y="20111"/>
                  </a:lnTo>
                  <a:cubicBezTo>
                    <a:pt x="33375" y="23632"/>
                    <a:pt x="32748" y="28455"/>
                    <a:pt x="29372" y="31831"/>
                  </a:cubicBezTo>
                  <a:cubicBezTo>
                    <a:pt x="25128" y="36027"/>
                    <a:pt x="20884" y="33808"/>
                    <a:pt x="14421" y="38004"/>
                  </a:cubicBezTo>
                  <a:cubicBezTo>
                    <a:pt x="13505" y="38631"/>
                    <a:pt x="5451" y="44081"/>
                    <a:pt x="4775" y="53292"/>
                  </a:cubicBezTo>
                  <a:cubicBezTo>
                    <a:pt x="4534" y="56475"/>
                    <a:pt x="5161" y="59658"/>
                    <a:pt x="6560" y="62552"/>
                  </a:cubicBezTo>
                  <a:cubicBezTo>
                    <a:pt x="1882" y="66700"/>
                    <a:pt x="1" y="73066"/>
                    <a:pt x="1785" y="78708"/>
                  </a:cubicBezTo>
                  <a:cubicBezTo>
                    <a:pt x="4021" y="85795"/>
                    <a:pt x="11133" y="89176"/>
                    <a:pt x="16926" y="89176"/>
                  </a:cubicBezTo>
                  <a:cubicBezTo>
                    <a:pt x="17008" y="89176"/>
                    <a:pt x="17089" y="89175"/>
                    <a:pt x="17170" y="89174"/>
                  </a:cubicBezTo>
                  <a:cubicBezTo>
                    <a:pt x="24983" y="89126"/>
                    <a:pt x="29999" y="82759"/>
                    <a:pt x="30674" y="81843"/>
                  </a:cubicBezTo>
                  <a:cubicBezTo>
                    <a:pt x="36124" y="74802"/>
                    <a:pt x="31879" y="69256"/>
                    <a:pt x="37570" y="63951"/>
                  </a:cubicBezTo>
                  <a:cubicBezTo>
                    <a:pt x="40560" y="61202"/>
                    <a:pt x="43695" y="60912"/>
                    <a:pt x="46541" y="56427"/>
                  </a:cubicBezTo>
                  <a:cubicBezTo>
                    <a:pt x="47023" y="55704"/>
                    <a:pt x="47409" y="54980"/>
                    <a:pt x="47746" y="54209"/>
                  </a:cubicBezTo>
                  <a:cubicBezTo>
                    <a:pt x="49772" y="50736"/>
                    <a:pt x="50833" y="50447"/>
                    <a:pt x="59707" y="44032"/>
                  </a:cubicBezTo>
                  <a:cubicBezTo>
                    <a:pt x="65494" y="39788"/>
                    <a:pt x="68436" y="30963"/>
                    <a:pt x="69738" y="25417"/>
                  </a:cubicBezTo>
                  <a:cubicBezTo>
                    <a:pt x="70510" y="22233"/>
                    <a:pt x="72680" y="19581"/>
                    <a:pt x="75622" y="18231"/>
                  </a:cubicBezTo>
                  <a:cubicBezTo>
                    <a:pt x="77648" y="17314"/>
                    <a:pt x="79384" y="16012"/>
                    <a:pt x="80782" y="14324"/>
                  </a:cubicBezTo>
                  <a:cubicBezTo>
                    <a:pt x="82133" y="12781"/>
                    <a:pt x="82856" y="10852"/>
                    <a:pt x="82904" y="8826"/>
                  </a:cubicBezTo>
                  <a:cubicBezTo>
                    <a:pt x="82663" y="3859"/>
                    <a:pt x="77358" y="0"/>
                    <a:pt x="77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0" name="Google Shape;9260;p49"/>
            <p:cNvSpPr/>
            <p:nvPr/>
          </p:nvSpPr>
          <p:spPr>
            <a:xfrm>
              <a:off x="2760842" y="1613560"/>
              <a:ext cx="796194" cy="628587"/>
            </a:xfrm>
            <a:custGeom>
              <a:avLst/>
              <a:gdLst/>
              <a:ahLst/>
              <a:cxnLst/>
              <a:rect l="l" t="t" r="r" b="b"/>
              <a:pathLst>
                <a:path w="53679" h="42379" extrusionOk="0">
                  <a:moveTo>
                    <a:pt x="37649" y="0"/>
                  </a:moveTo>
                  <a:cubicBezTo>
                    <a:pt x="35668" y="0"/>
                    <a:pt x="33545" y="271"/>
                    <a:pt x="31349" y="805"/>
                  </a:cubicBezTo>
                  <a:cubicBezTo>
                    <a:pt x="32072" y="1288"/>
                    <a:pt x="32699" y="1915"/>
                    <a:pt x="33229" y="2590"/>
                  </a:cubicBezTo>
                  <a:cubicBezTo>
                    <a:pt x="33567" y="3072"/>
                    <a:pt x="33808" y="3554"/>
                    <a:pt x="34049" y="4037"/>
                  </a:cubicBezTo>
                  <a:cubicBezTo>
                    <a:pt x="36171" y="9004"/>
                    <a:pt x="32844" y="16576"/>
                    <a:pt x="25899" y="21688"/>
                  </a:cubicBezTo>
                  <a:cubicBezTo>
                    <a:pt x="21722" y="24762"/>
                    <a:pt x="17104" y="26332"/>
                    <a:pt x="13186" y="26332"/>
                  </a:cubicBezTo>
                  <a:cubicBezTo>
                    <a:pt x="11450" y="26332"/>
                    <a:pt x="9851" y="26024"/>
                    <a:pt x="8489" y="25402"/>
                  </a:cubicBezTo>
                  <a:cubicBezTo>
                    <a:pt x="7958" y="25160"/>
                    <a:pt x="7476" y="24871"/>
                    <a:pt x="7042" y="24533"/>
                  </a:cubicBezTo>
                  <a:lnTo>
                    <a:pt x="5499" y="22990"/>
                  </a:lnTo>
                  <a:cubicBezTo>
                    <a:pt x="5016" y="22363"/>
                    <a:pt x="4679" y="21640"/>
                    <a:pt x="4437" y="20868"/>
                  </a:cubicBezTo>
                  <a:cubicBezTo>
                    <a:pt x="724" y="27234"/>
                    <a:pt x="1" y="33649"/>
                    <a:pt x="3135" y="37844"/>
                  </a:cubicBezTo>
                  <a:cubicBezTo>
                    <a:pt x="5374" y="40897"/>
                    <a:pt x="9245" y="42378"/>
                    <a:pt x="13910" y="42378"/>
                  </a:cubicBezTo>
                  <a:cubicBezTo>
                    <a:pt x="20300" y="42378"/>
                    <a:pt x="28180" y="39600"/>
                    <a:pt x="35400" y="34275"/>
                  </a:cubicBezTo>
                  <a:cubicBezTo>
                    <a:pt x="47891" y="25064"/>
                    <a:pt x="53678" y="11801"/>
                    <a:pt x="48373" y="4519"/>
                  </a:cubicBezTo>
                  <a:cubicBezTo>
                    <a:pt x="46144" y="1479"/>
                    <a:pt x="42282" y="0"/>
                    <a:pt x="37649" y="0"/>
                  </a:cubicBezTo>
                  <a:close/>
                </a:path>
              </a:pathLst>
            </a:custGeom>
            <a:solidFill>
              <a:srgbClr val="A56B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1" name="Google Shape;9261;p49"/>
            <p:cNvSpPr/>
            <p:nvPr/>
          </p:nvSpPr>
          <p:spPr>
            <a:xfrm>
              <a:off x="2865282" y="1651963"/>
              <a:ext cx="498609" cy="408784"/>
            </a:xfrm>
            <a:custGeom>
              <a:avLst/>
              <a:gdLst/>
              <a:ahLst/>
              <a:cxnLst/>
              <a:rect l="l" t="t" r="r" b="b"/>
              <a:pathLst>
                <a:path w="33616" h="27560" extrusionOk="0">
                  <a:moveTo>
                    <a:pt x="26188" y="1"/>
                  </a:moveTo>
                  <a:lnTo>
                    <a:pt x="26188" y="1"/>
                  </a:lnTo>
                  <a:cubicBezTo>
                    <a:pt x="26526" y="435"/>
                    <a:pt x="26767" y="917"/>
                    <a:pt x="27008" y="1448"/>
                  </a:cubicBezTo>
                  <a:cubicBezTo>
                    <a:pt x="29179" y="6415"/>
                    <a:pt x="25803" y="13987"/>
                    <a:pt x="18858" y="19099"/>
                  </a:cubicBezTo>
                  <a:cubicBezTo>
                    <a:pt x="14681" y="22173"/>
                    <a:pt x="10063" y="23743"/>
                    <a:pt x="6145" y="23743"/>
                  </a:cubicBezTo>
                  <a:cubicBezTo>
                    <a:pt x="4409" y="23743"/>
                    <a:pt x="2810" y="23435"/>
                    <a:pt x="1448" y="22813"/>
                  </a:cubicBezTo>
                  <a:cubicBezTo>
                    <a:pt x="965" y="22571"/>
                    <a:pt x="435" y="22282"/>
                    <a:pt x="1" y="21944"/>
                  </a:cubicBezTo>
                  <a:lnTo>
                    <a:pt x="1" y="21944"/>
                  </a:lnTo>
                  <a:lnTo>
                    <a:pt x="2267" y="24259"/>
                  </a:lnTo>
                  <a:cubicBezTo>
                    <a:pt x="3910" y="26472"/>
                    <a:pt x="6697" y="27560"/>
                    <a:pt x="9964" y="27560"/>
                  </a:cubicBezTo>
                  <a:cubicBezTo>
                    <a:pt x="13890" y="27560"/>
                    <a:pt x="18509" y="25989"/>
                    <a:pt x="22668" y="22909"/>
                  </a:cubicBezTo>
                  <a:cubicBezTo>
                    <a:pt x="30336" y="17266"/>
                    <a:pt x="33616" y="8730"/>
                    <a:pt x="29998" y="3859"/>
                  </a:cubicBezTo>
                  <a:cubicBezTo>
                    <a:pt x="29613" y="3232"/>
                    <a:pt x="29082" y="2750"/>
                    <a:pt x="28503" y="2316"/>
                  </a:cubicBezTo>
                  <a:lnTo>
                    <a:pt x="26188" y="1"/>
                  </a:lnTo>
                  <a:close/>
                </a:path>
              </a:pathLst>
            </a:custGeom>
            <a:solidFill>
              <a:srgbClr val="753D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2" name="Google Shape;9262;p49"/>
            <p:cNvSpPr/>
            <p:nvPr/>
          </p:nvSpPr>
          <p:spPr>
            <a:xfrm>
              <a:off x="2803042" y="1602910"/>
              <a:ext cx="495035" cy="401219"/>
            </a:xfrm>
            <a:custGeom>
              <a:avLst/>
              <a:gdLst/>
              <a:ahLst/>
              <a:cxnLst/>
              <a:rect l="l" t="t" r="r" b="b"/>
              <a:pathLst>
                <a:path w="33375" h="27050" extrusionOk="0">
                  <a:moveTo>
                    <a:pt x="22742" y="0"/>
                  </a:moveTo>
                  <a:cubicBezTo>
                    <a:pt x="18837" y="0"/>
                    <a:pt x="14239" y="1557"/>
                    <a:pt x="10032" y="4658"/>
                  </a:cubicBezTo>
                  <a:cubicBezTo>
                    <a:pt x="3377" y="9529"/>
                    <a:pt x="1" y="16570"/>
                    <a:pt x="1592" y="21586"/>
                  </a:cubicBezTo>
                  <a:cubicBezTo>
                    <a:pt x="1834" y="22358"/>
                    <a:pt x="2171" y="23081"/>
                    <a:pt x="2654" y="23708"/>
                  </a:cubicBezTo>
                  <a:lnTo>
                    <a:pt x="4197" y="25251"/>
                  </a:lnTo>
                  <a:cubicBezTo>
                    <a:pt x="4631" y="25589"/>
                    <a:pt x="5161" y="25878"/>
                    <a:pt x="5644" y="26120"/>
                  </a:cubicBezTo>
                  <a:cubicBezTo>
                    <a:pt x="7006" y="26742"/>
                    <a:pt x="8605" y="27050"/>
                    <a:pt x="10341" y="27050"/>
                  </a:cubicBezTo>
                  <a:cubicBezTo>
                    <a:pt x="14259" y="27050"/>
                    <a:pt x="18877" y="25480"/>
                    <a:pt x="23054" y="22406"/>
                  </a:cubicBezTo>
                  <a:cubicBezTo>
                    <a:pt x="29999" y="17294"/>
                    <a:pt x="33375" y="9770"/>
                    <a:pt x="31204" y="4755"/>
                  </a:cubicBezTo>
                  <a:cubicBezTo>
                    <a:pt x="31011" y="4272"/>
                    <a:pt x="30722" y="3790"/>
                    <a:pt x="30433" y="3356"/>
                  </a:cubicBezTo>
                  <a:cubicBezTo>
                    <a:pt x="29902" y="2633"/>
                    <a:pt x="29275" y="2006"/>
                    <a:pt x="28552" y="1523"/>
                  </a:cubicBezTo>
                  <a:cubicBezTo>
                    <a:pt x="26975" y="507"/>
                    <a:pt x="24971" y="0"/>
                    <a:pt x="22742" y="0"/>
                  </a:cubicBezTo>
                  <a:close/>
                </a:path>
              </a:pathLst>
            </a:custGeom>
            <a:solidFill>
              <a:srgbClr val="C487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3" name="Google Shape;9263;p49"/>
            <p:cNvSpPr/>
            <p:nvPr/>
          </p:nvSpPr>
          <p:spPr>
            <a:xfrm>
              <a:off x="2344490" y="3365718"/>
              <a:ext cx="110947" cy="597661"/>
            </a:xfrm>
            <a:custGeom>
              <a:avLst/>
              <a:gdLst/>
              <a:ahLst/>
              <a:cxnLst/>
              <a:rect l="l" t="t" r="r" b="b"/>
              <a:pathLst>
                <a:path w="7480" h="40294" extrusionOk="0">
                  <a:moveTo>
                    <a:pt x="6866" y="0"/>
                  </a:moveTo>
                  <a:cubicBezTo>
                    <a:pt x="6545" y="0"/>
                    <a:pt x="6172" y="145"/>
                    <a:pt x="6078" y="405"/>
                  </a:cubicBezTo>
                  <a:lnTo>
                    <a:pt x="6078" y="356"/>
                  </a:lnTo>
                  <a:cubicBezTo>
                    <a:pt x="4727" y="3298"/>
                    <a:pt x="3618" y="6337"/>
                    <a:pt x="2798" y="9423"/>
                  </a:cubicBezTo>
                  <a:cubicBezTo>
                    <a:pt x="966" y="15741"/>
                    <a:pt x="1" y="22396"/>
                    <a:pt x="724" y="28955"/>
                  </a:cubicBezTo>
                  <a:cubicBezTo>
                    <a:pt x="1158" y="32910"/>
                    <a:pt x="2461" y="36720"/>
                    <a:pt x="4534" y="40096"/>
                  </a:cubicBezTo>
                  <a:cubicBezTo>
                    <a:pt x="4604" y="40235"/>
                    <a:pt x="4760" y="40293"/>
                    <a:pt x="4941" y="40293"/>
                  </a:cubicBezTo>
                  <a:cubicBezTo>
                    <a:pt x="5388" y="40293"/>
                    <a:pt x="5981" y="39930"/>
                    <a:pt x="5740" y="39517"/>
                  </a:cubicBezTo>
                  <a:cubicBezTo>
                    <a:pt x="2075" y="33585"/>
                    <a:pt x="1400" y="26351"/>
                    <a:pt x="2123" y="19503"/>
                  </a:cubicBezTo>
                  <a:cubicBezTo>
                    <a:pt x="2750" y="14053"/>
                    <a:pt x="4052" y="8700"/>
                    <a:pt x="6029" y="3588"/>
                  </a:cubicBezTo>
                  <a:cubicBezTo>
                    <a:pt x="6463" y="2527"/>
                    <a:pt x="6849" y="1514"/>
                    <a:pt x="7332" y="501"/>
                  </a:cubicBezTo>
                  <a:cubicBezTo>
                    <a:pt x="7479" y="157"/>
                    <a:pt x="7200" y="0"/>
                    <a:pt x="6866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4" name="Google Shape;9264;p49"/>
            <p:cNvSpPr/>
            <p:nvPr/>
          </p:nvSpPr>
          <p:spPr>
            <a:xfrm>
              <a:off x="3881116" y="3707829"/>
              <a:ext cx="365547" cy="547482"/>
            </a:xfrm>
            <a:custGeom>
              <a:avLst/>
              <a:gdLst/>
              <a:ahLst/>
              <a:cxnLst/>
              <a:rect l="l" t="t" r="r" b="b"/>
              <a:pathLst>
                <a:path w="24645" h="36911" extrusionOk="0">
                  <a:moveTo>
                    <a:pt x="18888" y="0"/>
                  </a:moveTo>
                  <a:cubicBezTo>
                    <a:pt x="15666" y="0"/>
                    <a:pt x="11173" y="4010"/>
                    <a:pt x="8006" y="10907"/>
                  </a:cubicBezTo>
                  <a:cubicBezTo>
                    <a:pt x="6029" y="12595"/>
                    <a:pt x="4582" y="14862"/>
                    <a:pt x="3955" y="17370"/>
                  </a:cubicBezTo>
                  <a:cubicBezTo>
                    <a:pt x="3473" y="19443"/>
                    <a:pt x="3521" y="21614"/>
                    <a:pt x="4148" y="23687"/>
                  </a:cubicBezTo>
                  <a:cubicBezTo>
                    <a:pt x="1640" y="24893"/>
                    <a:pt x="48" y="27401"/>
                    <a:pt x="0" y="30150"/>
                  </a:cubicBezTo>
                  <a:cubicBezTo>
                    <a:pt x="48" y="33767"/>
                    <a:pt x="3280" y="36468"/>
                    <a:pt x="6077" y="36854"/>
                  </a:cubicBezTo>
                  <a:cubicBezTo>
                    <a:pt x="6339" y="36892"/>
                    <a:pt x="6598" y="36911"/>
                    <a:pt x="6854" y="36911"/>
                  </a:cubicBezTo>
                  <a:cubicBezTo>
                    <a:pt x="11395" y="36911"/>
                    <a:pt x="14873" y="31103"/>
                    <a:pt x="16060" y="29185"/>
                  </a:cubicBezTo>
                  <a:cubicBezTo>
                    <a:pt x="17459" y="26822"/>
                    <a:pt x="18423" y="24218"/>
                    <a:pt x="18809" y="21517"/>
                  </a:cubicBezTo>
                  <a:cubicBezTo>
                    <a:pt x="19774" y="20553"/>
                    <a:pt x="24645" y="15537"/>
                    <a:pt x="24066" y="8544"/>
                  </a:cubicBezTo>
                  <a:cubicBezTo>
                    <a:pt x="24018" y="8013"/>
                    <a:pt x="23391" y="1213"/>
                    <a:pt x="19918" y="152"/>
                  </a:cubicBezTo>
                  <a:cubicBezTo>
                    <a:pt x="19593" y="50"/>
                    <a:pt x="19249" y="0"/>
                    <a:pt x="188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5" name="Google Shape;9265;p49"/>
            <p:cNvSpPr/>
            <p:nvPr/>
          </p:nvSpPr>
          <p:spPr>
            <a:xfrm>
              <a:off x="3710861" y="3686469"/>
              <a:ext cx="329059" cy="533347"/>
            </a:xfrm>
            <a:custGeom>
              <a:avLst/>
              <a:gdLst/>
              <a:ahLst/>
              <a:cxnLst/>
              <a:rect l="l" t="t" r="r" b="b"/>
              <a:pathLst>
                <a:path w="22185" h="35958" extrusionOk="0">
                  <a:moveTo>
                    <a:pt x="14806" y="1"/>
                  </a:moveTo>
                  <a:cubicBezTo>
                    <a:pt x="11719" y="1"/>
                    <a:pt x="8392" y="3377"/>
                    <a:pt x="7861" y="8248"/>
                  </a:cubicBezTo>
                  <a:cubicBezTo>
                    <a:pt x="4775" y="11334"/>
                    <a:pt x="2701" y="15241"/>
                    <a:pt x="1881" y="19533"/>
                  </a:cubicBezTo>
                  <a:cubicBezTo>
                    <a:pt x="1736" y="20449"/>
                    <a:pt x="0" y="30770"/>
                    <a:pt x="5691" y="34628"/>
                  </a:cubicBezTo>
                  <a:cubicBezTo>
                    <a:pt x="6999" y="35515"/>
                    <a:pt x="8529" y="35958"/>
                    <a:pt x="10119" y="35958"/>
                  </a:cubicBezTo>
                  <a:cubicBezTo>
                    <a:pt x="10346" y="35958"/>
                    <a:pt x="10574" y="35949"/>
                    <a:pt x="10803" y="35931"/>
                  </a:cubicBezTo>
                  <a:cubicBezTo>
                    <a:pt x="15336" y="35304"/>
                    <a:pt x="17603" y="29950"/>
                    <a:pt x="17941" y="29082"/>
                  </a:cubicBezTo>
                  <a:cubicBezTo>
                    <a:pt x="19339" y="25754"/>
                    <a:pt x="18134" y="24935"/>
                    <a:pt x="18954" y="19533"/>
                  </a:cubicBezTo>
                  <a:cubicBezTo>
                    <a:pt x="19918" y="12733"/>
                    <a:pt x="22185" y="11817"/>
                    <a:pt x="21558" y="7910"/>
                  </a:cubicBezTo>
                  <a:cubicBezTo>
                    <a:pt x="20979" y="4582"/>
                    <a:pt x="18423" y="1"/>
                    <a:pt x="14806" y="1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6" name="Google Shape;9266;p49"/>
            <p:cNvSpPr/>
            <p:nvPr/>
          </p:nvSpPr>
          <p:spPr>
            <a:xfrm>
              <a:off x="3843203" y="3767310"/>
              <a:ext cx="79413" cy="429223"/>
            </a:xfrm>
            <a:custGeom>
              <a:avLst/>
              <a:gdLst/>
              <a:ahLst/>
              <a:cxnLst/>
              <a:rect l="l" t="t" r="r" b="b"/>
              <a:pathLst>
                <a:path w="5354" h="28938" extrusionOk="0">
                  <a:moveTo>
                    <a:pt x="5112" y="1"/>
                  </a:moveTo>
                  <a:cubicBezTo>
                    <a:pt x="4968" y="1"/>
                    <a:pt x="4871" y="49"/>
                    <a:pt x="4871" y="193"/>
                  </a:cubicBezTo>
                  <a:cubicBezTo>
                    <a:pt x="4823" y="386"/>
                    <a:pt x="2363" y="20304"/>
                    <a:pt x="48" y="28648"/>
                  </a:cubicBezTo>
                  <a:cubicBezTo>
                    <a:pt x="0" y="28793"/>
                    <a:pt x="97" y="28889"/>
                    <a:pt x="193" y="28937"/>
                  </a:cubicBezTo>
                  <a:lnTo>
                    <a:pt x="241" y="28937"/>
                  </a:lnTo>
                  <a:cubicBezTo>
                    <a:pt x="386" y="28937"/>
                    <a:pt x="482" y="28889"/>
                    <a:pt x="482" y="28793"/>
                  </a:cubicBezTo>
                  <a:cubicBezTo>
                    <a:pt x="2846" y="20401"/>
                    <a:pt x="5305" y="435"/>
                    <a:pt x="5305" y="242"/>
                  </a:cubicBezTo>
                  <a:cubicBezTo>
                    <a:pt x="5353" y="145"/>
                    <a:pt x="5257" y="1"/>
                    <a:pt x="5112" y="1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7" name="Google Shape;9267;p49"/>
            <p:cNvSpPr/>
            <p:nvPr/>
          </p:nvSpPr>
          <p:spPr>
            <a:xfrm>
              <a:off x="3893991" y="3830039"/>
              <a:ext cx="80348" cy="93237"/>
            </a:xfrm>
            <a:custGeom>
              <a:avLst/>
              <a:gdLst/>
              <a:ahLst/>
              <a:cxnLst/>
              <a:rect l="l" t="t" r="r" b="b"/>
              <a:pathLst>
                <a:path w="5417" h="6286" extrusionOk="0">
                  <a:moveTo>
                    <a:pt x="5109" y="1"/>
                  </a:moveTo>
                  <a:cubicBezTo>
                    <a:pt x="5061" y="1"/>
                    <a:pt x="5012" y="20"/>
                    <a:pt x="4968" y="64"/>
                  </a:cubicBezTo>
                  <a:lnTo>
                    <a:pt x="97" y="5899"/>
                  </a:lnTo>
                  <a:cubicBezTo>
                    <a:pt x="0" y="5996"/>
                    <a:pt x="49" y="6141"/>
                    <a:pt x="97" y="6237"/>
                  </a:cubicBezTo>
                  <a:cubicBezTo>
                    <a:pt x="145" y="6285"/>
                    <a:pt x="193" y="6285"/>
                    <a:pt x="290" y="6285"/>
                  </a:cubicBezTo>
                  <a:cubicBezTo>
                    <a:pt x="338" y="6285"/>
                    <a:pt x="386" y="6285"/>
                    <a:pt x="434" y="6237"/>
                  </a:cubicBezTo>
                  <a:lnTo>
                    <a:pt x="5305" y="401"/>
                  </a:lnTo>
                  <a:cubicBezTo>
                    <a:pt x="5417" y="215"/>
                    <a:pt x="5270" y="1"/>
                    <a:pt x="5109" y="1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8" name="Google Shape;9268;p49"/>
            <p:cNvSpPr/>
            <p:nvPr/>
          </p:nvSpPr>
          <p:spPr>
            <a:xfrm>
              <a:off x="3813907" y="3950469"/>
              <a:ext cx="62919" cy="125883"/>
            </a:xfrm>
            <a:custGeom>
              <a:avLst/>
              <a:gdLst/>
              <a:ahLst/>
              <a:cxnLst/>
              <a:rect l="l" t="t" r="r" b="b"/>
              <a:pathLst>
                <a:path w="4242" h="8487" extrusionOk="0">
                  <a:moveTo>
                    <a:pt x="308" y="0"/>
                  </a:moveTo>
                  <a:cubicBezTo>
                    <a:pt x="151" y="0"/>
                    <a:pt x="0" y="148"/>
                    <a:pt x="94" y="336"/>
                  </a:cubicBezTo>
                  <a:lnTo>
                    <a:pt x="3760" y="8342"/>
                  </a:lnTo>
                  <a:cubicBezTo>
                    <a:pt x="3808" y="8391"/>
                    <a:pt x="3904" y="8439"/>
                    <a:pt x="4001" y="8439"/>
                  </a:cubicBezTo>
                  <a:cubicBezTo>
                    <a:pt x="4049" y="8487"/>
                    <a:pt x="4049" y="8487"/>
                    <a:pt x="4097" y="8487"/>
                  </a:cubicBezTo>
                  <a:cubicBezTo>
                    <a:pt x="4194" y="8391"/>
                    <a:pt x="4242" y="8294"/>
                    <a:pt x="4194" y="8149"/>
                  </a:cubicBezTo>
                  <a:lnTo>
                    <a:pt x="528" y="144"/>
                  </a:lnTo>
                  <a:cubicBezTo>
                    <a:pt x="478" y="43"/>
                    <a:pt x="392" y="0"/>
                    <a:pt x="308" y="0"/>
                  </a:cubicBezTo>
                  <a:close/>
                </a:path>
              </a:pathLst>
            </a:custGeom>
            <a:solidFill>
              <a:srgbClr val="A1E2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9" name="Google Shape;9269;p49"/>
            <p:cNvSpPr/>
            <p:nvPr/>
          </p:nvSpPr>
          <p:spPr>
            <a:xfrm>
              <a:off x="3968394" y="3796427"/>
              <a:ext cx="177664" cy="427280"/>
            </a:xfrm>
            <a:custGeom>
              <a:avLst/>
              <a:gdLst/>
              <a:ahLst/>
              <a:cxnLst/>
              <a:rect l="l" t="t" r="r" b="b"/>
              <a:pathLst>
                <a:path w="11978" h="28807" extrusionOk="0">
                  <a:moveTo>
                    <a:pt x="11692" y="1"/>
                  </a:moveTo>
                  <a:cubicBezTo>
                    <a:pt x="11619" y="1"/>
                    <a:pt x="11541" y="33"/>
                    <a:pt x="11478" y="111"/>
                  </a:cubicBezTo>
                  <a:cubicBezTo>
                    <a:pt x="6993" y="7635"/>
                    <a:pt x="96" y="28325"/>
                    <a:pt x="48" y="28518"/>
                  </a:cubicBezTo>
                  <a:cubicBezTo>
                    <a:pt x="0" y="28662"/>
                    <a:pt x="48" y="28807"/>
                    <a:pt x="193" y="28807"/>
                  </a:cubicBezTo>
                  <a:lnTo>
                    <a:pt x="241" y="28807"/>
                  </a:lnTo>
                  <a:cubicBezTo>
                    <a:pt x="338" y="28807"/>
                    <a:pt x="434" y="28759"/>
                    <a:pt x="434" y="28662"/>
                  </a:cubicBezTo>
                  <a:cubicBezTo>
                    <a:pt x="531" y="28469"/>
                    <a:pt x="7427" y="7828"/>
                    <a:pt x="11912" y="304"/>
                  </a:cubicBezTo>
                  <a:cubicBezTo>
                    <a:pt x="11977" y="141"/>
                    <a:pt x="11845" y="1"/>
                    <a:pt x="11692" y="1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0" name="Google Shape;9270;p49"/>
            <p:cNvSpPr/>
            <p:nvPr/>
          </p:nvSpPr>
          <p:spPr>
            <a:xfrm>
              <a:off x="4002718" y="3935873"/>
              <a:ext cx="42940" cy="94706"/>
            </a:xfrm>
            <a:custGeom>
              <a:avLst/>
              <a:gdLst/>
              <a:ahLst/>
              <a:cxnLst/>
              <a:rect l="l" t="t" r="r" b="b"/>
              <a:pathLst>
                <a:path w="2895" h="6385" extrusionOk="0">
                  <a:moveTo>
                    <a:pt x="293" y="0"/>
                  </a:moveTo>
                  <a:cubicBezTo>
                    <a:pt x="263" y="0"/>
                    <a:pt x="230" y="6"/>
                    <a:pt x="194" y="18"/>
                  </a:cubicBezTo>
                  <a:cubicBezTo>
                    <a:pt x="97" y="67"/>
                    <a:pt x="1" y="211"/>
                    <a:pt x="49" y="308"/>
                  </a:cubicBezTo>
                  <a:lnTo>
                    <a:pt x="2412" y="6240"/>
                  </a:lnTo>
                  <a:cubicBezTo>
                    <a:pt x="2461" y="6336"/>
                    <a:pt x="2557" y="6384"/>
                    <a:pt x="2653" y="6384"/>
                  </a:cubicBezTo>
                  <a:lnTo>
                    <a:pt x="2702" y="6384"/>
                  </a:lnTo>
                  <a:cubicBezTo>
                    <a:pt x="2846" y="6336"/>
                    <a:pt x="2895" y="6191"/>
                    <a:pt x="2846" y="6047"/>
                  </a:cubicBezTo>
                  <a:lnTo>
                    <a:pt x="483" y="163"/>
                  </a:lnTo>
                  <a:cubicBezTo>
                    <a:pt x="447" y="54"/>
                    <a:pt x="384" y="0"/>
                    <a:pt x="293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1" name="Google Shape;9271;p49"/>
            <p:cNvSpPr/>
            <p:nvPr/>
          </p:nvSpPr>
          <p:spPr>
            <a:xfrm>
              <a:off x="4004869" y="4051556"/>
              <a:ext cx="96589" cy="67725"/>
            </a:xfrm>
            <a:custGeom>
              <a:avLst/>
              <a:gdLst/>
              <a:ahLst/>
              <a:cxnLst/>
              <a:rect l="l" t="t" r="r" b="b"/>
              <a:pathLst>
                <a:path w="6512" h="4566" extrusionOk="0">
                  <a:moveTo>
                    <a:pt x="6298" y="1"/>
                  </a:moveTo>
                  <a:cubicBezTo>
                    <a:pt x="6245" y="1"/>
                    <a:pt x="6185" y="12"/>
                    <a:pt x="6126" y="32"/>
                  </a:cubicBezTo>
                  <a:lnTo>
                    <a:pt x="145" y="4132"/>
                  </a:lnTo>
                  <a:cubicBezTo>
                    <a:pt x="49" y="4228"/>
                    <a:pt x="1" y="4373"/>
                    <a:pt x="97" y="4469"/>
                  </a:cubicBezTo>
                  <a:cubicBezTo>
                    <a:pt x="145" y="4517"/>
                    <a:pt x="194" y="4566"/>
                    <a:pt x="290" y="4566"/>
                  </a:cubicBezTo>
                  <a:cubicBezTo>
                    <a:pt x="338" y="4566"/>
                    <a:pt x="386" y="4566"/>
                    <a:pt x="435" y="4517"/>
                  </a:cubicBezTo>
                  <a:lnTo>
                    <a:pt x="6415" y="418"/>
                  </a:lnTo>
                  <a:cubicBezTo>
                    <a:pt x="6511" y="370"/>
                    <a:pt x="6511" y="225"/>
                    <a:pt x="6463" y="80"/>
                  </a:cubicBezTo>
                  <a:cubicBezTo>
                    <a:pt x="6435" y="24"/>
                    <a:pt x="6374" y="1"/>
                    <a:pt x="6298" y="1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2" name="Google Shape;9272;p49"/>
            <p:cNvSpPr/>
            <p:nvPr/>
          </p:nvSpPr>
          <p:spPr>
            <a:xfrm>
              <a:off x="4082847" y="3851205"/>
              <a:ext cx="97539" cy="67770"/>
            </a:xfrm>
            <a:custGeom>
              <a:avLst/>
              <a:gdLst/>
              <a:ahLst/>
              <a:cxnLst/>
              <a:rect l="l" t="t" r="r" b="b"/>
              <a:pathLst>
                <a:path w="6576" h="4569" extrusionOk="0">
                  <a:moveTo>
                    <a:pt x="6245" y="0"/>
                  </a:moveTo>
                  <a:cubicBezTo>
                    <a:pt x="6207" y="0"/>
                    <a:pt x="6166" y="11"/>
                    <a:pt x="6125" y="35"/>
                  </a:cubicBezTo>
                  <a:lnTo>
                    <a:pt x="145" y="4135"/>
                  </a:lnTo>
                  <a:cubicBezTo>
                    <a:pt x="49" y="4231"/>
                    <a:pt x="0" y="4376"/>
                    <a:pt x="97" y="4472"/>
                  </a:cubicBezTo>
                  <a:cubicBezTo>
                    <a:pt x="145" y="4521"/>
                    <a:pt x="193" y="4569"/>
                    <a:pt x="290" y="4569"/>
                  </a:cubicBezTo>
                  <a:cubicBezTo>
                    <a:pt x="338" y="4569"/>
                    <a:pt x="386" y="4521"/>
                    <a:pt x="434" y="4521"/>
                  </a:cubicBezTo>
                  <a:lnTo>
                    <a:pt x="6415" y="421"/>
                  </a:lnTo>
                  <a:cubicBezTo>
                    <a:pt x="6575" y="261"/>
                    <a:pt x="6435" y="0"/>
                    <a:pt x="6245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3" name="Google Shape;9273;p49"/>
            <p:cNvSpPr/>
            <p:nvPr/>
          </p:nvSpPr>
          <p:spPr>
            <a:xfrm>
              <a:off x="3441877" y="3747166"/>
              <a:ext cx="302598" cy="572490"/>
            </a:xfrm>
            <a:custGeom>
              <a:avLst/>
              <a:gdLst/>
              <a:ahLst/>
              <a:cxnLst/>
              <a:rect l="l" t="t" r="r" b="b"/>
              <a:pathLst>
                <a:path w="20401" h="38597" extrusionOk="0">
                  <a:moveTo>
                    <a:pt x="5948" y="0"/>
                  </a:moveTo>
                  <a:cubicBezTo>
                    <a:pt x="5547" y="0"/>
                    <a:pt x="5154" y="62"/>
                    <a:pt x="4775" y="201"/>
                  </a:cubicBezTo>
                  <a:cubicBezTo>
                    <a:pt x="1592" y="1359"/>
                    <a:pt x="0" y="7773"/>
                    <a:pt x="1881" y="16020"/>
                  </a:cubicBezTo>
                  <a:cubicBezTo>
                    <a:pt x="1303" y="18528"/>
                    <a:pt x="1544" y="21180"/>
                    <a:pt x="2605" y="23592"/>
                  </a:cubicBezTo>
                  <a:cubicBezTo>
                    <a:pt x="3473" y="25521"/>
                    <a:pt x="4823" y="27209"/>
                    <a:pt x="6559" y="28463"/>
                  </a:cubicBezTo>
                  <a:cubicBezTo>
                    <a:pt x="5305" y="30922"/>
                    <a:pt x="5547" y="33912"/>
                    <a:pt x="7235" y="36131"/>
                  </a:cubicBezTo>
                  <a:cubicBezTo>
                    <a:pt x="8587" y="37866"/>
                    <a:pt x="10657" y="38597"/>
                    <a:pt x="12625" y="38597"/>
                  </a:cubicBezTo>
                  <a:cubicBezTo>
                    <a:pt x="13884" y="38597"/>
                    <a:pt x="15100" y="38297"/>
                    <a:pt x="16060" y="37771"/>
                  </a:cubicBezTo>
                  <a:cubicBezTo>
                    <a:pt x="20401" y="35359"/>
                    <a:pt x="19629" y="27980"/>
                    <a:pt x="19340" y="25617"/>
                  </a:cubicBezTo>
                  <a:cubicBezTo>
                    <a:pt x="19050" y="22868"/>
                    <a:pt x="18230" y="20216"/>
                    <a:pt x="16880" y="17852"/>
                  </a:cubicBezTo>
                  <a:cubicBezTo>
                    <a:pt x="17073" y="16502"/>
                    <a:pt x="17845" y="9557"/>
                    <a:pt x="13167" y="4349"/>
                  </a:cubicBezTo>
                  <a:cubicBezTo>
                    <a:pt x="12866" y="4006"/>
                    <a:pt x="9171" y="0"/>
                    <a:pt x="59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4" name="Google Shape;9274;p49"/>
            <p:cNvSpPr/>
            <p:nvPr/>
          </p:nvSpPr>
          <p:spPr>
            <a:xfrm>
              <a:off x="3536305" y="3838138"/>
              <a:ext cx="128776" cy="444945"/>
            </a:xfrm>
            <a:custGeom>
              <a:avLst/>
              <a:gdLst/>
              <a:ahLst/>
              <a:cxnLst/>
              <a:rect l="l" t="t" r="r" b="b"/>
              <a:pathLst>
                <a:path w="8682" h="29998" extrusionOk="0">
                  <a:moveTo>
                    <a:pt x="193" y="0"/>
                  </a:moveTo>
                  <a:cubicBezTo>
                    <a:pt x="97" y="48"/>
                    <a:pt x="0" y="145"/>
                    <a:pt x="0" y="289"/>
                  </a:cubicBezTo>
                  <a:cubicBezTo>
                    <a:pt x="1013" y="8970"/>
                    <a:pt x="8103" y="29612"/>
                    <a:pt x="8199" y="29805"/>
                  </a:cubicBezTo>
                  <a:cubicBezTo>
                    <a:pt x="8199" y="29901"/>
                    <a:pt x="8296" y="29998"/>
                    <a:pt x="8392" y="29998"/>
                  </a:cubicBezTo>
                  <a:lnTo>
                    <a:pt x="8489" y="29998"/>
                  </a:lnTo>
                  <a:cubicBezTo>
                    <a:pt x="8585" y="29950"/>
                    <a:pt x="8681" y="29805"/>
                    <a:pt x="8633" y="29660"/>
                  </a:cubicBezTo>
                  <a:cubicBezTo>
                    <a:pt x="8537" y="29467"/>
                    <a:pt x="1495" y="8874"/>
                    <a:pt x="483" y="241"/>
                  </a:cubicBezTo>
                  <a:cubicBezTo>
                    <a:pt x="434" y="97"/>
                    <a:pt x="338" y="0"/>
                    <a:pt x="193" y="0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5" name="Google Shape;9275;p49"/>
            <p:cNvSpPr/>
            <p:nvPr/>
          </p:nvSpPr>
          <p:spPr>
            <a:xfrm>
              <a:off x="3513417" y="4031561"/>
              <a:ext cx="88713" cy="55533"/>
            </a:xfrm>
            <a:custGeom>
              <a:avLst/>
              <a:gdLst/>
              <a:ahLst/>
              <a:cxnLst/>
              <a:rect l="l" t="t" r="r" b="b"/>
              <a:pathLst>
                <a:path w="5981" h="3744" extrusionOk="0">
                  <a:moveTo>
                    <a:pt x="268" y="1"/>
                  </a:moveTo>
                  <a:cubicBezTo>
                    <a:pt x="197" y="1"/>
                    <a:pt x="127" y="35"/>
                    <a:pt x="97" y="126"/>
                  </a:cubicBezTo>
                  <a:cubicBezTo>
                    <a:pt x="0" y="223"/>
                    <a:pt x="48" y="367"/>
                    <a:pt x="145" y="416"/>
                  </a:cubicBezTo>
                  <a:lnTo>
                    <a:pt x="5595" y="3695"/>
                  </a:lnTo>
                  <a:cubicBezTo>
                    <a:pt x="5643" y="3743"/>
                    <a:pt x="5691" y="3743"/>
                    <a:pt x="5739" y="3743"/>
                  </a:cubicBezTo>
                  <a:cubicBezTo>
                    <a:pt x="5787" y="3743"/>
                    <a:pt x="5884" y="3695"/>
                    <a:pt x="5932" y="3647"/>
                  </a:cubicBezTo>
                  <a:cubicBezTo>
                    <a:pt x="5980" y="3502"/>
                    <a:pt x="5980" y="3358"/>
                    <a:pt x="5836" y="3309"/>
                  </a:cubicBezTo>
                  <a:lnTo>
                    <a:pt x="386" y="30"/>
                  </a:lnTo>
                  <a:cubicBezTo>
                    <a:pt x="351" y="12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6" name="Google Shape;9276;p49"/>
            <p:cNvSpPr/>
            <p:nvPr/>
          </p:nvSpPr>
          <p:spPr>
            <a:xfrm>
              <a:off x="3622144" y="4068288"/>
              <a:ext cx="41946" cy="108945"/>
            </a:xfrm>
            <a:custGeom>
              <a:avLst/>
              <a:gdLst/>
              <a:ahLst/>
              <a:cxnLst/>
              <a:rect l="l" t="t" r="r" b="b"/>
              <a:pathLst>
                <a:path w="2828" h="7345" extrusionOk="0">
                  <a:moveTo>
                    <a:pt x="2528" y="0"/>
                  </a:moveTo>
                  <a:cubicBezTo>
                    <a:pt x="2439" y="0"/>
                    <a:pt x="2353" y="48"/>
                    <a:pt x="2316" y="158"/>
                  </a:cubicBezTo>
                  <a:lnTo>
                    <a:pt x="49" y="7055"/>
                  </a:lnTo>
                  <a:cubicBezTo>
                    <a:pt x="1" y="7199"/>
                    <a:pt x="97" y="7296"/>
                    <a:pt x="194" y="7344"/>
                  </a:cubicBezTo>
                  <a:lnTo>
                    <a:pt x="290" y="7344"/>
                  </a:lnTo>
                  <a:cubicBezTo>
                    <a:pt x="387" y="7344"/>
                    <a:pt x="483" y="7296"/>
                    <a:pt x="483" y="7199"/>
                  </a:cubicBezTo>
                  <a:lnTo>
                    <a:pt x="2798" y="303"/>
                  </a:lnTo>
                  <a:cubicBezTo>
                    <a:pt x="2828" y="124"/>
                    <a:pt x="2673" y="0"/>
                    <a:pt x="2528" y="0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7" name="Google Shape;9277;p49"/>
            <p:cNvSpPr/>
            <p:nvPr/>
          </p:nvSpPr>
          <p:spPr>
            <a:xfrm>
              <a:off x="3562767" y="3861544"/>
              <a:ext cx="40789" cy="109657"/>
            </a:xfrm>
            <a:custGeom>
              <a:avLst/>
              <a:gdLst/>
              <a:ahLst/>
              <a:cxnLst/>
              <a:rect l="l" t="t" r="r" b="b"/>
              <a:pathLst>
                <a:path w="2750" h="7393" extrusionOk="0">
                  <a:moveTo>
                    <a:pt x="2526" y="1"/>
                  </a:moveTo>
                  <a:cubicBezTo>
                    <a:pt x="2411" y="1"/>
                    <a:pt x="2307" y="80"/>
                    <a:pt x="2268" y="158"/>
                  </a:cubicBezTo>
                  <a:lnTo>
                    <a:pt x="49" y="7055"/>
                  </a:lnTo>
                  <a:cubicBezTo>
                    <a:pt x="1" y="7200"/>
                    <a:pt x="49" y="7344"/>
                    <a:pt x="194" y="7392"/>
                  </a:cubicBezTo>
                  <a:lnTo>
                    <a:pt x="242" y="7392"/>
                  </a:lnTo>
                  <a:cubicBezTo>
                    <a:pt x="338" y="7392"/>
                    <a:pt x="435" y="7296"/>
                    <a:pt x="483" y="7200"/>
                  </a:cubicBezTo>
                  <a:lnTo>
                    <a:pt x="2750" y="303"/>
                  </a:lnTo>
                  <a:cubicBezTo>
                    <a:pt x="2750" y="207"/>
                    <a:pt x="2702" y="62"/>
                    <a:pt x="2605" y="14"/>
                  </a:cubicBezTo>
                  <a:cubicBezTo>
                    <a:pt x="2579" y="5"/>
                    <a:pt x="2552" y="1"/>
                    <a:pt x="2526" y="1"/>
                  </a:cubicBezTo>
                  <a:close/>
                </a:path>
              </a:pathLst>
            </a:custGeom>
            <a:solidFill>
              <a:srgbClr val="79B7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8" name="Google Shape;9278;p49"/>
            <p:cNvSpPr/>
            <p:nvPr/>
          </p:nvSpPr>
          <p:spPr>
            <a:xfrm>
              <a:off x="4002006" y="3746573"/>
              <a:ext cx="328362" cy="513620"/>
            </a:xfrm>
            <a:custGeom>
              <a:avLst/>
              <a:gdLst/>
              <a:ahLst/>
              <a:cxnLst/>
              <a:rect l="l" t="t" r="r" b="b"/>
              <a:pathLst>
                <a:path w="22138" h="34628" extrusionOk="0">
                  <a:moveTo>
                    <a:pt x="16189" y="0"/>
                  </a:moveTo>
                  <a:cubicBezTo>
                    <a:pt x="15433" y="0"/>
                    <a:pt x="14678" y="174"/>
                    <a:pt x="13987" y="530"/>
                  </a:cubicBezTo>
                  <a:cubicBezTo>
                    <a:pt x="11865" y="1591"/>
                    <a:pt x="12106" y="3713"/>
                    <a:pt x="10177" y="6897"/>
                  </a:cubicBezTo>
                  <a:cubicBezTo>
                    <a:pt x="7958" y="10658"/>
                    <a:pt x="6367" y="9838"/>
                    <a:pt x="3762" y="13455"/>
                  </a:cubicBezTo>
                  <a:cubicBezTo>
                    <a:pt x="3039" y="14468"/>
                    <a:pt x="1" y="18664"/>
                    <a:pt x="483" y="24259"/>
                  </a:cubicBezTo>
                  <a:cubicBezTo>
                    <a:pt x="579" y="25657"/>
                    <a:pt x="1013" y="30383"/>
                    <a:pt x="4775" y="32988"/>
                  </a:cubicBezTo>
                  <a:cubicBezTo>
                    <a:pt x="6270" y="34049"/>
                    <a:pt x="8055" y="34628"/>
                    <a:pt x="9887" y="34628"/>
                  </a:cubicBezTo>
                  <a:cubicBezTo>
                    <a:pt x="15916" y="34579"/>
                    <a:pt x="22041" y="27442"/>
                    <a:pt x="22137" y="20159"/>
                  </a:cubicBezTo>
                  <a:cubicBezTo>
                    <a:pt x="22137" y="16928"/>
                    <a:pt x="21076" y="13793"/>
                    <a:pt x="19147" y="11237"/>
                  </a:cubicBezTo>
                  <a:cubicBezTo>
                    <a:pt x="21944" y="7089"/>
                    <a:pt x="21366" y="2556"/>
                    <a:pt x="19002" y="868"/>
                  </a:cubicBezTo>
                  <a:cubicBezTo>
                    <a:pt x="18157" y="295"/>
                    <a:pt x="17173" y="0"/>
                    <a:pt x="16189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9" name="Google Shape;9279;p49"/>
            <p:cNvSpPr/>
            <p:nvPr/>
          </p:nvSpPr>
          <p:spPr>
            <a:xfrm>
              <a:off x="4094298" y="3839369"/>
              <a:ext cx="153086" cy="378629"/>
            </a:xfrm>
            <a:custGeom>
              <a:avLst/>
              <a:gdLst/>
              <a:ahLst/>
              <a:cxnLst/>
              <a:rect l="l" t="t" r="r" b="b"/>
              <a:pathLst>
                <a:path w="10321" h="25527" extrusionOk="0">
                  <a:moveTo>
                    <a:pt x="10056" y="1"/>
                  </a:moveTo>
                  <a:cubicBezTo>
                    <a:pt x="9951" y="1"/>
                    <a:pt x="9878" y="87"/>
                    <a:pt x="9839" y="206"/>
                  </a:cubicBezTo>
                  <a:cubicBezTo>
                    <a:pt x="9839" y="351"/>
                    <a:pt x="7138" y="16700"/>
                    <a:pt x="97" y="25140"/>
                  </a:cubicBezTo>
                  <a:cubicBezTo>
                    <a:pt x="0" y="25237"/>
                    <a:pt x="0" y="25381"/>
                    <a:pt x="145" y="25478"/>
                  </a:cubicBezTo>
                  <a:cubicBezTo>
                    <a:pt x="145" y="25526"/>
                    <a:pt x="193" y="25526"/>
                    <a:pt x="289" y="25526"/>
                  </a:cubicBezTo>
                  <a:cubicBezTo>
                    <a:pt x="338" y="25526"/>
                    <a:pt x="386" y="25478"/>
                    <a:pt x="434" y="25430"/>
                  </a:cubicBezTo>
                  <a:cubicBezTo>
                    <a:pt x="7572" y="16893"/>
                    <a:pt x="10321" y="448"/>
                    <a:pt x="10321" y="303"/>
                  </a:cubicBezTo>
                  <a:cubicBezTo>
                    <a:pt x="10321" y="158"/>
                    <a:pt x="10224" y="14"/>
                    <a:pt x="10128" y="14"/>
                  </a:cubicBezTo>
                  <a:cubicBezTo>
                    <a:pt x="10102" y="5"/>
                    <a:pt x="10078" y="1"/>
                    <a:pt x="10056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0" name="Google Shape;9280;p49"/>
            <p:cNvSpPr/>
            <p:nvPr/>
          </p:nvSpPr>
          <p:spPr>
            <a:xfrm>
              <a:off x="4127910" y="4029855"/>
              <a:ext cx="16479" cy="129488"/>
            </a:xfrm>
            <a:custGeom>
              <a:avLst/>
              <a:gdLst/>
              <a:ahLst/>
              <a:cxnLst/>
              <a:rect l="l" t="t" r="r" b="b"/>
              <a:pathLst>
                <a:path w="1111" h="8730" extrusionOk="0">
                  <a:moveTo>
                    <a:pt x="194" y="0"/>
                  </a:moveTo>
                  <a:cubicBezTo>
                    <a:pt x="97" y="48"/>
                    <a:pt x="1" y="145"/>
                    <a:pt x="1" y="290"/>
                  </a:cubicBezTo>
                  <a:cubicBezTo>
                    <a:pt x="483" y="2990"/>
                    <a:pt x="676" y="5739"/>
                    <a:pt x="483" y="8488"/>
                  </a:cubicBezTo>
                  <a:cubicBezTo>
                    <a:pt x="483" y="8633"/>
                    <a:pt x="580" y="8729"/>
                    <a:pt x="724" y="8729"/>
                  </a:cubicBezTo>
                  <a:cubicBezTo>
                    <a:pt x="869" y="8729"/>
                    <a:pt x="965" y="8633"/>
                    <a:pt x="965" y="8536"/>
                  </a:cubicBezTo>
                  <a:cubicBezTo>
                    <a:pt x="1110" y="5739"/>
                    <a:pt x="965" y="2942"/>
                    <a:pt x="483" y="193"/>
                  </a:cubicBezTo>
                  <a:cubicBezTo>
                    <a:pt x="435" y="97"/>
                    <a:pt x="338" y="0"/>
                    <a:pt x="194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1" name="Google Shape;9281;p49"/>
            <p:cNvSpPr/>
            <p:nvPr/>
          </p:nvSpPr>
          <p:spPr>
            <a:xfrm>
              <a:off x="4195876" y="3959457"/>
              <a:ext cx="53664" cy="61110"/>
            </a:xfrm>
            <a:custGeom>
              <a:avLst/>
              <a:gdLst/>
              <a:ahLst/>
              <a:cxnLst/>
              <a:rect l="l" t="t" r="r" b="b"/>
              <a:pathLst>
                <a:path w="3618" h="4120" extrusionOk="0">
                  <a:moveTo>
                    <a:pt x="3371" y="1"/>
                  </a:moveTo>
                  <a:cubicBezTo>
                    <a:pt x="3304" y="1"/>
                    <a:pt x="3237" y="37"/>
                    <a:pt x="3183" y="116"/>
                  </a:cubicBezTo>
                  <a:cubicBezTo>
                    <a:pt x="3183" y="116"/>
                    <a:pt x="1351" y="2287"/>
                    <a:pt x="97" y="3733"/>
                  </a:cubicBezTo>
                  <a:cubicBezTo>
                    <a:pt x="0" y="3782"/>
                    <a:pt x="0" y="3926"/>
                    <a:pt x="97" y="4023"/>
                  </a:cubicBezTo>
                  <a:cubicBezTo>
                    <a:pt x="145" y="4071"/>
                    <a:pt x="193" y="4119"/>
                    <a:pt x="242" y="4119"/>
                  </a:cubicBezTo>
                  <a:cubicBezTo>
                    <a:pt x="338" y="4119"/>
                    <a:pt x="386" y="4071"/>
                    <a:pt x="434" y="4023"/>
                  </a:cubicBezTo>
                  <a:cubicBezTo>
                    <a:pt x="1688" y="2576"/>
                    <a:pt x="3521" y="406"/>
                    <a:pt x="3521" y="406"/>
                  </a:cubicBezTo>
                  <a:cubicBezTo>
                    <a:pt x="3618" y="309"/>
                    <a:pt x="3618" y="165"/>
                    <a:pt x="3521" y="68"/>
                  </a:cubicBezTo>
                  <a:cubicBezTo>
                    <a:pt x="3478" y="25"/>
                    <a:pt x="3425" y="1"/>
                    <a:pt x="3371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2" name="Google Shape;9282;p49"/>
            <p:cNvSpPr/>
            <p:nvPr/>
          </p:nvSpPr>
          <p:spPr>
            <a:xfrm>
              <a:off x="4209745" y="3825782"/>
              <a:ext cx="27633" cy="71730"/>
            </a:xfrm>
            <a:custGeom>
              <a:avLst/>
              <a:gdLst/>
              <a:ahLst/>
              <a:cxnLst/>
              <a:rect l="l" t="t" r="r" b="b"/>
              <a:pathLst>
                <a:path w="1863" h="4836" extrusionOk="0">
                  <a:moveTo>
                    <a:pt x="279" y="0"/>
                  </a:moveTo>
                  <a:cubicBezTo>
                    <a:pt x="136" y="0"/>
                    <a:pt x="0" y="124"/>
                    <a:pt x="30" y="303"/>
                  </a:cubicBezTo>
                  <a:lnTo>
                    <a:pt x="1380" y="4643"/>
                  </a:lnTo>
                  <a:cubicBezTo>
                    <a:pt x="1429" y="4740"/>
                    <a:pt x="1525" y="4788"/>
                    <a:pt x="1622" y="4836"/>
                  </a:cubicBezTo>
                  <a:lnTo>
                    <a:pt x="1718" y="4836"/>
                  </a:lnTo>
                  <a:cubicBezTo>
                    <a:pt x="1814" y="4788"/>
                    <a:pt x="1863" y="4643"/>
                    <a:pt x="1863" y="4547"/>
                  </a:cubicBezTo>
                  <a:lnTo>
                    <a:pt x="512" y="158"/>
                  </a:lnTo>
                  <a:cubicBezTo>
                    <a:pt x="457" y="47"/>
                    <a:pt x="367" y="0"/>
                    <a:pt x="279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3" name="Google Shape;9283;p49"/>
            <p:cNvSpPr/>
            <p:nvPr/>
          </p:nvSpPr>
          <p:spPr>
            <a:xfrm>
              <a:off x="3556329" y="3713317"/>
              <a:ext cx="349098" cy="527488"/>
            </a:xfrm>
            <a:custGeom>
              <a:avLst/>
              <a:gdLst/>
              <a:ahLst/>
              <a:cxnLst/>
              <a:rect l="l" t="t" r="r" b="b"/>
              <a:pathLst>
                <a:path w="23536" h="35563" extrusionOk="0">
                  <a:moveTo>
                    <a:pt x="11391" y="0"/>
                  </a:moveTo>
                  <a:cubicBezTo>
                    <a:pt x="10850" y="0"/>
                    <a:pt x="10309" y="87"/>
                    <a:pt x="9791" y="265"/>
                  </a:cubicBezTo>
                  <a:cubicBezTo>
                    <a:pt x="7090" y="1326"/>
                    <a:pt x="5354" y="5570"/>
                    <a:pt x="6994" y="10248"/>
                  </a:cubicBezTo>
                  <a:cubicBezTo>
                    <a:pt x="4486" y="12273"/>
                    <a:pt x="2653" y="15022"/>
                    <a:pt x="1785" y="18109"/>
                  </a:cubicBezTo>
                  <a:cubicBezTo>
                    <a:pt x="1" y="25150"/>
                    <a:pt x="4100" y="33638"/>
                    <a:pt x="9888" y="35278"/>
                  </a:cubicBezTo>
                  <a:cubicBezTo>
                    <a:pt x="10636" y="35465"/>
                    <a:pt x="11412" y="35563"/>
                    <a:pt x="12192" y="35563"/>
                  </a:cubicBezTo>
                  <a:cubicBezTo>
                    <a:pt x="13220" y="35563"/>
                    <a:pt x="14254" y="35393"/>
                    <a:pt x="15241" y="35037"/>
                  </a:cubicBezTo>
                  <a:cubicBezTo>
                    <a:pt x="19581" y="33494"/>
                    <a:pt x="21173" y="29008"/>
                    <a:pt x="21655" y="27706"/>
                  </a:cubicBezTo>
                  <a:cubicBezTo>
                    <a:pt x="23536" y="22401"/>
                    <a:pt x="21703" y="17530"/>
                    <a:pt x="21269" y="16421"/>
                  </a:cubicBezTo>
                  <a:cubicBezTo>
                    <a:pt x="19678" y="12273"/>
                    <a:pt x="17942" y="12611"/>
                    <a:pt x="16736" y="8415"/>
                  </a:cubicBezTo>
                  <a:cubicBezTo>
                    <a:pt x="15723" y="4846"/>
                    <a:pt x="16495" y="2869"/>
                    <a:pt x="14759" y="1277"/>
                  </a:cubicBezTo>
                  <a:cubicBezTo>
                    <a:pt x="13823" y="442"/>
                    <a:pt x="12609" y="0"/>
                    <a:pt x="11391" y="0"/>
                  </a:cubicBezTo>
                  <a:close/>
                </a:path>
              </a:pathLst>
            </a:custGeom>
            <a:solidFill>
              <a:srgbClr val="4A93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4" name="Google Shape;9284;p49"/>
            <p:cNvSpPr/>
            <p:nvPr/>
          </p:nvSpPr>
          <p:spPr>
            <a:xfrm>
              <a:off x="3690822" y="3805223"/>
              <a:ext cx="77277" cy="403785"/>
            </a:xfrm>
            <a:custGeom>
              <a:avLst/>
              <a:gdLst/>
              <a:ahLst/>
              <a:cxnLst/>
              <a:rect l="l" t="t" r="r" b="b"/>
              <a:pathLst>
                <a:path w="5210" h="27223" extrusionOk="0">
                  <a:moveTo>
                    <a:pt x="1930" y="1"/>
                  </a:moveTo>
                  <a:cubicBezTo>
                    <a:pt x="1785" y="1"/>
                    <a:pt x="1689" y="97"/>
                    <a:pt x="1640" y="242"/>
                  </a:cubicBezTo>
                  <a:cubicBezTo>
                    <a:pt x="1640" y="386"/>
                    <a:pt x="1" y="16977"/>
                    <a:pt x="4679" y="27105"/>
                  </a:cubicBezTo>
                  <a:cubicBezTo>
                    <a:pt x="4727" y="27153"/>
                    <a:pt x="4775" y="27201"/>
                    <a:pt x="4872" y="27201"/>
                  </a:cubicBezTo>
                  <a:cubicBezTo>
                    <a:pt x="4888" y="27217"/>
                    <a:pt x="4904" y="27223"/>
                    <a:pt x="4920" y="27223"/>
                  </a:cubicBezTo>
                  <a:cubicBezTo>
                    <a:pt x="4952" y="27223"/>
                    <a:pt x="4984" y="27201"/>
                    <a:pt x="5016" y="27201"/>
                  </a:cubicBezTo>
                  <a:cubicBezTo>
                    <a:pt x="5161" y="27153"/>
                    <a:pt x="5209" y="27008"/>
                    <a:pt x="5113" y="26864"/>
                  </a:cubicBezTo>
                  <a:cubicBezTo>
                    <a:pt x="483" y="16880"/>
                    <a:pt x="2123" y="435"/>
                    <a:pt x="2123" y="242"/>
                  </a:cubicBezTo>
                  <a:cubicBezTo>
                    <a:pt x="2123" y="145"/>
                    <a:pt x="2026" y="49"/>
                    <a:pt x="1930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5" name="Google Shape;9285;p49"/>
            <p:cNvSpPr/>
            <p:nvPr/>
          </p:nvSpPr>
          <p:spPr>
            <a:xfrm>
              <a:off x="3735885" y="4018374"/>
              <a:ext cx="46515" cy="123792"/>
            </a:xfrm>
            <a:custGeom>
              <a:avLst/>
              <a:gdLst/>
              <a:ahLst/>
              <a:cxnLst/>
              <a:rect l="l" t="t" r="r" b="b"/>
              <a:pathLst>
                <a:path w="3136" h="8346" extrusionOk="0">
                  <a:moveTo>
                    <a:pt x="2829" y="1"/>
                  </a:moveTo>
                  <a:cubicBezTo>
                    <a:pt x="2756" y="1"/>
                    <a:pt x="2685" y="54"/>
                    <a:pt x="2654" y="147"/>
                  </a:cubicBezTo>
                  <a:cubicBezTo>
                    <a:pt x="1496" y="2655"/>
                    <a:pt x="580" y="5308"/>
                    <a:pt x="49" y="8057"/>
                  </a:cubicBezTo>
                  <a:cubicBezTo>
                    <a:pt x="1" y="8153"/>
                    <a:pt x="97" y="8298"/>
                    <a:pt x="242" y="8346"/>
                  </a:cubicBezTo>
                  <a:cubicBezTo>
                    <a:pt x="387" y="8298"/>
                    <a:pt x="483" y="8249"/>
                    <a:pt x="483" y="8153"/>
                  </a:cubicBezTo>
                  <a:cubicBezTo>
                    <a:pt x="1062" y="5452"/>
                    <a:pt x="1930" y="2848"/>
                    <a:pt x="3088" y="340"/>
                  </a:cubicBezTo>
                  <a:cubicBezTo>
                    <a:pt x="3136" y="195"/>
                    <a:pt x="3088" y="99"/>
                    <a:pt x="2943" y="51"/>
                  </a:cubicBezTo>
                  <a:cubicBezTo>
                    <a:pt x="2909" y="17"/>
                    <a:pt x="2868" y="1"/>
                    <a:pt x="2829" y="1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6" name="Google Shape;9286;p49"/>
            <p:cNvSpPr/>
            <p:nvPr/>
          </p:nvSpPr>
          <p:spPr>
            <a:xfrm>
              <a:off x="3681551" y="3921143"/>
              <a:ext cx="38609" cy="70810"/>
            </a:xfrm>
            <a:custGeom>
              <a:avLst/>
              <a:gdLst/>
              <a:ahLst/>
              <a:cxnLst/>
              <a:rect l="l" t="t" r="r" b="b"/>
              <a:pathLst>
                <a:path w="2603" h="4774" extrusionOk="0">
                  <a:moveTo>
                    <a:pt x="309" y="0"/>
                  </a:moveTo>
                  <a:cubicBezTo>
                    <a:pt x="152" y="0"/>
                    <a:pt x="1" y="148"/>
                    <a:pt x="95" y="336"/>
                  </a:cubicBezTo>
                  <a:cubicBezTo>
                    <a:pt x="95" y="384"/>
                    <a:pt x="1301" y="2940"/>
                    <a:pt x="2169" y="4628"/>
                  </a:cubicBezTo>
                  <a:cubicBezTo>
                    <a:pt x="2169" y="4725"/>
                    <a:pt x="2265" y="4773"/>
                    <a:pt x="2362" y="4773"/>
                  </a:cubicBezTo>
                  <a:cubicBezTo>
                    <a:pt x="2410" y="4773"/>
                    <a:pt x="2410" y="4773"/>
                    <a:pt x="2458" y="4725"/>
                  </a:cubicBezTo>
                  <a:cubicBezTo>
                    <a:pt x="2555" y="4677"/>
                    <a:pt x="2603" y="4532"/>
                    <a:pt x="2555" y="4435"/>
                  </a:cubicBezTo>
                  <a:cubicBezTo>
                    <a:pt x="1735" y="2748"/>
                    <a:pt x="529" y="143"/>
                    <a:pt x="529" y="143"/>
                  </a:cubicBezTo>
                  <a:cubicBezTo>
                    <a:pt x="479" y="42"/>
                    <a:pt x="393" y="0"/>
                    <a:pt x="309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7" name="Google Shape;9287;p49"/>
            <p:cNvSpPr/>
            <p:nvPr/>
          </p:nvSpPr>
          <p:spPr>
            <a:xfrm>
              <a:off x="3711573" y="3799453"/>
              <a:ext cx="44453" cy="64447"/>
            </a:xfrm>
            <a:custGeom>
              <a:avLst/>
              <a:gdLst/>
              <a:ahLst/>
              <a:cxnLst/>
              <a:rect l="l" t="t" r="r" b="b"/>
              <a:pathLst>
                <a:path w="2997" h="4345" extrusionOk="0">
                  <a:moveTo>
                    <a:pt x="2678" y="0"/>
                  </a:moveTo>
                  <a:cubicBezTo>
                    <a:pt x="2614" y="0"/>
                    <a:pt x="2550" y="30"/>
                    <a:pt x="2508" y="100"/>
                  </a:cubicBezTo>
                  <a:lnTo>
                    <a:pt x="48" y="4007"/>
                  </a:lnTo>
                  <a:cubicBezTo>
                    <a:pt x="0" y="4103"/>
                    <a:pt x="0" y="4248"/>
                    <a:pt x="145" y="4296"/>
                  </a:cubicBezTo>
                  <a:cubicBezTo>
                    <a:pt x="145" y="4344"/>
                    <a:pt x="193" y="4344"/>
                    <a:pt x="241" y="4344"/>
                  </a:cubicBezTo>
                  <a:cubicBezTo>
                    <a:pt x="338" y="4344"/>
                    <a:pt x="434" y="4296"/>
                    <a:pt x="483" y="4248"/>
                  </a:cubicBezTo>
                  <a:lnTo>
                    <a:pt x="2894" y="341"/>
                  </a:lnTo>
                  <a:cubicBezTo>
                    <a:pt x="2996" y="171"/>
                    <a:pt x="2833" y="0"/>
                    <a:pt x="2678" y="0"/>
                  </a:cubicBezTo>
                  <a:close/>
                </a:path>
              </a:pathLst>
            </a:custGeom>
            <a:solidFill>
              <a:srgbClr val="63A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8" name="Google Shape;9288;p49"/>
            <p:cNvSpPr/>
            <p:nvPr/>
          </p:nvSpPr>
          <p:spPr>
            <a:xfrm>
              <a:off x="3500542" y="4134295"/>
              <a:ext cx="812628" cy="262550"/>
            </a:xfrm>
            <a:custGeom>
              <a:avLst/>
              <a:gdLst/>
              <a:ahLst/>
              <a:cxnLst/>
              <a:rect l="l" t="t" r="r" b="b"/>
              <a:pathLst>
                <a:path w="54787" h="17701" extrusionOk="0">
                  <a:moveTo>
                    <a:pt x="1350" y="0"/>
                  </a:moveTo>
                  <a:cubicBezTo>
                    <a:pt x="627" y="0"/>
                    <a:pt x="48" y="579"/>
                    <a:pt x="48" y="1303"/>
                  </a:cubicBezTo>
                  <a:lnTo>
                    <a:pt x="48" y="16350"/>
                  </a:lnTo>
                  <a:cubicBezTo>
                    <a:pt x="0" y="17073"/>
                    <a:pt x="627" y="17700"/>
                    <a:pt x="1350" y="17700"/>
                  </a:cubicBezTo>
                  <a:lnTo>
                    <a:pt x="53485" y="17700"/>
                  </a:lnTo>
                  <a:cubicBezTo>
                    <a:pt x="54208" y="17700"/>
                    <a:pt x="54787" y="17073"/>
                    <a:pt x="54787" y="16350"/>
                  </a:cubicBezTo>
                  <a:lnTo>
                    <a:pt x="54787" y="1303"/>
                  </a:lnTo>
                  <a:cubicBezTo>
                    <a:pt x="54787" y="579"/>
                    <a:pt x="54208" y="0"/>
                    <a:pt x="53485" y="0"/>
                  </a:cubicBezTo>
                  <a:close/>
                </a:path>
              </a:pathLst>
            </a:custGeom>
            <a:solidFill>
              <a:srgbClr val="B97C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9" name="Google Shape;9289;p49"/>
            <p:cNvSpPr/>
            <p:nvPr/>
          </p:nvSpPr>
          <p:spPr>
            <a:xfrm>
              <a:off x="3723010" y="4134295"/>
              <a:ext cx="590170" cy="262550"/>
            </a:xfrm>
            <a:custGeom>
              <a:avLst/>
              <a:gdLst/>
              <a:ahLst/>
              <a:cxnLst/>
              <a:rect l="l" t="t" r="r" b="b"/>
              <a:pathLst>
                <a:path w="39789" h="17701" extrusionOk="0">
                  <a:moveTo>
                    <a:pt x="1303" y="0"/>
                  </a:moveTo>
                  <a:cubicBezTo>
                    <a:pt x="580" y="0"/>
                    <a:pt x="1" y="579"/>
                    <a:pt x="1" y="1303"/>
                  </a:cubicBezTo>
                  <a:lnTo>
                    <a:pt x="1" y="16350"/>
                  </a:lnTo>
                  <a:cubicBezTo>
                    <a:pt x="1" y="17073"/>
                    <a:pt x="580" y="17700"/>
                    <a:pt x="1303" y="17700"/>
                  </a:cubicBezTo>
                  <a:lnTo>
                    <a:pt x="38487" y="17700"/>
                  </a:lnTo>
                  <a:cubicBezTo>
                    <a:pt x="39210" y="17700"/>
                    <a:pt x="39789" y="17073"/>
                    <a:pt x="39789" y="16350"/>
                  </a:cubicBezTo>
                  <a:lnTo>
                    <a:pt x="39789" y="1303"/>
                  </a:lnTo>
                  <a:cubicBezTo>
                    <a:pt x="39789" y="579"/>
                    <a:pt x="39210" y="0"/>
                    <a:pt x="38487" y="0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0" name="Google Shape;9290;p49"/>
            <p:cNvSpPr/>
            <p:nvPr/>
          </p:nvSpPr>
          <p:spPr>
            <a:xfrm>
              <a:off x="3738748" y="4165059"/>
              <a:ext cx="557272" cy="6452"/>
            </a:xfrm>
            <a:custGeom>
              <a:avLst/>
              <a:gdLst/>
              <a:ahLst/>
              <a:cxnLst/>
              <a:rect l="l" t="t" r="r" b="b"/>
              <a:pathLst>
                <a:path w="37571" h="435" extrusionOk="0">
                  <a:moveTo>
                    <a:pt x="28166" y="0"/>
                  </a:moveTo>
                  <a:cubicBezTo>
                    <a:pt x="25031" y="0"/>
                    <a:pt x="21896" y="0"/>
                    <a:pt x="18810" y="97"/>
                  </a:cubicBezTo>
                  <a:cubicBezTo>
                    <a:pt x="17218" y="145"/>
                    <a:pt x="15675" y="145"/>
                    <a:pt x="14083" y="145"/>
                  </a:cubicBezTo>
                  <a:cubicBezTo>
                    <a:pt x="12540" y="145"/>
                    <a:pt x="10949" y="48"/>
                    <a:pt x="9405" y="48"/>
                  </a:cubicBezTo>
                  <a:cubicBezTo>
                    <a:pt x="8622" y="36"/>
                    <a:pt x="7838" y="30"/>
                    <a:pt x="7054" y="30"/>
                  </a:cubicBezTo>
                  <a:cubicBezTo>
                    <a:pt x="4703" y="30"/>
                    <a:pt x="2352" y="85"/>
                    <a:pt x="1" y="193"/>
                  </a:cubicBezTo>
                  <a:cubicBezTo>
                    <a:pt x="2396" y="340"/>
                    <a:pt x="4790" y="403"/>
                    <a:pt x="7185" y="403"/>
                  </a:cubicBezTo>
                  <a:cubicBezTo>
                    <a:pt x="7925" y="403"/>
                    <a:pt x="8665" y="397"/>
                    <a:pt x="9405" y="386"/>
                  </a:cubicBezTo>
                  <a:cubicBezTo>
                    <a:pt x="10949" y="338"/>
                    <a:pt x="12540" y="290"/>
                    <a:pt x="14083" y="290"/>
                  </a:cubicBezTo>
                  <a:cubicBezTo>
                    <a:pt x="14550" y="275"/>
                    <a:pt x="15012" y="270"/>
                    <a:pt x="15472" y="270"/>
                  </a:cubicBezTo>
                  <a:cubicBezTo>
                    <a:pt x="16583" y="270"/>
                    <a:pt x="17684" y="304"/>
                    <a:pt x="18810" y="338"/>
                  </a:cubicBezTo>
                  <a:cubicBezTo>
                    <a:pt x="21896" y="434"/>
                    <a:pt x="25031" y="434"/>
                    <a:pt x="28166" y="434"/>
                  </a:cubicBezTo>
                  <a:cubicBezTo>
                    <a:pt x="31301" y="434"/>
                    <a:pt x="34436" y="338"/>
                    <a:pt x="37570" y="193"/>
                  </a:cubicBezTo>
                  <a:cubicBezTo>
                    <a:pt x="34436" y="48"/>
                    <a:pt x="31301" y="0"/>
                    <a:pt x="28166" y="0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1" name="Google Shape;9291;p49"/>
            <p:cNvSpPr/>
            <p:nvPr/>
          </p:nvSpPr>
          <p:spPr>
            <a:xfrm>
              <a:off x="3738748" y="4203684"/>
              <a:ext cx="557272" cy="6452"/>
            </a:xfrm>
            <a:custGeom>
              <a:avLst/>
              <a:gdLst/>
              <a:ahLst/>
              <a:cxnLst/>
              <a:rect l="l" t="t" r="r" b="b"/>
              <a:pathLst>
                <a:path w="37571" h="435" extrusionOk="0">
                  <a:moveTo>
                    <a:pt x="9405" y="1"/>
                  </a:moveTo>
                  <a:cubicBezTo>
                    <a:pt x="6271" y="1"/>
                    <a:pt x="3136" y="49"/>
                    <a:pt x="1" y="193"/>
                  </a:cubicBezTo>
                  <a:cubicBezTo>
                    <a:pt x="3136" y="338"/>
                    <a:pt x="6271" y="386"/>
                    <a:pt x="9405" y="435"/>
                  </a:cubicBezTo>
                  <a:cubicBezTo>
                    <a:pt x="12540" y="435"/>
                    <a:pt x="15675" y="386"/>
                    <a:pt x="18810" y="290"/>
                  </a:cubicBezTo>
                  <a:cubicBezTo>
                    <a:pt x="20353" y="242"/>
                    <a:pt x="21945" y="242"/>
                    <a:pt x="23488" y="242"/>
                  </a:cubicBezTo>
                  <a:cubicBezTo>
                    <a:pt x="25031" y="242"/>
                    <a:pt x="26623" y="338"/>
                    <a:pt x="28166" y="386"/>
                  </a:cubicBezTo>
                  <a:cubicBezTo>
                    <a:pt x="31301" y="386"/>
                    <a:pt x="34436" y="338"/>
                    <a:pt x="37570" y="193"/>
                  </a:cubicBezTo>
                  <a:cubicBezTo>
                    <a:pt x="35219" y="85"/>
                    <a:pt x="32868" y="31"/>
                    <a:pt x="30517" y="31"/>
                  </a:cubicBezTo>
                  <a:cubicBezTo>
                    <a:pt x="29733" y="31"/>
                    <a:pt x="28950" y="37"/>
                    <a:pt x="28166" y="49"/>
                  </a:cubicBezTo>
                  <a:cubicBezTo>
                    <a:pt x="26623" y="49"/>
                    <a:pt x="25031" y="97"/>
                    <a:pt x="23488" y="145"/>
                  </a:cubicBezTo>
                  <a:cubicBezTo>
                    <a:pt x="21896" y="145"/>
                    <a:pt x="20353" y="145"/>
                    <a:pt x="18810" y="97"/>
                  </a:cubicBezTo>
                  <a:cubicBezTo>
                    <a:pt x="15675" y="1"/>
                    <a:pt x="12540" y="1"/>
                    <a:pt x="9405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2" name="Google Shape;9292;p49"/>
            <p:cNvSpPr/>
            <p:nvPr/>
          </p:nvSpPr>
          <p:spPr>
            <a:xfrm>
              <a:off x="3738748" y="4241598"/>
              <a:ext cx="557272" cy="7446"/>
            </a:xfrm>
            <a:custGeom>
              <a:avLst/>
              <a:gdLst/>
              <a:ahLst/>
              <a:cxnLst/>
              <a:rect l="l" t="t" r="r" b="b"/>
              <a:pathLst>
                <a:path w="37571" h="502" extrusionOk="0">
                  <a:moveTo>
                    <a:pt x="28166" y="1"/>
                  </a:moveTo>
                  <a:cubicBezTo>
                    <a:pt x="25031" y="1"/>
                    <a:pt x="21896" y="49"/>
                    <a:pt x="18810" y="145"/>
                  </a:cubicBezTo>
                  <a:cubicBezTo>
                    <a:pt x="17218" y="194"/>
                    <a:pt x="15675" y="194"/>
                    <a:pt x="14083" y="194"/>
                  </a:cubicBezTo>
                  <a:cubicBezTo>
                    <a:pt x="12540" y="194"/>
                    <a:pt x="10949" y="97"/>
                    <a:pt x="9405" y="49"/>
                  </a:cubicBezTo>
                  <a:cubicBezTo>
                    <a:pt x="6271" y="49"/>
                    <a:pt x="3136" y="97"/>
                    <a:pt x="1" y="242"/>
                  </a:cubicBezTo>
                  <a:cubicBezTo>
                    <a:pt x="1" y="242"/>
                    <a:pt x="1" y="290"/>
                    <a:pt x="1" y="290"/>
                  </a:cubicBezTo>
                  <a:cubicBezTo>
                    <a:pt x="2352" y="398"/>
                    <a:pt x="4703" y="453"/>
                    <a:pt x="7054" y="453"/>
                  </a:cubicBezTo>
                  <a:cubicBezTo>
                    <a:pt x="7838" y="453"/>
                    <a:pt x="8622" y="447"/>
                    <a:pt x="9405" y="435"/>
                  </a:cubicBezTo>
                  <a:cubicBezTo>
                    <a:pt x="10949" y="435"/>
                    <a:pt x="12540" y="386"/>
                    <a:pt x="14083" y="338"/>
                  </a:cubicBezTo>
                  <a:cubicBezTo>
                    <a:pt x="15675" y="338"/>
                    <a:pt x="17218" y="338"/>
                    <a:pt x="18810" y="386"/>
                  </a:cubicBezTo>
                  <a:cubicBezTo>
                    <a:pt x="21069" y="457"/>
                    <a:pt x="23355" y="502"/>
                    <a:pt x="25647" y="502"/>
                  </a:cubicBezTo>
                  <a:cubicBezTo>
                    <a:pt x="26486" y="502"/>
                    <a:pt x="27326" y="496"/>
                    <a:pt x="28166" y="483"/>
                  </a:cubicBezTo>
                  <a:cubicBezTo>
                    <a:pt x="31301" y="483"/>
                    <a:pt x="34436" y="435"/>
                    <a:pt x="37570" y="290"/>
                  </a:cubicBezTo>
                  <a:lnTo>
                    <a:pt x="37570" y="242"/>
                  </a:lnTo>
                  <a:cubicBezTo>
                    <a:pt x="34436" y="97"/>
                    <a:pt x="31301" y="49"/>
                    <a:pt x="28166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3" name="Google Shape;9293;p49"/>
            <p:cNvSpPr/>
            <p:nvPr/>
          </p:nvSpPr>
          <p:spPr>
            <a:xfrm>
              <a:off x="3738748" y="4280223"/>
              <a:ext cx="557272" cy="7179"/>
            </a:xfrm>
            <a:custGeom>
              <a:avLst/>
              <a:gdLst/>
              <a:ahLst/>
              <a:cxnLst/>
              <a:rect l="l" t="t" r="r" b="b"/>
              <a:pathLst>
                <a:path w="37571" h="484" extrusionOk="0">
                  <a:moveTo>
                    <a:pt x="9405" y="1"/>
                  </a:moveTo>
                  <a:cubicBezTo>
                    <a:pt x="6271" y="1"/>
                    <a:pt x="3136" y="97"/>
                    <a:pt x="1" y="242"/>
                  </a:cubicBezTo>
                  <a:cubicBezTo>
                    <a:pt x="1" y="242"/>
                    <a:pt x="1" y="290"/>
                    <a:pt x="1" y="290"/>
                  </a:cubicBezTo>
                  <a:cubicBezTo>
                    <a:pt x="3136" y="435"/>
                    <a:pt x="6271" y="483"/>
                    <a:pt x="9405" y="483"/>
                  </a:cubicBezTo>
                  <a:cubicBezTo>
                    <a:pt x="12540" y="483"/>
                    <a:pt x="15675" y="435"/>
                    <a:pt x="18810" y="387"/>
                  </a:cubicBezTo>
                  <a:cubicBezTo>
                    <a:pt x="20353" y="338"/>
                    <a:pt x="21945" y="338"/>
                    <a:pt x="23488" y="338"/>
                  </a:cubicBezTo>
                  <a:cubicBezTo>
                    <a:pt x="25031" y="338"/>
                    <a:pt x="26623" y="387"/>
                    <a:pt x="28166" y="435"/>
                  </a:cubicBezTo>
                  <a:cubicBezTo>
                    <a:pt x="28950" y="447"/>
                    <a:pt x="29733" y="453"/>
                    <a:pt x="30517" y="453"/>
                  </a:cubicBezTo>
                  <a:cubicBezTo>
                    <a:pt x="32868" y="453"/>
                    <a:pt x="35219" y="399"/>
                    <a:pt x="37570" y="290"/>
                  </a:cubicBezTo>
                  <a:lnTo>
                    <a:pt x="37570" y="242"/>
                  </a:lnTo>
                  <a:cubicBezTo>
                    <a:pt x="35176" y="95"/>
                    <a:pt x="32781" y="32"/>
                    <a:pt x="30386" y="32"/>
                  </a:cubicBezTo>
                  <a:cubicBezTo>
                    <a:pt x="29646" y="32"/>
                    <a:pt x="28906" y="38"/>
                    <a:pt x="28166" y="49"/>
                  </a:cubicBezTo>
                  <a:cubicBezTo>
                    <a:pt x="26623" y="97"/>
                    <a:pt x="25031" y="146"/>
                    <a:pt x="23488" y="194"/>
                  </a:cubicBezTo>
                  <a:cubicBezTo>
                    <a:pt x="21896" y="194"/>
                    <a:pt x="20353" y="146"/>
                    <a:pt x="18810" y="146"/>
                  </a:cubicBezTo>
                  <a:cubicBezTo>
                    <a:pt x="15675" y="49"/>
                    <a:pt x="12540" y="1"/>
                    <a:pt x="9405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4" name="Google Shape;9294;p49"/>
            <p:cNvSpPr/>
            <p:nvPr/>
          </p:nvSpPr>
          <p:spPr>
            <a:xfrm>
              <a:off x="3738748" y="4318581"/>
              <a:ext cx="557272" cy="7446"/>
            </a:xfrm>
            <a:custGeom>
              <a:avLst/>
              <a:gdLst/>
              <a:ahLst/>
              <a:cxnLst/>
              <a:rect l="l" t="t" r="r" b="b"/>
              <a:pathLst>
                <a:path w="37571" h="502" extrusionOk="0">
                  <a:moveTo>
                    <a:pt x="25655" y="0"/>
                  </a:moveTo>
                  <a:cubicBezTo>
                    <a:pt x="23374" y="0"/>
                    <a:pt x="21105" y="45"/>
                    <a:pt x="18810" y="116"/>
                  </a:cubicBezTo>
                  <a:cubicBezTo>
                    <a:pt x="17218" y="164"/>
                    <a:pt x="15675" y="164"/>
                    <a:pt x="14083" y="164"/>
                  </a:cubicBezTo>
                  <a:cubicBezTo>
                    <a:pt x="12540" y="164"/>
                    <a:pt x="10949" y="67"/>
                    <a:pt x="9405" y="67"/>
                  </a:cubicBezTo>
                  <a:cubicBezTo>
                    <a:pt x="8622" y="55"/>
                    <a:pt x="7838" y="49"/>
                    <a:pt x="7054" y="49"/>
                  </a:cubicBezTo>
                  <a:cubicBezTo>
                    <a:pt x="4703" y="49"/>
                    <a:pt x="2352" y="104"/>
                    <a:pt x="1" y="212"/>
                  </a:cubicBezTo>
                  <a:cubicBezTo>
                    <a:pt x="1" y="212"/>
                    <a:pt x="1" y="260"/>
                    <a:pt x="1" y="260"/>
                  </a:cubicBezTo>
                  <a:cubicBezTo>
                    <a:pt x="3136" y="453"/>
                    <a:pt x="6271" y="453"/>
                    <a:pt x="9405" y="453"/>
                  </a:cubicBezTo>
                  <a:cubicBezTo>
                    <a:pt x="10949" y="405"/>
                    <a:pt x="12540" y="357"/>
                    <a:pt x="14083" y="309"/>
                  </a:cubicBezTo>
                  <a:cubicBezTo>
                    <a:pt x="15675" y="309"/>
                    <a:pt x="17218" y="357"/>
                    <a:pt x="18810" y="357"/>
                  </a:cubicBezTo>
                  <a:cubicBezTo>
                    <a:pt x="21896" y="501"/>
                    <a:pt x="25031" y="501"/>
                    <a:pt x="28166" y="501"/>
                  </a:cubicBezTo>
                  <a:cubicBezTo>
                    <a:pt x="31301" y="501"/>
                    <a:pt x="34436" y="405"/>
                    <a:pt x="37570" y="260"/>
                  </a:cubicBezTo>
                  <a:lnTo>
                    <a:pt x="37570" y="212"/>
                  </a:lnTo>
                  <a:cubicBezTo>
                    <a:pt x="34436" y="67"/>
                    <a:pt x="31301" y="19"/>
                    <a:pt x="28166" y="19"/>
                  </a:cubicBezTo>
                  <a:cubicBezTo>
                    <a:pt x="27326" y="6"/>
                    <a:pt x="26489" y="0"/>
                    <a:pt x="25655" y="0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5" name="Google Shape;9295;p49"/>
            <p:cNvSpPr/>
            <p:nvPr/>
          </p:nvSpPr>
          <p:spPr>
            <a:xfrm>
              <a:off x="3738748" y="4357207"/>
              <a:ext cx="557272" cy="7446"/>
            </a:xfrm>
            <a:custGeom>
              <a:avLst/>
              <a:gdLst/>
              <a:ahLst/>
              <a:cxnLst/>
              <a:rect l="l" t="t" r="r" b="b"/>
              <a:pathLst>
                <a:path w="37571" h="502" extrusionOk="0">
                  <a:moveTo>
                    <a:pt x="11925" y="1"/>
                  </a:moveTo>
                  <a:cubicBezTo>
                    <a:pt x="11085" y="1"/>
                    <a:pt x="10245" y="7"/>
                    <a:pt x="9405" y="20"/>
                  </a:cubicBezTo>
                  <a:cubicBezTo>
                    <a:pt x="6271" y="20"/>
                    <a:pt x="3136" y="68"/>
                    <a:pt x="1" y="212"/>
                  </a:cubicBezTo>
                  <a:cubicBezTo>
                    <a:pt x="1" y="212"/>
                    <a:pt x="1" y="261"/>
                    <a:pt x="1" y="261"/>
                  </a:cubicBezTo>
                  <a:cubicBezTo>
                    <a:pt x="3136" y="405"/>
                    <a:pt x="6271" y="454"/>
                    <a:pt x="9405" y="502"/>
                  </a:cubicBezTo>
                  <a:cubicBezTo>
                    <a:pt x="12540" y="502"/>
                    <a:pt x="15675" y="454"/>
                    <a:pt x="18810" y="357"/>
                  </a:cubicBezTo>
                  <a:cubicBezTo>
                    <a:pt x="20353" y="309"/>
                    <a:pt x="21945" y="309"/>
                    <a:pt x="23488" y="309"/>
                  </a:cubicBezTo>
                  <a:cubicBezTo>
                    <a:pt x="25031" y="309"/>
                    <a:pt x="26623" y="405"/>
                    <a:pt x="28166" y="454"/>
                  </a:cubicBezTo>
                  <a:cubicBezTo>
                    <a:pt x="31301" y="454"/>
                    <a:pt x="34436" y="405"/>
                    <a:pt x="37570" y="261"/>
                  </a:cubicBezTo>
                  <a:lnTo>
                    <a:pt x="37570" y="212"/>
                  </a:lnTo>
                  <a:cubicBezTo>
                    <a:pt x="35219" y="104"/>
                    <a:pt x="32868" y="50"/>
                    <a:pt x="30517" y="50"/>
                  </a:cubicBezTo>
                  <a:cubicBezTo>
                    <a:pt x="29733" y="50"/>
                    <a:pt x="28950" y="56"/>
                    <a:pt x="28166" y="68"/>
                  </a:cubicBezTo>
                  <a:cubicBezTo>
                    <a:pt x="26623" y="68"/>
                    <a:pt x="25031" y="116"/>
                    <a:pt x="23488" y="164"/>
                  </a:cubicBezTo>
                  <a:cubicBezTo>
                    <a:pt x="23022" y="178"/>
                    <a:pt x="22560" y="184"/>
                    <a:pt x="22101" y="184"/>
                  </a:cubicBezTo>
                  <a:cubicBezTo>
                    <a:pt x="20992" y="184"/>
                    <a:pt x="19901" y="150"/>
                    <a:pt x="18810" y="116"/>
                  </a:cubicBezTo>
                  <a:cubicBezTo>
                    <a:pt x="16515" y="45"/>
                    <a:pt x="14220" y="1"/>
                    <a:pt x="11925" y="1"/>
                  </a:cubicBezTo>
                  <a:close/>
                </a:path>
              </a:pathLst>
            </a:custGeom>
            <a:solidFill>
              <a:srgbClr val="7C4C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6" name="Google Shape;9296;p49"/>
            <p:cNvSpPr/>
            <p:nvPr/>
          </p:nvSpPr>
          <p:spPr>
            <a:xfrm>
              <a:off x="3519855" y="4166483"/>
              <a:ext cx="183137" cy="3589"/>
            </a:xfrm>
            <a:custGeom>
              <a:avLst/>
              <a:gdLst/>
              <a:ahLst/>
              <a:cxnLst/>
              <a:rect l="l" t="t" r="r" b="b"/>
              <a:pathLst>
                <a:path w="12347" h="242" extrusionOk="0">
                  <a:moveTo>
                    <a:pt x="3087" y="1"/>
                  </a:moveTo>
                  <a:cubicBezTo>
                    <a:pt x="2118" y="1"/>
                    <a:pt x="1190" y="41"/>
                    <a:pt x="265" y="121"/>
                  </a:cubicBezTo>
                  <a:lnTo>
                    <a:pt x="265" y="121"/>
                  </a:lnTo>
                  <a:cubicBezTo>
                    <a:pt x="177" y="114"/>
                    <a:pt x="89" y="106"/>
                    <a:pt x="0" y="97"/>
                  </a:cubicBezTo>
                  <a:lnTo>
                    <a:pt x="0" y="145"/>
                  </a:lnTo>
                  <a:cubicBezTo>
                    <a:pt x="89" y="137"/>
                    <a:pt x="177" y="129"/>
                    <a:pt x="265" y="121"/>
                  </a:cubicBezTo>
                  <a:lnTo>
                    <a:pt x="265" y="121"/>
                  </a:lnTo>
                  <a:cubicBezTo>
                    <a:pt x="918" y="178"/>
                    <a:pt x="1574" y="212"/>
                    <a:pt x="2243" y="212"/>
                  </a:cubicBezTo>
                  <a:cubicBezTo>
                    <a:pt x="2522" y="212"/>
                    <a:pt x="2802" y="207"/>
                    <a:pt x="3087" y="194"/>
                  </a:cubicBezTo>
                  <a:cubicBezTo>
                    <a:pt x="3593" y="169"/>
                    <a:pt x="4100" y="157"/>
                    <a:pt x="4612" y="157"/>
                  </a:cubicBezTo>
                  <a:cubicBezTo>
                    <a:pt x="5124" y="157"/>
                    <a:pt x="5643" y="169"/>
                    <a:pt x="6173" y="194"/>
                  </a:cubicBezTo>
                  <a:cubicBezTo>
                    <a:pt x="7186" y="242"/>
                    <a:pt x="8199" y="242"/>
                    <a:pt x="9260" y="242"/>
                  </a:cubicBezTo>
                  <a:cubicBezTo>
                    <a:pt x="10273" y="242"/>
                    <a:pt x="11285" y="194"/>
                    <a:pt x="12347" y="97"/>
                  </a:cubicBezTo>
                  <a:cubicBezTo>
                    <a:pt x="11285" y="49"/>
                    <a:pt x="10273" y="1"/>
                    <a:pt x="9260" y="1"/>
                  </a:cubicBezTo>
                  <a:cubicBezTo>
                    <a:pt x="8199" y="1"/>
                    <a:pt x="7186" y="1"/>
                    <a:pt x="6173" y="49"/>
                  </a:cubicBezTo>
                  <a:cubicBezTo>
                    <a:pt x="5734" y="69"/>
                    <a:pt x="5303" y="81"/>
                    <a:pt x="4876" y="81"/>
                  </a:cubicBezTo>
                  <a:cubicBezTo>
                    <a:pt x="4273" y="81"/>
                    <a:pt x="3680" y="57"/>
                    <a:pt x="3087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7" name="Google Shape;9297;p49"/>
            <p:cNvSpPr/>
            <p:nvPr/>
          </p:nvSpPr>
          <p:spPr>
            <a:xfrm>
              <a:off x="3519855" y="4205108"/>
              <a:ext cx="183137" cy="3604"/>
            </a:xfrm>
            <a:custGeom>
              <a:avLst/>
              <a:gdLst/>
              <a:ahLst/>
              <a:cxnLst/>
              <a:rect l="l" t="t" r="r" b="b"/>
              <a:pathLst>
                <a:path w="12347" h="243" extrusionOk="0">
                  <a:moveTo>
                    <a:pt x="3087" y="1"/>
                  </a:moveTo>
                  <a:cubicBezTo>
                    <a:pt x="2026" y="1"/>
                    <a:pt x="1013" y="49"/>
                    <a:pt x="0" y="97"/>
                  </a:cubicBezTo>
                  <a:cubicBezTo>
                    <a:pt x="1013" y="194"/>
                    <a:pt x="2026" y="242"/>
                    <a:pt x="3087" y="242"/>
                  </a:cubicBezTo>
                  <a:cubicBezTo>
                    <a:pt x="4100" y="242"/>
                    <a:pt x="5112" y="242"/>
                    <a:pt x="6173" y="194"/>
                  </a:cubicBezTo>
                  <a:cubicBezTo>
                    <a:pt x="6680" y="170"/>
                    <a:pt x="7186" y="158"/>
                    <a:pt x="7699" y="158"/>
                  </a:cubicBezTo>
                  <a:cubicBezTo>
                    <a:pt x="8211" y="158"/>
                    <a:pt x="8729" y="170"/>
                    <a:pt x="9260" y="194"/>
                  </a:cubicBezTo>
                  <a:cubicBezTo>
                    <a:pt x="9531" y="207"/>
                    <a:pt x="9803" y="213"/>
                    <a:pt x="10075" y="213"/>
                  </a:cubicBezTo>
                  <a:cubicBezTo>
                    <a:pt x="10819" y="213"/>
                    <a:pt x="11570" y="168"/>
                    <a:pt x="12347" y="97"/>
                  </a:cubicBezTo>
                  <a:cubicBezTo>
                    <a:pt x="11285" y="1"/>
                    <a:pt x="10273" y="1"/>
                    <a:pt x="9260" y="1"/>
                  </a:cubicBezTo>
                  <a:cubicBezTo>
                    <a:pt x="8638" y="57"/>
                    <a:pt x="8033" y="81"/>
                    <a:pt x="7435" y="81"/>
                  </a:cubicBezTo>
                  <a:cubicBezTo>
                    <a:pt x="7012" y="81"/>
                    <a:pt x="6593" y="69"/>
                    <a:pt x="6173" y="49"/>
                  </a:cubicBezTo>
                  <a:cubicBezTo>
                    <a:pt x="5112" y="1"/>
                    <a:pt x="4100" y="1"/>
                    <a:pt x="3087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8" name="Google Shape;9298;p49"/>
            <p:cNvSpPr/>
            <p:nvPr/>
          </p:nvSpPr>
          <p:spPr>
            <a:xfrm>
              <a:off x="3519855" y="4243036"/>
              <a:ext cx="183137" cy="4301"/>
            </a:xfrm>
            <a:custGeom>
              <a:avLst/>
              <a:gdLst/>
              <a:ahLst/>
              <a:cxnLst/>
              <a:rect l="l" t="t" r="r" b="b"/>
              <a:pathLst>
                <a:path w="12347" h="290" extrusionOk="0">
                  <a:moveTo>
                    <a:pt x="9260" y="0"/>
                  </a:moveTo>
                  <a:cubicBezTo>
                    <a:pt x="8199" y="0"/>
                    <a:pt x="7186" y="48"/>
                    <a:pt x="6173" y="97"/>
                  </a:cubicBezTo>
                  <a:cubicBezTo>
                    <a:pt x="5734" y="116"/>
                    <a:pt x="5303" y="128"/>
                    <a:pt x="4876" y="128"/>
                  </a:cubicBezTo>
                  <a:cubicBezTo>
                    <a:pt x="4273" y="128"/>
                    <a:pt x="3680" y="105"/>
                    <a:pt x="3087" y="48"/>
                  </a:cubicBezTo>
                  <a:cubicBezTo>
                    <a:pt x="2026" y="48"/>
                    <a:pt x="1013" y="48"/>
                    <a:pt x="0" y="145"/>
                  </a:cubicBezTo>
                  <a:cubicBezTo>
                    <a:pt x="742" y="215"/>
                    <a:pt x="1483" y="260"/>
                    <a:pt x="2243" y="260"/>
                  </a:cubicBezTo>
                  <a:cubicBezTo>
                    <a:pt x="2522" y="260"/>
                    <a:pt x="2802" y="254"/>
                    <a:pt x="3087" y="241"/>
                  </a:cubicBezTo>
                  <a:cubicBezTo>
                    <a:pt x="3803" y="207"/>
                    <a:pt x="4519" y="173"/>
                    <a:pt x="5252" y="173"/>
                  </a:cubicBezTo>
                  <a:cubicBezTo>
                    <a:pt x="5556" y="173"/>
                    <a:pt x="5863" y="179"/>
                    <a:pt x="6173" y="193"/>
                  </a:cubicBezTo>
                  <a:cubicBezTo>
                    <a:pt x="7186" y="289"/>
                    <a:pt x="8199" y="289"/>
                    <a:pt x="9260" y="289"/>
                  </a:cubicBezTo>
                  <a:cubicBezTo>
                    <a:pt x="10273" y="289"/>
                    <a:pt x="11285" y="241"/>
                    <a:pt x="12347" y="145"/>
                  </a:cubicBezTo>
                  <a:cubicBezTo>
                    <a:pt x="11285" y="48"/>
                    <a:pt x="10273" y="48"/>
                    <a:pt x="9260" y="0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9" name="Google Shape;9299;p49"/>
            <p:cNvSpPr/>
            <p:nvPr/>
          </p:nvSpPr>
          <p:spPr>
            <a:xfrm>
              <a:off x="3519855" y="4281662"/>
              <a:ext cx="183137" cy="4301"/>
            </a:xfrm>
            <a:custGeom>
              <a:avLst/>
              <a:gdLst/>
              <a:ahLst/>
              <a:cxnLst/>
              <a:rect l="l" t="t" r="r" b="b"/>
              <a:pathLst>
                <a:path w="12347" h="290" extrusionOk="0">
                  <a:moveTo>
                    <a:pt x="3087" y="0"/>
                  </a:moveTo>
                  <a:cubicBezTo>
                    <a:pt x="2026" y="0"/>
                    <a:pt x="1013" y="49"/>
                    <a:pt x="0" y="145"/>
                  </a:cubicBezTo>
                  <a:cubicBezTo>
                    <a:pt x="1013" y="241"/>
                    <a:pt x="2026" y="241"/>
                    <a:pt x="3087" y="290"/>
                  </a:cubicBezTo>
                  <a:cubicBezTo>
                    <a:pt x="4100" y="290"/>
                    <a:pt x="5112" y="241"/>
                    <a:pt x="6173" y="193"/>
                  </a:cubicBezTo>
                  <a:cubicBezTo>
                    <a:pt x="6593" y="173"/>
                    <a:pt x="7012" y="162"/>
                    <a:pt x="7435" y="162"/>
                  </a:cubicBezTo>
                  <a:cubicBezTo>
                    <a:pt x="8033" y="162"/>
                    <a:pt x="8638" y="185"/>
                    <a:pt x="9260" y="241"/>
                  </a:cubicBezTo>
                  <a:cubicBezTo>
                    <a:pt x="10273" y="241"/>
                    <a:pt x="11285" y="241"/>
                    <a:pt x="12347" y="145"/>
                  </a:cubicBezTo>
                  <a:cubicBezTo>
                    <a:pt x="11570" y="74"/>
                    <a:pt x="10819" y="30"/>
                    <a:pt x="10075" y="30"/>
                  </a:cubicBezTo>
                  <a:cubicBezTo>
                    <a:pt x="9803" y="30"/>
                    <a:pt x="9531" y="36"/>
                    <a:pt x="9260" y="49"/>
                  </a:cubicBezTo>
                  <a:cubicBezTo>
                    <a:pt x="8510" y="83"/>
                    <a:pt x="7784" y="117"/>
                    <a:pt x="7064" y="117"/>
                  </a:cubicBezTo>
                  <a:cubicBezTo>
                    <a:pt x="6767" y="117"/>
                    <a:pt x="6470" y="111"/>
                    <a:pt x="6173" y="97"/>
                  </a:cubicBezTo>
                  <a:cubicBezTo>
                    <a:pt x="5112" y="0"/>
                    <a:pt x="4100" y="0"/>
                    <a:pt x="3087" y="0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0" name="Google Shape;9300;p49"/>
            <p:cNvSpPr/>
            <p:nvPr/>
          </p:nvSpPr>
          <p:spPr>
            <a:xfrm>
              <a:off x="3519128" y="4320717"/>
              <a:ext cx="39365" cy="3159"/>
            </a:xfrm>
            <a:custGeom>
              <a:avLst/>
              <a:gdLst/>
              <a:ahLst/>
              <a:cxnLst/>
              <a:rect l="l" t="t" r="r" b="b"/>
              <a:pathLst>
                <a:path w="2654" h="213" extrusionOk="0">
                  <a:moveTo>
                    <a:pt x="1955" y="1"/>
                  </a:moveTo>
                  <a:cubicBezTo>
                    <a:pt x="1317" y="1"/>
                    <a:pt x="672" y="46"/>
                    <a:pt x="1" y="116"/>
                  </a:cubicBezTo>
                  <a:cubicBezTo>
                    <a:pt x="869" y="213"/>
                    <a:pt x="1785" y="213"/>
                    <a:pt x="2653" y="213"/>
                  </a:cubicBezTo>
                  <a:cubicBezTo>
                    <a:pt x="2653" y="165"/>
                    <a:pt x="2653" y="68"/>
                    <a:pt x="2653" y="20"/>
                  </a:cubicBezTo>
                  <a:cubicBezTo>
                    <a:pt x="2421" y="7"/>
                    <a:pt x="2188" y="1"/>
                    <a:pt x="1955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1" name="Google Shape;9301;p49"/>
            <p:cNvSpPr/>
            <p:nvPr/>
          </p:nvSpPr>
          <p:spPr>
            <a:xfrm>
              <a:off x="3662920" y="4320287"/>
              <a:ext cx="40077" cy="4316"/>
            </a:xfrm>
            <a:custGeom>
              <a:avLst/>
              <a:gdLst/>
              <a:ahLst/>
              <a:cxnLst/>
              <a:rect l="l" t="t" r="r" b="b"/>
              <a:pathLst>
                <a:path w="2702" h="291" extrusionOk="0">
                  <a:moveTo>
                    <a:pt x="1" y="1"/>
                  </a:moveTo>
                  <a:cubicBezTo>
                    <a:pt x="49" y="97"/>
                    <a:pt x="49" y="194"/>
                    <a:pt x="1" y="290"/>
                  </a:cubicBezTo>
                  <a:cubicBezTo>
                    <a:pt x="917" y="242"/>
                    <a:pt x="1785" y="242"/>
                    <a:pt x="2702" y="145"/>
                  </a:cubicBezTo>
                  <a:cubicBezTo>
                    <a:pt x="2702" y="145"/>
                    <a:pt x="2702" y="97"/>
                    <a:pt x="2653" y="97"/>
                  </a:cubicBezTo>
                  <a:cubicBezTo>
                    <a:pt x="1785" y="49"/>
                    <a:pt x="917" y="1"/>
                    <a:pt x="1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2" name="Google Shape;9302;p49"/>
            <p:cNvSpPr/>
            <p:nvPr/>
          </p:nvSpPr>
          <p:spPr>
            <a:xfrm>
              <a:off x="3519855" y="4358912"/>
              <a:ext cx="183137" cy="3604"/>
            </a:xfrm>
            <a:custGeom>
              <a:avLst/>
              <a:gdLst/>
              <a:ahLst/>
              <a:cxnLst/>
              <a:rect l="l" t="t" r="r" b="b"/>
              <a:pathLst>
                <a:path w="12347" h="243" extrusionOk="0">
                  <a:moveTo>
                    <a:pt x="3087" y="1"/>
                  </a:moveTo>
                  <a:cubicBezTo>
                    <a:pt x="2026" y="1"/>
                    <a:pt x="1013" y="49"/>
                    <a:pt x="0" y="97"/>
                  </a:cubicBezTo>
                  <a:cubicBezTo>
                    <a:pt x="1013" y="194"/>
                    <a:pt x="2026" y="242"/>
                    <a:pt x="3087" y="242"/>
                  </a:cubicBezTo>
                  <a:cubicBezTo>
                    <a:pt x="4100" y="242"/>
                    <a:pt x="5112" y="242"/>
                    <a:pt x="6173" y="194"/>
                  </a:cubicBezTo>
                  <a:cubicBezTo>
                    <a:pt x="6593" y="174"/>
                    <a:pt x="7012" y="162"/>
                    <a:pt x="7435" y="162"/>
                  </a:cubicBezTo>
                  <a:cubicBezTo>
                    <a:pt x="8033" y="162"/>
                    <a:pt x="8638" y="186"/>
                    <a:pt x="9260" y="242"/>
                  </a:cubicBezTo>
                  <a:cubicBezTo>
                    <a:pt x="10273" y="242"/>
                    <a:pt x="11285" y="194"/>
                    <a:pt x="12347" y="97"/>
                  </a:cubicBezTo>
                  <a:cubicBezTo>
                    <a:pt x="11285" y="49"/>
                    <a:pt x="10273" y="1"/>
                    <a:pt x="9260" y="1"/>
                  </a:cubicBezTo>
                  <a:cubicBezTo>
                    <a:pt x="8638" y="57"/>
                    <a:pt x="8033" y="81"/>
                    <a:pt x="7435" y="81"/>
                  </a:cubicBezTo>
                  <a:cubicBezTo>
                    <a:pt x="7012" y="81"/>
                    <a:pt x="6593" y="69"/>
                    <a:pt x="6173" y="49"/>
                  </a:cubicBezTo>
                  <a:cubicBezTo>
                    <a:pt x="5112" y="1"/>
                    <a:pt x="4100" y="1"/>
                    <a:pt x="3087" y="1"/>
                  </a:cubicBezTo>
                  <a:close/>
                </a:path>
              </a:pathLst>
            </a:custGeom>
            <a:solidFill>
              <a:srgbClr val="9966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3" name="Google Shape;9303;p49"/>
            <p:cNvSpPr/>
            <p:nvPr/>
          </p:nvSpPr>
          <p:spPr>
            <a:xfrm>
              <a:off x="3564206" y="4318136"/>
              <a:ext cx="93727" cy="38653"/>
            </a:xfrm>
            <a:custGeom>
              <a:avLst/>
              <a:gdLst/>
              <a:ahLst/>
              <a:cxnLst/>
              <a:rect l="l" t="t" r="r" b="b"/>
              <a:pathLst>
                <a:path w="6319" h="2606" extrusionOk="0">
                  <a:moveTo>
                    <a:pt x="0" y="1"/>
                  </a:moveTo>
                  <a:cubicBezTo>
                    <a:pt x="0" y="1448"/>
                    <a:pt x="1158" y="2605"/>
                    <a:pt x="2605" y="2605"/>
                  </a:cubicBezTo>
                  <a:lnTo>
                    <a:pt x="3714" y="2605"/>
                  </a:lnTo>
                  <a:cubicBezTo>
                    <a:pt x="5161" y="2605"/>
                    <a:pt x="6318" y="1448"/>
                    <a:pt x="6318" y="1"/>
                  </a:cubicBezTo>
                  <a:close/>
                </a:path>
              </a:pathLst>
            </a:custGeom>
            <a:solidFill>
              <a:srgbClr val="5B39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4" name="Google Shape;9304;p49"/>
            <p:cNvSpPr/>
            <p:nvPr/>
          </p:nvSpPr>
          <p:spPr>
            <a:xfrm>
              <a:off x="2314572" y="3407132"/>
              <a:ext cx="528259" cy="106868"/>
            </a:xfrm>
            <a:custGeom>
              <a:avLst/>
              <a:gdLst/>
              <a:ahLst/>
              <a:cxnLst/>
              <a:rect l="l" t="t" r="r" b="b"/>
              <a:pathLst>
                <a:path w="35615" h="7205" extrusionOk="0">
                  <a:moveTo>
                    <a:pt x="1100" y="0"/>
                  </a:moveTo>
                  <a:cubicBezTo>
                    <a:pt x="615" y="0"/>
                    <a:pt x="1" y="361"/>
                    <a:pt x="282" y="747"/>
                  </a:cubicBezTo>
                  <a:lnTo>
                    <a:pt x="282" y="796"/>
                  </a:lnTo>
                  <a:lnTo>
                    <a:pt x="4863" y="7065"/>
                  </a:lnTo>
                  <a:cubicBezTo>
                    <a:pt x="4970" y="7172"/>
                    <a:pt x="5121" y="7205"/>
                    <a:pt x="5267" y="7205"/>
                  </a:cubicBezTo>
                  <a:cubicBezTo>
                    <a:pt x="5385" y="7205"/>
                    <a:pt x="5501" y="7183"/>
                    <a:pt x="5587" y="7162"/>
                  </a:cubicBezTo>
                  <a:cubicBezTo>
                    <a:pt x="12773" y="5715"/>
                    <a:pt x="20007" y="4413"/>
                    <a:pt x="27289" y="3496"/>
                  </a:cubicBezTo>
                  <a:cubicBezTo>
                    <a:pt x="29701" y="3159"/>
                    <a:pt x="32112" y="2869"/>
                    <a:pt x="34572" y="2773"/>
                  </a:cubicBezTo>
                  <a:cubicBezTo>
                    <a:pt x="35276" y="2726"/>
                    <a:pt x="35614" y="1903"/>
                    <a:pt x="34788" y="1903"/>
                  </a:cubicBezTo>
                  <a:cubicBezTo>
                    <a:pt x="34765" y="1903"/>
                    <a:pt x="34741" y="1904"/>
                    <a:pt x="34716" y="1905"/>
                  </a:cubicBezTo>
                  <a:cubicBezTo>
                    <a:pt x="30038" y="2194"/>
                    <a:pt x="25408" y="2725"/>
                    <a:pt x="20827" y="3545"/>
                  </a:cubicBezTo>
                  <a:cubicBezTo>
                    <a:pt x="16535" y="4268"/>
                    <a:pt x="12290" y="4991"/>
                    <a:pt x="7998" y="5859"/>
                  </a:cubicBezTo>
                  <a:lnTo>
                    <a:pt x="5980" y="6233"/>
                  </a:lnTo>
                  <a:lnTo>
                    <a:pt x="5980" y="6233"/>
                  </a:lnTo>
                  <a:lnTo>
                    <a:pt x="1536" y="169"/>
                  </a:lnTo>
                  <a:cubicBezTo>
                    <a:pt x="1444" y="51"/>
                    <a:pt x="1281" y="0"/>
                    <a:pt x="1100" y="0"/>
                  </a:cubicBezTo>
                  <a:close/>
                </a:path>
              </a:pathLst>
            </a:custGeom>
            <a:solidFill>
              <a:srgbClr val="D89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5" name="Google Shape;9305;p49"/>
            <p:cNvSpPr/>
            <p:nvPr/>
          </p:nvSpPr>
          <p:spPr>
            <a:xfrm>
              <a:off x="1689932" y="3754212"/>
              <a:ext cx="689607" cy="601117"/>
            </a:xfrm>
            <a:custGeom>
              <a:avLst/>
              <a:gdLst/>
              <a:ahLst/>
              <a:cxnLst/>
              <a:rect l="l" t="t" r="r" b="b"/>
              <a:pathLst>
                <a:path w="46493" h="40527" extrusionOk="0">
                  <a:moveTo>
                    <a:pt x="29486" y="1"/>
                  </a:moveTo>
                  <a:cubicBezTo>
                    <a:pt x="27828" y="1"/>
                    <a:pt x="26135" y="343"/>
                    <a:pt x="24500" y="1076"/>
                  </a:cubicBezTo>
                  <a:lnTo>
                    <a:pt x="9453" y="7780"/>
                  </a:lnTo>
                  <a:cubicBezTo>
                    <a:pt x="2460" y="10867"/>
                    <a:pt x="1" y="19596"/>
                    <a:pt x="4389" y="25866"/>
                  </a:cubicBezTo>
                  <a:lnTo>
                    <a:pt x="14517" y="40527"/>
                  </a:lnTo>
                  <a:cubicBezTo>
                    <a:pt x="16639" y="40093"/>
                    <a:pt x="18906" y="40382"/>
                    <a:pt x="21028" y="39948"/>
                  </a:cubicBezTo>
                  <a:cubicBezTo>
                    <a:pt x="23277" y="38315"/>
                    <a:pt x="27259" y="36505"/>
                    <a:pt x="30810" y="36505"/>
                  </a:cubicBezTo>
                  <a:cubicBezTo>
                    <a:pt x="32817" y="36505"/>
                    <a:pt x="34686" y="37083"/>
                    <a:pt x="36027" y="38598"/>
                  </a:cubicBezTo>
                  <a:cubicBezTo>
                    <a:pt x="37966" y="37243"/>
                    <a:pt x="39520" y="36782"/>
                    <a:pt x="40898" y="36782"/>
                  </a:cubicBezTo>
                  <a:cubicBezTo>
                    <a:pt x="42364" y="36782"/>
                    <a:pt x="43631" y="37304"/>
                    <a:pt x="44949" y="37826"/>
                  </a:cubicBezTo>
                  <a:cubicBezTo>
                    <a:pt x="46203" y="34547"/>
                    <a:pt x="46492" y="31026"/>
                    <a:pt x="45672" y="27602"/>
                  </a:cubicBezTo>
                  <a:lnTo>
                    <a:pt x="41332" y="9372"/>
                  </a:lnTo>
                  <a:cubicBezTo>
                    <a:pt x="39965" y="3681"/>
                    <a:pt x="34917" y="1"/>
                    <a:pt x="29486" y="1"/>
                  </a:cubicBezTo>
                  <a:close/>
                </a:path>
              </a:pathLst>
            </a:custGeom>
            <a:solidFill>
              <a:srgbClr val="B6B7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6" name="Google Shape;9306;p49"/>
            <p:cNvSpPr/>
            <p:nvPr/>
          </p:nvSpPr>
          <p:spPr>
            <a:xfrm>
              <a:off x="1404498" y="2812548"/>
              <a:ext cx="560846" cy="1018399"/>
            </a:xfrm>
            <a:custGeom>
              <a:avLst/>
              <a:gdLst/>
              <a:ahLst/>
              <a:cxnLst/>
              <a:rect l="l" t="t" r="r" b="b"/>
              <a:pathLst>
                <a:path w="37812" h="68660" extrusionOk="0">
                  <a:moveTo>
                    <a:pt x="13360" y="2588"/>
                  </a:moveTo>
                  <a:lnTo>
                    <a:pt x="14758" y="5819"/>
                  </a:lnTo>
                  <a:cubicBezTo>
                    <a:pt x="16109" y="8664"/>
                    <a:pt x="14855" y="12089"/>
                    <a:pt x="11913" y="13391"/>
                  </a:cubicBezTo>
                  <a:cubicBezTo>
                    <a:pt x="11162" y="13729"/>
                    <a:pt x="10375" y="13888"/>
                    <a:pt x="9600" y="13888"/>
                  </a:cubicBezTo>
                  <a:cubicBezTo>
                    <a:pt x="7388" y="13888"/>
                    <a:pt x="5270" y="12591"/>
                    <a:pt x="4341" y="10449"/>
                  </a:cubicBezTo>
                  <a:lnTo>
                    <a:pt x="2943" y="7266"/>
                  </a:lnTo>
                  <a:lnTo>
                    <a:pt x="13360" y="2588"/>
                  </a:lnTo>
                  <a:close/>
                  <a:moveTo>
                    <a:pt x="13365" y="0"/>
                  </a:moveTo>
                  <a:cubicBezTo>
                    <a:pt x="13023" y="0"/>
                    <a:pt x="12677" y="72"/>
                    <a:pt x="12347" y="224"/>
                  </a:cubicBezTo>
                  <a:lnTo>
                    <a:pt x="1882" y="4903"/>
                  </a:lnTo>
                  <a:cubicBezTo>
                    <a:pt x="579" y="5481"/>
                    <a:pt x="1" y="6976"/>
                    <a:pt x="579" y="8279"/>
                  </a:cubicBezTo>
                  <a:lnTo>
                    <a:pt x="2026" y="11462"/>
                  </a:lnTo>
                  <a:cubicBezTo>
                    <a:pt x="3377" y="14490"/>
                    <a:pt x="6359" y="16372"/>
                    <a:pt x="9559" y="16372"/>
                  </a:cubicBezTo>
                  <a:cubicBezTo>
                    <a:pt x="10130" y="16372"/>
                    <a:pt x="10709" y="16312"/>
                    <a:pt x="11286" y="16188"/>
                  </a:cubicBezTo>
                  <a:lnTo>
                    <a:pt x="34628" y="68660"/>
                  </a:lnTo>
                  <a:lnTo>
                    <a:pt x="37811" y="67261"/>
                  </a:lnTo>
                  <a:lnTo>
                    <a:pt x="14469" y="14789"/>
                  </a:lnTo>
                  <a:cubicBezTo>
                    <a:pt x="17604" y="12474"/>
                    <a:pt x="18713" y="8327"/>
                    <a:pt x="17122" y="4758"/>
                  </a:cubicBezTo>
                  <a:lnTo>
                    <a:pt x="15675" y="1527"/>
                  </a:lnTo>
                  <a:cubicBezTo>
                    <a:pt x="15248" y="567"/>
                    <a:pt x="14324" y="0"/>
                    <a:pt x="13365" y="0"/>
                  </a:cubicBezTo>
                  <a:close/>
                </a:path>
              </a:pathLst>
            </a:custGeom>
            <a:solidFill>
              <a:srgbClr val="6D41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7" name="Google Shape;9307;p49"/>
            <p:cNvSpPr/>
            <p:nvPr/>
          </p:nvSpPr>
          <p:spPr>
            <a:xfrm>
              <a:off x="1780073" y="3820976"/>
              <a:ext cx="529357" cy="498594"/>
            </a:xfrm>
            <a:custGeom>
              <a:avLst/>
              <a:gdLst/>
              <a:ahLst/>
              <a:cxnLst/>
              <a:rect l="l" t="t" r="r" b="b"/>
              <a:pathLst>
                <a:path w="35689" h="33615" extrusionOk="0">
                  <a:moveTo>
                    <a:pt x="22735" y="1"/>
                  </a:moveTo>
                  <a:cubicBezTo>
                    <a:pt x="22408" y="1"/>
                    <a:pt x="22080" y="16"/>
                    <a:pt x="21751" y="48"/>
                  </a:cubicBezTo>
                  <a:cubicBezTo>
                    <a:pt x="21317" y="96"/>
                    <a:pt x="20883" y="144"/>
                    <a:pt x="20497" y="241"/>
                  </a:cubicBezTo>
                  <a:cubicBezTo>
                    <a:pt x="20063" y="337"/>
                    <a:pt x="19629" y="482"/>
                    <a:pt x="19243" y="627"/>
                  </a:cubicBezTo>
                  <a:lnTo>
                    <a:pt x="18616" y="868"/>
                  </a:lnTo>
                  <a:lnTo>
                    <a:pt x="18086" y="1109"/>
                  </a:lnTo>
                  <a:lnTo>
                    <a:pt x="16976" y="1591"/>
                  </a:lnTo>
                  <a:lnTo>
                    <a:pt x="12539" y="3520"/>
                  </a:lnTo>
                  <a:lnTo>
                    <a:pt x="8151" y="5498"/>
                  </a:lnTo>
                  <a:lnTo>
                    <a:pt x="7042" y="6028"/>
                  </a:lnTo>
                  <a:lnTo>
                    <a:pt x="6511" y="6269"/>
                  </a:lnTo>
                  <a:lnTo>
                    <a:pt x="5884" y="6559"/>
                  </a:lnTo>
                  <a:cubicBezTo>
                    <a:pt x="5498" y="6752"/>
                    <a:pt x="5161" y="6993"/>
                    <a:pt x="4775" y="7234"/>
                  </a:cubicBezTo>
                  <a:cubicBezTo>
                    <a:pt x="4437" y="7475"/>
                    <a:pt x="4100" y="7764"/>
                    <a:pt x="3762" y="8054"/>
                  </a:cubicBezTo>
                  <a:cubicBezTo>
                    <a:pt x="1206" y="10417"/>
                    <a:pt x="0" y="13937"/>
                    <a:pt x="579" y="17410"/>
                  </a:cubicBezTo>
                  <a:cubicBezTo>
                    <a:pt x="675" y="17844"/>
                    <a:pt x="772" y="18278"/>
                    <a:pt x="917" y="18664"/>
                  </a:cubicBezTo>
                  <a:lnTo>
                    <a:pt x="1110" y="19291"/>
                  </a:lnTo>
                  <a:cubicBezTo>
                    <a:pt x="1158" y="19484"/>
                    <a:pt x="1254" y="19677"/>
                    <a:pt x="1351" y="19869"/>
                  </a:cubicBezTo>
                  <a:cubicBezTo>
                    <a:pt x="1688" y="20641"/>
                    <a:pt x="2122" y="21365"/>
                    <a:pt x="2653" y="22040"/>
                  </a:cubicBezTo>
                  <a:lnTo>
                    <a:pt x="5498" y="25898"/>
                  </a:lnTo>
                  <a:cubicBezTo>
                    <a:pt x="7427" y="28502"/>
                    <a:pt x="9356" y="31107"/>
                    <a:pt x="11334" y="33614"/>
                  </a:cubicBezTo>
                  <a:cubicBezTo>
                    <a:pt x="9598" y="30914"/>
                    <a:pt x="7861" y="28213"/>
                    <a:pt x="6125" y="25512"/>
                  </a:cubicBezTo>
                  <a:lnTo>
                    <a:pt x="3521" y="21461"/>
                  </a:lnTo>
                  <a:cubicBezTo>
                    <a:pt x="3280" y="21123"/>
                    <a:pt x="3087" y="20786"/>
                    <a:pt x="2894" y="20496"/>
                  </a:cubicBezTo>
                  <a:cubicBezTo>
                    <a:pt x="2701" y="20159"/>
                    <a:pt x="2556" y="19821"/>
                    <a:pt x="2412" y="19484"/>
                  </a:cubicBezTo>
                  <a:cubicBezTo>
                    <a:pt x="2315" y="19291"/>
                    <a:pt x="2267" y="19098"/>
                    <a:pt x="2219" y="18905"/>
                  </a:cubicBezTo>
                  <a:lnTo>
                    <a:pt x="2026" y="18374"/>
                  </a:lnTo>
                  <a:cubicBezTo>
                    <a:pt x="1929" y="18037"/>
                    <a:pt x="1881" y="17651"/>
                    <a:pt x="1785" y="17265"/>
                  </a:cubicBezTo>
                  <a:cubicBezTo>
                    <a:pt x="1399" y="14275"/>
                    <a:pt x="2508" y="11237"/>
                    <a:pt x="4775" y="9211"/>
                  </a:cubicBezTo>
                  <a:cubicBezTo>
                    <a:pt x="5064" y="8922"/>
                    <a:pt x="5354" y="8729"/>
                    <a:pt x="5643" y="8488"/>
                  </a:cubicBezTo>
                  <a:cubicBezTo>
                    <a:pt x="5932" y="8295"/>
                    <a:pt x="6270" y="8102"/>
                    <a:pt x="6607" y="7957"/>
                  </a:cubicBezTo>
                  <a:lnTo>
                    <a:pt x="7090" y="7668"/>
                  </a:lnTo>
                  <a:lnTo>
                    <a:pt x="7668" y="7427"/>
                  </a:lnTo>
                  <a:lnTo>
                    <a:pt x="8778" y="6944"/>
                  </a:lnTo>
                  <a:lnTo>
                    <a:pt x="13166" y="5015"/>
                  </a:lnTo>
                  <a:lnTo>
                    <a:pt x="17555" y="3038"/>
                  </a:lnTo>
                  <a:lnTo>
                    <a:pt x="18664" y="2507"/>
                  </a:lnTo>
                  <a:lnTo>
                    <a:pt x="19195" y="2218"/>
                  </a:lnTo>
                  <a:lnTo>
                    <a:pt x="19725" y="2025"/>
                  </a:lnTo>
                  <a:cubicBezTo>
                    <a:pt x="20063" y="1881"/>
                    <a:pt x="20401" y="1784"/>
                    <a:pt x="20786" y="1736"/>
                  </a:cubicBezTo>
                  <a:cubicBezTo>
                    <a:pt x="21124" y="1639"/>
                    <a:pt x="21510" y="1543"/>
                    <a:pt x="21896" y="1495"/>
                  </a:cubicBezTo>
                  <a:cubicBezTo>
                    <a:pt x="22202" y="1465"/>
                    <a:pt x="22508" y="1451"/>
                    <a:pt x="22812" y="1451"/>
                  </a:cubicBezTo>
                  <a:cubicBezTo>
                    <a:pt x="25527" y="1451"/>
                    <a:pt x="28124" y="2601"/>
                    <a:pt x="29901" y="4726"/>
                  </a:cubicBezTo>
                  <a:cubicBezTo>
                    <a:pt x="30094" y="5015"/>
                    <a:pt x="30336" y="5305"/>
                    <a:pt x="30577" y="5642"/>
                  </a:cubicBezTo>
                  <a:lnTo>
                    <a:pt x="30866" y="6125"/>
                  </a:lnTo>
                  <a:cubicBezTo>
                    <a:pt x="30962" y="6269"/>
                    <a:pt x="31059" y="6414"/>
                    <a:pt x="31107" y="6607"/>
                  </a:cubicBezTo>
                  <a:cubicBezTo>
                    <a:pt x="31300" y="6944"/>
                    <a:pt x="31445" y="7282"/>
                    <a:pt x="31541" y="7668"/>
                  </a:cubicBezTo>
                  <a:cubicBezTo>
                    <a:pt x="31638" y="8005"/>
                    <a:pt x="31782" y="8391"/>
                    <a:pt x="31879" y="8777"/>
                  </a:cubicBezTo>
                  <a:lnTo>
                    <a:pt x="33133" y="13455"/>
                  </a:lnTo>
                  <a:cubicBezTo>
                    <a:pt x="33953" y="16542"/>
                    <a:pt x="34821" y="19677"/>
                    <a:pt x="35689" y="22763"/>
                  </a:cubicBezTo>
                  <a:cubicBezTo>
                    <a:pt x="35158" y="19580"/>
                    <a:pt x="34483" y="16445"/>
                    <a:pt x="33856" y="13262"/>
                  </a:cubicBezTo>
                  <a:lnTo>
                    <a:pt x="32892" y="8536"/>
                  </a:lnTo>
                  <a:cubicBezTo>
                    <a:pt x="32795" y="8150"/>
                    <a:pt x="32699" y="7764"/>
                    <a:pt x="32602" y="7330"/>
                  </a:cubicBezTo>
                  <a:cubicBezTo>
                    <a:pt x="32458" y="6944"/>
                    <a:pt x="32313" y="6510"/>
                    <a:pt x="32168" y="6125"/>
                  </a:cubicBezTo>
                  <a:cubicBezTo>
                    <a:pt x="32072" y="5932"/>
                    <a:pt x="31975" y="5739"/>
                    <a:pt x="31879" y="5546"/>
                  </a:cubicBezTo>
                  <a:lnTo>
                    <a:pt x="31589" y="5015"/>
                  </a:lnTo>
                  <a:cubicBezTo>
                    <a:pt x="31348" y="4629"/>
                    <a:pt x="31107" y="4292"/>
                    <a:pt x="30866" y="3954"/>
                  </a:cubicBezTo>
                  <a:cubicBezTo>
                    <a:pt x="28899" y="1462"/>
                    <a:pt x="25901" y="1"/>
                    <a:pt x="22735" y="1"/>
                  </a:cubicBezTo>
                  <a:close/>
                </a:path>
              </a:pathLst>
            </a:custGeom>
            <a:solidFill>
              <a:srgbClr val="D6D8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8" name="Google Shape;9308;p49"/>
            <p:cNvSpPr/>
            <p:nvPr/>
          </p:nvSpPr>
          <p:spPr>
            <a:xfrm>
              <a:off x="2958998" y="3981203"/>
              <a:ext cx="197450" cy="73881"/>
            </a:xfrm>
            <a:custGeom>
              <a:avLst/>
              <a:gdLst/>
              <a:ahLst/>
              <a:cxnLst/>
              <a:rect l="l" t="t" r="r" b="b"/>
              <a:pathLst>
                <a:path w="13312" h="4981" extrusionOk="0">
                  <a:moveTo>
                    <a:pt x="13311" y="1"/>
                  </a:moveTo>
                  <a:lnTo>
                    <a:pt x="13311" y="1"/>
                  </a:lnTo>
                  <a:cubicBezTo>
                    <a:pt x="9743" y="386"/>
                    <a:pt x="6318" y="676"/>
                    <a:pt x="3039" y="917"/>
                  </a:cubicBezTo>
                  <a:lnTo>
                    <a:pt x="1785" y="1013"/>
                  </a:lnTo>
                  <a:lnTo>
                    <a:pt x="869" y="1062"/>
                  </a:lnTo>
                  <a:lnTo>
                    <a:pt x="1" y="1158"/>
                  </a:lnTo>
                  <a:cubicBezTo>
                    <a:pt x="49" y="1158"/>
                    <a:pt x="49" y="1206"/>
                    <a:pt x="49" y="1206"/>
                  </a:cubicBezTo>
                  <a:cubicBezTo>
                    <a:pt x="383" y="1708"/>
                    <a:pt x="898" y="2209"/>
                    <a:pt x="1469" y="2209"/>
                  </a:cubicBezTo>
                  <a:cubicBezTo>
                    <a:pt x="1557" y="2209"/>
                    <a:pt x="1646" y="2197"/>
                    <a:pt x="1737" y="2171"/>
                  </a:cubicBezTo>
                  <a:lnTo>
                    <a:pt x="1737" y="2171"/>
                  </a:lnTo>
                  <a:cubicBezTo>
                    <a:pt x="1496" y="2894"/>
                    <a:pt x="1737" y="3666"/>
                    <a:pt x="2267" y="4196"/>
                  </a:cubicBezTo>
                  <a:cubicBezTo>
                    <a:pt x="2846" y="4679"/>
                    <a:pt x="3569" y="4968"/>
                    <a:pt x="4293" y="4968"/>
                  </a:cubicBezTo>
                  <a:cubicBezTo>
                    <a:pt x="4365" y="4976"/>
                    <a:pt x="4439" y="4980"/>
                    <a:pt x="4513" y="4980"/>
                  </a:cubicBezTo>
                  <a:cubicBezTo>
                    <a:pt x="4885" y="4980"/>
                    <a:pt x="5274" y="4880"/>
                    <a:pt x="5595" y="4679"/>
                  </a:cubicBezTo>
                  <a:cubicBezTo>
                    <a:pt x="6029" y="4486"/>
                    <a:pt x="6222" y="4052"/>
                    <a:pt x="6222" y="3570"/>
                  </a:cubicBezTo>
                  <a:cubicBezTo>
                    <a:pt x="6753" y="4293"/>
                    <a:pt x="7717" y="4389"/>
                    <a:pt x="8633" y="4389"/>
                  </a:cubicBezTo>
                  <a:cubicBezTo>
                    <a:pt x="8733" y="4397"/>
                    <a:pt x="8832" y="4401"/>
                    <a:pt x="8931" y="4401"/>
                  </a:cubicBezTo>
                  <a:cubicBezTo>
                    <a:pt x="9456" y="4401"/>
                    <a:pt x="9971" y="4288"/>
                    <a:pt x="10418" y="4004"/>
                  </a:cubicBezTo>
                  <a:cubicBezTo>
                    <a:pt x="10997" y="3714"/>
                    <a:pt x="11286" y="3039"/>
                    <a:pt x="11093" y="2412"/>
                  </a:cubicBezTo>
                  <a:lnTo>
                    <a:pt x="11093" y="2412"/>
                  </a:lnTo>
                  <a:cubicBezTo>
                    <a:pt x="11206" y="2435"/>
                    <a:pt x="11318" y="2445"/>
                    <a:pt x="11427" y="2445"/>
                  </a:cubicBezTo>
                  <a:cubicBezTo>
                    <a:pt x="12019" y="2445"/>
                    <a:pt x="12544" y="2129"/>
                    <a:pt x="12829" y="1640"/>
                  </a:cubicBezTo>
                  <a:cubicBezTo>
                    <a:pt x="13119" y="1158"/>
                    <a:pt x="13311" y="579"/>
                    <a:pt x="13311" y="1"/>
                  </a:cubicBezTo>
                  <a:close/>
                </a:path>
              </a:pathLst>
            </a:custGeom>
            <a:solidFill>
              <a:srgbClr val="995F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9" name="Google Shape;9309;p49"/>
            <p:cNvSpPr/>
            <p:nvPr/>
          </p:nvSpPr>
          <p:spPr>
            <a:xfrm>
              <a:off x="2438933" y="4023418"/>
              <a:ext cx="138061" cy="117473"/>
            </a:xfrm>
            <a:custGeom>
              <a:avLst/>
              <a:gdLst/>
              <a:ahLst/>
              <a:cxnLst/>
              <a:rect l="l" t="t" r="r" b="b"/>
              <a:pathLst>
                <a:path w="9308" h="7920" extrusionOk="0">
                  <a:moveTo>
                    <a:pt x="2845" y="0"/>
                  </a:moveTo>
                  <a:cubicBezTo>
                    <a:pt x="2604" y="0"/>
                    <a:pt x="2411" y="0"/>
                    <a:pt x="2170" y="48"/>
                  </a:cubicBezTo>
                  <a:cubicBezTo>
                    <a:pt x="1929" y="145"/>
                    <a:pt x="1640" y="193"/>
                    <a:pt x="1350" y="289"/>
                  </a:cubicBezTo>
                  <a:cubicBezTo>
                    <a:pt x="772" y="2219"/>
                    <a:pt x="338" y="4244"/>
                    <a:pt x="0" y="6221"/>
                  </a:cubicBezTo>
                  <a:cubicBezTo>
                    <a:pt x="581" y="6678"/>
                    <a:pt x="2733" y="7920"/>
                    <a:pt x="6486" y="7920"/>
                  </a:cubicBezTo>
                  <a:cubicBezTo>
                    <a:pt x="7095" y="7920"/>
                    <a:pt x="7746" y="7887"/>
                    <a:pt x="8440" y="7813"/>
                  </a:cubicBezTo>
                  <a:cubicBezTo>
                    <a:pt x="8681" y="7620"/>
                    <a:pt x="8826" y="7379"/>
                    <a:pt x="8922" y="7090"/>
                  </a:cubicBezTo>
                  <a:cubicBezTo>
                    <a:pt x="9308" y="6125"/>
                    <a:pt x="8729" y="5064"/>
                    <a:pt x="7909" y="4437"/>
                  </a:cubicBezTo>
                  <a:cubicBezTo>
                    <a:pt x="6993" y="3955"/>
                    <a:pt x="5980" y="3617"/>
                    <a:pt x="4968" y="3569"/>
                  </a:cubicBezTo>
                  <a:cubicBezTo>
                    <a:pt x="5498" y="3231"/>
                    <a:pt x="5209" y="2460"/>
                    <a:pt x="4775" y="1929"/>
                  </a:cubicBezTo>
                  <a:cubicBezTo>
                    <a:pt x="4341" y="1447"/>
                    <a:pt x="3906" y="916"/>
                    <a:pt x="3424" y="434"/>
                  </a:cubicBezTo>
                  <a:cubicBezTo>
                    <a:pt x="3280" y="241"/>
                    <a:pt x="3038" y="97"/>
                    <a:pt x="2845" y="0"/>
                  </a:cubicBezTo>
                  <a:close/>
                </a:path>
              </a:pathLst>
            </a:custGeom>
            <a:solidFill>
              <a:srgbClr val="703E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0" name="Google Shape;9310;p49"/>
            <p:cNvSpPr/>
            <p:nvPr/>
          </p:nvSpPr>
          <p:spPr>
            <a:xfrm>
              <a:off x="3293797" y="3531953"/>
              <a:ext cx="172413" cy="109330"/>
            </a:xfrm>
            <a:custGeom>
              <a:avLst/>
              <a:gdLst/>
              <a:ahLst/>
              <a:cxnLst/>
              <a:rect l="l" t="t" r="r" b="b"/>
              <a:pathLst>
                <a:path w="11624" h="7371" extrusionOk="0">
                  <a:moveTo>
                    <a:pt x="193" y="1"/>
                  </a:moveTo>
                  <a:lnTo>
                    <a:pt x="193" y="1"/>
                  </a:lnTo>
                  <a:cubicBezTo>
                    <a:pt x="0" y="724"/>
                    <a:pt x="48" y="1544"/>
                    <a:pt x="338" y="2267"/>
                  </a:cubicBezTo>
                  <a:cubicBezTo>
                    <a:pt x="483" y="2942"/>
                    <a:pt x="820" y="3762"/>
                    <a:pt x="1544" y="3811"/>
                  </a:cubicBezTo>
                  <a:cubicBezTo>
                    <a:pt x="1109" y="4052"/>
                    <a:pt x="868" y="4534"/>
                    <a:pt x="868" y="5016"/>
                  </a:cubicBezTo>
                  <a:cubicBezTo>
                    <a:pt x="917" y="5499"/>
                    <a:pt x="1109" y="5981"/>
                    <a:pt x="1447" y="6318"/>
                  </a:cubicBezTo>
                  <a:cubicBezTo>
                    <a:pt x="1833" y="6801"/>
                    <a:pt x="2412" y="7138"/>
                    <a:pt x="3087" y="7138"/>
                  </a:cubicBezTo>
                  <a:cubicBezTo>
                    <a:pt x="3119" y="7141"/>
                    <a:pt x="3150" y="7142"/>
                    <a:pt x="3182" y="7142"/>
                  </a:cubicBezTo>
                  <a:cubicBezTo>
                    <a:pt x="3771" y="7142"/>
                    <a:pt x="4300" y="6721"/>
                    <a:pt x="4437" y="6126"/>
                  </a:cubicBezTo>
                  <a:cubicBezTo>
                    <a:pt x="4727" y="6752"/>
                    <a:pt x="5257" y="7187"/>
                    <a:pt x="5932" y="7283"/>
                  </a:cubicBezTo>
                  <a:cubicBezTo>
                    <a:pt x="6215" y="7344"/>
                    <a:pt x="6489" y="7370"/>
                    <a:pt x="6762" y="7370"/>
                  </a:cubicBezTo>
                  <a:cubicBezTo>
                    <a:pt x="7141" y="7370"/>
                    <a:pt x="7517" y="7319"/>
                    <a:pt x="7910" y="7235"/>
                  </a:cubicBezTo>
                  <a:cubicBezTo>
                    <a:pt x="8826" y="7187"/>
                    <a:pt x="9742" y="6849"/>
                    <a:pt x="10514" y="6367"/>
                  </a:cubicBezTo>
                  <a:cubicBezTo>
                    <a:pt x="11237" y="5788"/>
                    <a:pt x="11623" y="4630"/>
                    <a:pt x="11141" y="3859"/>
                  </a:cubicBezTo>
                  <a:lnTo>
                    <a:pt x="11189" y="3811"/>
                  </a:lnTo>
                  <a:cubicBezTo>
                    <a:pt x="7717" y="2412"/>
                    <a:pt x="3907" y="1110"/>
                    <a:pt x="193" y="1"/>
                  </a:cubicBezTo>
                  <a:close/>
                </a:path>
              </a:pathLst>
            </a:custGeom>
            <a:solidFill>
              <a:srgbClr val="CE7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1" name="Google Shape;9311;p49"/>
            <p:cNvSpPr/>
            <p:nvPr/>
          </p:nvSpPr>
          <p:spPr>
            <a:xfrm>
              <a:off x="2670701" y="3815680"/>
              <a:ext cx="240375" cy="124282"/>
            </a:xfrm>
            <a:custGeom>
              <a:avLst/>
              <a:gdLst/>
              <a:ahLst/>
              <a:cxnLst/>
              <a:rect l="l" t="t" r="r" b="b"/>
              <a:pathLst>
                <a:path w="16206" h="8379" extrusionOk="0">
                  <a:moveTo>
                    <a:pt x="4246" y="1"/>
                  </a:moveTo>
                  <a:cubicBezTo>
                    <a:pt x="3904" y="1"/>
                    <a:pt x="3557" y="73"/>
                    <a:pt x="3232" y="212"/>
                  </a:cubicBezTo>
                  <a:cubicBezTo>
                    <a:pt x="2605" y="598"/>
                    <a:pt x="2412" y="1611"/>
                    <a:pt x="3039" y="1996"/>
                  </a:cubicBezTo>
                  <a:cubicBezTo>
                    <a:pt x="2599" y="1726"/>
                    <a:pt x="2112" y="1574"/>
                    <a:pt x="1611" y="1574"/>
                  </a:cubicBezTo>
                  <a:cubicBezTo>
                    <a:pt x="1397" y="1574"/>
                    <a:pt x="1181" y="1601"/>
                    <a:pt x="965" y="1659"/>
                  </a:cubicBezTo>
                  <a:cubicBezTo>
                    <a:pt x="580" y="1755"/>
                    <a:pt x="194" y="2045"/>
                    <a:pt x="49" y="2430"/>
                  </a:cubicBezTo>
                  <a:cubicBezTo>
                    <a:pt x="1" y="2816"/>
                    <a:pt x="49" y="3154"/>
                    <a:pt x="242" y="3491"/>
                  </a:cubicBezTo>
                  <a:cubicBezTo>
                    <a:pt x="1171" y="5350"/>
                    <a:pt x="3049" y="6464"/>
                    <a:pt x="5081" y="6464"/>
                  </a:cubicBezTo>
                  <a:cubicBezTo>
                    <a:pt x="5473" y="6464"/>
                    <a:pt x="5872" y="6423"/>
                    <a:pt x="6270" y="6337"/>
                  </a:cubicBezTo>
                  <a:lnTo>
                    <a:pt x="6270" y="6337"/>
                  </a:lnTo>
                  <a:cubicBezTo>
                    <a:pt x="6174" y="6964"/>
                    <a:pt x="6753" y="7398"/>
                    <a:pt x="7380" y="7591"/>
                  </a:cubicBezTo>
                  <a:cubicBezTo>
                    <a:pt x="8055" y="7880"/>
                    <a:pt x="8730" y="8073"/>
                    <a:pt x="9453" y="8218"/>
                  </a:cubicBezTo>
                  <a:cubicBezTo>
                    <a:pt x="9860" y="8324"/>
                    <a:pt x="10280" y="8378"/>
                    <a:pt x="10698" y="8378"/>
                  </a:cubicBezTo>
                  <a:cubicBezTo>
                    <a:pt x="11421" y="8378"/>
                    <a:pt x="12140" y="8216"/>
                    <a:pt x="12781" y="7880"/>
                  </a:cubicBezTo>
                  <a:cubicBezTo>
                    <a:pt x="13649" y="7350"/>
                    <a:pt x="14083" y="6240"/>
                    <a:pt x="13746" y="5276"/>
                  </a:cubicBezTo>
                  <a:lnTo>
                    <a:pt x="13746" y="5276"/>
                  </a:lnTo>
                  <a:cubicBezTo>
                    <a:pt x="13842" y="5324"/>
                    <a:pt x="13987" y="5372"/>
                    <a:pt x="14083" y="5372"/>
                  </a:cubicBezTo>
                  <a:cubicBezTo>
                    <a:pt x="14324" y="5324"/>
                    <a:pt x="14566" y="5228"/>
                    <a:pt x="14759" y="5035"/>
                  </a:cubicBezTo>
                  <a:cubicBezTo>
                    <a:pt x="15289" y="4697"/>
                    <a:pt x="15675" y="4167"/>
                    <a:pt x="15868" y="3588"/>
                  </a:cubicBezTo>
                  <a:cubicBezTo>
                    <a:pt x="16205" y="2527"/>
                    <a:pt x="15385" y="1418"/>
                    <a:pt x="14324" y="935"/>
                  </a:cubicBezTo>
                  <a:cubicBezTo>
                    <a:pt x="13628" y="714"/>
                    <a:pt x="12910" y="596"/>
                    <a:pt x="12185" y="596"/>
                  </a:cubicBezTo>
                  <a:cubicBezTo>
                    <a:pt x="11806" y="596"/>
                    <a:pt x="11426" y="628"/>
                    <a:pt x="11045" y="694"/>
                  </a:cubicBezTo>
                  <a:lnTo>
                    <a:pt x="8055" y="935"/>
                  </a:lnTo>
                  <a:lnTo>
                    <a:pt x="7283" y="1225"/>
                  </a:lnTo>
                  <a:cubicBezTo>
                    <a:pt x="6608" y="935"/>
                    <a:pt x="5933" y="598"/>
                    <a:pt x="5306" y="260"/>
                  </a:cubicBezTo>
                  <a:cubicBezTo>
                    <a:pt x="4980" y="85"/>
                    <a:pt x="4616" y="1"/>
                    <a:pt x="4246" y="1"/>
                  </a:cubicBezTo>
                  <a:close/>
                </a:path>
              </a:pathLst>
            </a:custGeom>
            <a:solidFill>
              <a:srgbClr val="CE7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2" name="Google Shape;9312;p49"/>
            <p:cNvSpPr/>
            <p:nvPr/>
          </p:nvSpPr>
          <p:spPr>
            <a:xfrm>
              <a:off x="2308727" y="3149586"/>
              <a:ext cx="116613" cy="167044"/>
            </a:xfrm>
            <a:custGeom>
              <a:avLst/>
              <a:gdLst/>
              <a:ahLst/>
              <a:cxnLst/>
              <a:rect l="l" t="t" r="r" b="b"/>
              <a:pathLst>
                <a:path w="7862" h="11262" extrusionOk="0">
                  <a:moveTo>
                    <a:pt x="3295" y="0"/>
                  </a:moveTo>
                  <a:cubicBezTo>
                    <a:pt x="3178" y="0"/>
                    <a:pt x="3060" y="8"/>
                    <a:pt x="2942" y="25"/>
                  </a:cubicBezTo>
                  <a:cubicBezTo>
                    <a:pt x="2557" y="1423"/>
                    <a:pt x="2171" y="2629"/>
                    <a:pt x="1930" y="3497"/>
                  </a:cubicBezTo>
                  <a:cubicBezTo>
                    <a:pt x="1" y="9960"/>
                    <a:pt x="3039" y="10924"/>
                    <a:pt x="3039" y="10924"/>
                  </a:cubicBezTo>
                  <a:lnTo>
                    <a:pt x="5933" y="11262"/>
                  </a:lnTo>
                  <a:cubicBezTo>
                    <a:pt x="5981" y="11166"/>
                    <a:pt x="6029" y="11117"/>
                    <a:pt x="6077" y="11069"/>
                  </a:cubicBezTo>
                  <a:cubicBezTo>
                    <a:pt x="6415" y="10635"/>
                    <a:pt x="6752" y="10249"/>
                    <a:pt x="7090" y="9815"/>
                  </a:cubicBezTo>
                  <a:cubicBezTo>
                    <a:pt x="7862" y="8561"/>
                    <a:pt x="7717" y="6970"/>
                    <a:pt x="7572" y="5475"/>
                  </a:cubicBezTo>
                  <a:cubicBezTo>
                    <a:pt x="7476" y="4799"/>
                    <a:pt x="7283" y="3980"/>
                    <a:pt x="6704" y="3690"/>
                  </a:cubicBezTo>
                  <a:cubicBezTo>
                    <a:pt x="6463" y="3546"/>
                    <a:pt x="6174" y="3497"/>
                    <a:pt x="5981" y="3304"/>
                  </a:cubicBezTo>
                  <a:cubicBezTo>
                    <a:pt x="5740" y="3015"/>
                    <a:pt x="5933" y="2533"/>
                    <a:pt x="5933" y="2147"/>
                  </a:cubicBezTo>
                  <a:cubicBezTo>
                    <a:pt x="5884" y="1423"/>
                    <a:pt x="5499" y="797"/>
                    <a:pt x="4872" y="459"/>
                  </a:cubicBezTo>
                  <a:cubicBezTo>
                    <a:pt x="4394" y="180"/>
                    <a:pt x="3850" y="0"/>
                    <a:pt x="3295" y="0"/>
                  </a:cubicBezTo>
                  <a:close/>
                </a:path>
              </a:pathLst>
            </a:custGeom>
            <a:solidFill>
              <a:srgbClr val="CE7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3" name="Google Shape;9313;p49"/>
            <p:cNvSpPr/>
            <p:nvPr/>
          </p:nvSpPr>
          <p:spPr>
            <a:xfrm>
              <a:off x="3273758" y="4378240"/>
              <a:ext cx="277575" cy="35776"/>
            </a:xfrm>
            <a:custGeom>
              <a:avLst/>
              <a:gdLst/>
              <a:ahLst/>
              <a:cxnLst/>
              <a:rect l="l" t="t" r="r" b="b"/>
              <a:pathLst>
                <a:path w="18714" h="2412" extrusionOk="0">
                  <a:moveTo>
                    <a:pt x="13746" y="0"/>
                  </a:moveTo>
                  <a:cubicBezTo>
                    <a:pt x="12781" y="0"/>
                    <a:pt x="11865" y="193"/>
                    <a:pt x="10949" y="579"/>
                  </a:cubicBezTo>
                  <a:cubicBezTo>
                    <a:pt x="10152" y="907"/>
                    <a:pt x="9402" y="1416"/>
                    <a:pt x="8741" y="2020"/>
                  </a:cubicBezTo>
                  <a:lnTo>
                    <a:pt x="8741" y="2020"/>
                  </a:lnTo>
                  <a:cubicBezTo>
                    <a:pt x="8090" y="1611"/>
                    <a:pt x="7397" y="1290"/>
                    <a:pt x="6705" y="1013"/>
                  </a:cubicBezTo>
                  <a:cubicBezTo>
                    <a:pt x="5933" y="724"/>
                    <a:pt x="5161" y="531"/>
                    <a:pt x="4341" y="531"/>
                  </a:cubicBezTo>
                  <a:cubicBezTo>
                    <a:pt x="2702" y="531"/>
                    <a:pt x="1158" y="1206"/>
                    <a:pt x="1" y="2363"/>
                  </a:cubicBezTo>
                  <a:cubicBezTo>
                    <a:pt x="1" y="2363"/>
                    <a:pt x="1" y="2412"/>
                    <a:pt x="49" y="2412"/>
                  </a:cubicBezTo>
                  <a:cubicBezTo>
                    <a:pt x="724" y="1977"/>
                    <a:pt x="1399" y="1640"/>
                    <a:pt x="2171" y="1399"/>
                  </a:cubicBezTo>
                  <a:cubicBezTo>
                    <a:pt x="2846" y="1158"/>
                    <a:pt x="3618" y="1061"/>
                    <a:pt x="4341" y="1013"/>
                  </a:cubicBezTo>
                  <a:cubicBezTo>
                    <a:pt x="4478" y="1004"/>
                    <a:pt x="4615" y="1000"/>
                    <a:pt x="4751" y="1000"/>
                  </a:cubicBezTo>
                  <a:cubicBezTo>
                    <a:pt x="5385" y="1000"/>
                    <a:pt x="6013" y="1087"/>
                    <a:pt x="6608" y="1206"/>
                  </a:cubicBezTo>
                  <a:cubicBezTo>
                    <a:pt x="7380" y="1399"/>
                    <a:pt x="8055" y="1785"/>
                    <a:pt x="8682" y="2267"/>
                  </a:cubicBezTo>
                  <a:lnTo>
                    <a:pt x="8827" y="2267"/>
                  </a:lnTo>
                  <a:cubicBezTo>
                    <a:pt x="9502" y="1736"/>
                    <a:pt x="10322" y="1302"/>
                    <a:pt x="11141" y="1061"/>
                  </a:cubicBezTo>
                  <a:cubicBezTo>
                    <a:pt x="11961" y="772"/>
                    <a:pt x="12829" y="627"/>
                    <a:pt x="13698" y="627"/>
                  </a:cubicBezTo>
                  <a:cubicBezTo>
                    <a:pt x="14566" y="627"/>
                    <a:pt x="15434" y="772"/>
                    <a:pt x="16254" y="1013"/>
                  </a:cubicBezTo>
                  <a:cubicBezTo>
                    <a:pt x="17122" y="1302"/>
                    <a:pt x="17942" y="1688"/>
                    <a:pt x="18665" y="2170"/>
                  </a:cubicBezTo>
                  <a:lnTo>
                    <a:pt x="18713" y="2170"/>
                  </a:lnTo>
                  <a:cubicBezTo>
                    <a:pt x="17411" y="820"/>
                    <a:pt x="15627" y="48"/>
                    <a:pt x="13746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4" name="Google Shape;9314;p49"/>
            <p:cNvSpPr/>
            <p:nvPr/>
          </p:nvSpPr>
          <p:spPr>
            <a:xfrm>
              <a:off x="3410401" y="4538897"/>
              <a:ext cx="187438" cy="27499"/>
            </a:xfrm>
            <a:custGeom>
              <a:avLst/>
              <a:gdLst/>
              <a:ahLst/>
              <a:cxnLst/>
              <a:rect l="l" t="t" r="r" b="b"/>
              <a:pathLst>
                <a:path w="12637" h="1854" extrusionOk="0">
                  <a:moveTo>
                    <a:pt x="3338" y="0"/>
                  </a:moveTo>
                  <a:cubicBezTo>
                    <a:pt x="3082" y="0"/>
                    <a:pt x="2843" y="35"/>
                    <a:pt x="2605" y="69"/>
                  </a:cubicBezTo>
                  <a:cubicBezTo>
                    <a:pt x="2219" y="165"/>
                    <a:pt x="1929" y="262"/>
                    <a:pt x="1592" y="454"/>
                  </a:cubicBezTo>
                  <a:cubicBezTo>
                    <a:pt x="965" y="744"/>
                    <a:pt x="434" y="1226"/>
                    <a:pt x="49" y="1805"/>
                  </a:cubicBezTo>
                  <a:cubicBezTo>
                    <a:pt x="0" y="1805"/>
                    <a:pt x="0" y="1853"/>
                    <a:pt x="0" y="1853"/>
                  </a:cubicBezTo>
                  <a:lnTo>
                    <a:pt x="49" y="1853"/>
                  </a:lnTo>
                  <a:cubicBezTo>
                    <a:pt x="579" y="1467"/>
                    <a:pt x="1158" y="1130"/>
                    <a:pt x="1785" y="888"/>
                  </a:cubicBezTo>
                  <a:cubicBezTo>
                    <a:pt x="2364" y="647"/>
                    <a:pt x="2990" y="503"/>
                    <a:pt x="3666" y="358"/>
                  </a:cubicBezTo>
                  <a:cubicBezTo>
                    <a:pt x="3855" y="329"/>
                    <a:pt x="4050" y="313"/>
                    <a:pt x="4246" y="313"/>
                  </a:cubicBezTo>
                  <a:cubicBezTo>
                    <a:pt x="4697" y="313"/>
                    <a:pt x="5158" y="397"/>
                    <a:pt x="5595" y="599"/>
                  </a:cubicBezTo>
                  <a:cubicBezTo>
                    <a:pt x="6174" y="840"/>
                    <a:pt x="6752" y="1226"/>
                    <a:pt x="7186" y="1708"/>
                  </a:cubicBezTo>
                  <a:cubicBezTo>
                    <a:pt x="7235" y="1732"/>
                    <a:pt x="7295" y="1745"/>
                    <a:pt x="7355" y="1745"/>
                  </a:cubicBezTo>
                  <a:cubicBezTo>
                    <a:pt x="7415" y="1745"/>
                    <a:pt x="7476" y="1732"/>
                    <a:pt x="7524" y="1708"/>
                  </a:cubicBezTo>
                  <a:cubicBezTo>
                    <a:pt x="7861" y="1419"/>
                    <a:pt x="8247" y="1226"/>
                    <a:pt x="8681" y="1081"/>
                  </a:cubicBezTo>
                  <a:cubicBezTo>
                    <a:pt x="9067" y="937"/>
                    <a:pt x="9501" y="792"/>
                    <a:pt x="9935" y="744"/>
                  </a:cubicBezTo>
                  <a:cubicBezTo>
                    <a:pt x="10253" y="673"/>
                    <a:pt x="10571" y="628"/>
                    <a:pt x="10889" y="628"/>
                  </a:cubicBezTo>
                  <a:cubicBezTo>
                    <a:pt x="11005" y="628"/>
                    <a:pt x="11121" y="634"/>
                    <a:pt x="11237" y="647"/>
                  </a:cubicBezTo>
                  <a:cubicBezTo>
                    <a:pt x="11671" y="647"/>
                    <a:pt x="12154" y="696"/>
                    <a:pt x="12588" y="792"/>
                  </a:cubicBezTo>
                  <a:cubicBezTo>
                    <a:pt x="12636" y="792"/>
                    <a:pt x="12636" y="792"/>
                    <a:pt x="12588" y="744"/>
                  </a:cubicBezTo>
                  <a:cubicBezTo>
                    <a:pt x="12202" y="503"/>
                    <a:pt x="11768" y="358"/>
                    <a:pt x="11286" y="213"/>
                  </a:cubicBezTo>
                  <a:cubicBezTo>
                    <a:pt x="11003" y="157"/>
                    <a:pt x="10721" y="133"/>
                    <a:pt x="10438" y="133"/>
                  </a:cubicBezTo>
                  <a:cubicBezTo>
                    <a:pt x="10238" y="133"/>
                    <a:pt x="10039" y="145"/>
                    <a:pt x="9839" y="165"/>
                  </a:cubicBezTo>
                  <a:cubicBezTo>
                    <a:pt x="9357" y="213"/>
                    <a:pt x="8874" y="310"/>
                    <a:pt x="8440" y="503"/>
                  </a:cubicBezTo>
                  <a:cubicBezTo>
                    <a:pt x="8068" y="668"/>
                    <a:pt x="7732" y="904"/>
                    <a:pt x="7400" y="1151"/>
                  </a:cubicBezTo>
                  <a:lnTo>
                    <a:pt x="7400" y="1151"/>
                  </a:lnTo>
                  <a:cubicBezTo>
                    <a:pt x="6870" y="785"/>
                    <a:pt x="6300" y="537"/>
                    <a:pt x="5691" y="406"/>
                  </a:cubicBezTo>
                  <a:cubicBezTo>
                    <a:pt x="5354" y="262"/>
                    <a:pt x="5016" y="213"/>
                    <a:pt x="4678" y="165"/>
                  </a:cubicBezTo>
                  <a:cubicBezTo>
                    <a:pt x="4341" y="69"/>
                    <a:pt x="4003" y="20"/>
                    <a:pt x="3666" y="20"/>
                  </a:cubicBezTo>
                  <a:cubicBezTo>
                    <a:pt x="3553" y="6"/>
                    <a:pt x="3444" y="0"/>
                    <a:pt x="3338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5" name="Google Shape;9315;p49"/>
            <p:cNvSpPr/>
            <p:nvPr/>
          </p:nvSpPr>
          <p:spPr>
            <a:xfrm>
              <a:off x="3828889" y="4462596"/>
              <a:ext cx="210325" cy="34397"/>
            </a:xfrm>
            <a:custGeom>
              <a:avLst/>
              <a:gdLst/>
              <a:ahLst/>
              <a:cxnLst/>
              <a:rect l="l" t="t" r="r" b="b"/>
              <a:pathLst>
                <a:path w="14180" h="2319" extrusionOk="0">
                  <a:moveTo>
                    <a:pt x="10560" y="1"/>
                  </a:moveTo>
                  <a:cubicBezTo>
                    <a:pt x="10497" y="1"/>
                    <a:pt x="10433" y="2"/>
                    <a:pt x="10370" y="4"/>
                  </a:cubicBezTo>
                  <a:cubicBezTo>
                    <a:pt x="9646" y="4"/>
                    <a:pt x="8971" y="197"/>
                    <a:pt x="8296" y="438"/>
                  </a:cubicBezTo>
                  <a:cubicBezTo>
                    <a:pt x="7692" y="717"/>
                    <a:pt x="7132" y="1085"/>
                    <a:pt x="6661" y="1586"/>
                  </a:cubicBezTo>
                  <a:lnTo>
                    <a:pt x="6661" y="1586"/>
                  </a:lnTo>
                  <a:cubicBezTo>
                    <a:pt x="6156" y="1273"/>
                    <a:pt x="5610" y="1006"/>
                    <a:pt x="5065" y="824"/>
                  </a:cubicBezTo>
                  <a:cubicBezTo>
                    <a:pt x="4486" y="583"/>
                    <a:pt x="3859" y="486"/>
                    <a:pt x="3232" y="486"/>
                  </a:cubicBezTo>
                  <a:cubicBezTo>
                    <a:pt x="1930" y="583"/>
                    <a:pt x="772" y="1258"/>
                    <a:pt x="1" y="2319"/>
                  </a:cubicBezTo>
                  <a:lnTo>
                    <a:pt x="97" y="2319"/>
                  </a:lnTo>
                  <a:cubicBezTo>
                    <a:pt x="531" y="1933"/>
                    <a:pt x="1062" y="1644"/>
                    <a:pt x="1592" y="1403"/>
                  </a:cubicBezTo>
                  <a:cubicBezTo>
                    <a:pt x="2171" y="1161"/>
                    <a:pt x="2701" y="1065"/>
                    <a:pt x="3280" y="969"/>
                  </a:cubicBezTo>
                  <a:cubicBezTo>
                    <a:pt x="3501" y="932"/>
                    <a:pt x="3722" y="916"/>
                    <a:pt x="3943" y="916"/>
                  </a:cubicBezTo>
                  <a:cubicBezTo>
                    <a:pt x="4301" y="916"/>
                    <a:pt x="4659" y="957"/>
                    <a:pt x="5016" y="1017"/>
                  </a:cubicBezTo>
                  <a:cubicBezTo>
                    <a:pt x="5595" y="1161"/>
                    <a:pt x="6174" y="1451"/>
                    <a:pt x="6608" y="1837"/>
                  </a:cubicBezTo>
                  <a:lnTo>
                    <a:pt x="6752" y="1837"/>
                  </a:lnTo>
                  <a:cubicBezTo>
                    <a:pt x="7283" y="1451"/>
                    <a:pt x="7910" y="1161"/>
                    <a:pt x="8489" y="969"/>
                  </a:cubicBezTo>
                  <a:cubicBezTo>
                    <a:pt x="9116" y="727"/>
                    <a:pt x="9743" y="631"/>
                    <a:pt x="10370" y="631"/>
                  </a:cubicBezTo>
                  <a:cubicBezTo>
                    <a:pt x="10538" y="619"/>
                    <a:pt x="10704" y="613"/>
                    <a:pt x="10868" y="613"/>
                  </a:cubicBezTo>
                  <a:cubicBezTo>
                    <a:pt x="11358" y="613"/>
                    <a:pt x="11828" y="667"/>
                    <a:pt x="12299" y="776"/>
                  </a:cubicBezTo>
                  <a:cubicBezTo>
                    <a:pt x="12926" y="920"/>
                    <a:pt x="13553" y="1161"/>
                    <a:pt x="14131" y="1451"/>
                  </a:cubicBezTo>
                  <a:lnTo>
                    <a:pt x="14180" y="1451"/>
                  </a:lnTo>
                  <a:lnTo>
                    <a:pt x="14180" y="1403"/>
                  </a:lnTo>
                  <a:cubicBezTo>
                    <a:pt x="13167" y="482"/>
                    <a:pt x="11891" y="1"/>
                    <a:pt x="10560" y="1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6" name="Google Shape;9316;p49"/>
            <p:cNvSpPr/>
            <p:nvPr/>
          </p:nvSpPr>
          <p:spPr>
            <a:xfrm>
              <a:off x="4368282" y="4308791"/>
              <a:ext cx="209613" cy="34397"/>
            </a:xfrm>
            <a:custGeom>
              <a:avLst/>
              <a:gdLst/>
              <a:ahLst/>
              <a:cxnLst/>
              <a:rect l="l" t="t" r="r" b="b"/>
              <a:pathLst>
                <a:path w="14132" h="2319" extrusionOk="0">
                  <a:moveTo>
                    <a:pt x="10497" y="1"/>
                  </a:moveTo>
                  <a:cubicBezTo>
                    <a:pt x="10438" y="1"/>
                    <a:pt x="10380" y="2"/>
                    <a:pt x="10321" y="4"/>
                  </a:cubicBezTo>
                  <a:cubicBezTo>
                    <a:pt x="9598" y="4"/>
                    <a:pt x="8922" y="197"/>
                    <a:pt x="8295" y="438"/>
                  </a:cubicBezTo>
                  <a:cubicBezTo>
                    <a:pt x="7645" y="717"/>
                    <a:pt x="7084" y="1085"/>
                    <a:pt x="6613" y="1586"/>
                  </a:cubicBezTo>
                  <a:lnTo>
                    <a:pt x="6613" y="1586"/>
                  </a:lnTo>
                  <a:cubicBezTo>
                    <a:pt x="6112" y="1273"/>
                    <a:pt x="5610" y="1006"/>
                    <a:pt x="5064" y="824"/>
                  </a:cubicBezTo>
                  <a:cubicBezTo>
                    <a:pt x="4437" y="583"/>
                    <a:pt x="3810" y="486"/>
                    <a:pt x="3183" y="486"/>
                  </a:cubicBezTo>
                  <a:cubicBezTo>
                    <a:pt x="2556" y="535"/>
                    <a:pt x="1929" y="727"/>
                    <a:pt x="1399" y="1017"/>
                  </a:cubicBezTo>
                  <a:cubicBezTo>
                    <a:pt x="820" y="1306"/>
                    <a:pt x="338" y="1740"/>
                    <a:pt x="0" y="2271"/>
                  </a:cubicBezTo>
                  <a:lnTo>
                    <a:pt x="0" y="2319"/>
                  </a:lnTo>
                  <a:lnTo>
                    <a:pt x="49" y="2319"/>
                  </a:lnTo>
                  <a:cubicBezTo>
                    <a:pt x="531" y="1933"/>
                    <a:pt x="1013" y="1644"/>
                    <a:pt x="1592" y="1403"/>
                  </a:cubicBezTo>
                  <a:cubicBezTo>
                    <a:pt x="2122" y="1210"/>
                    <a:pt x="2653" y="1065"/>
                    <a:pt x="3232" y="969"/>
                  </a:cubicBezTo>
                  <a:cubicBezTo>
                    <a:pt x="3453" y="932"/>
                    <a:pt x="3681" y="916"/>
                    <a:pt x="3910" y="916"/>
                  </a:cubicBezTo>
                  <a:cubicBezTo>
                    <a:pt x="4282" y="916"/>
                    <a:pt x="4658" y="957"/>
                    <a:pt x="5016" y="1017"/>
                  </a:cubicBezTo>
                  <a:cubicBezTo>
                    <a:pt x="5595" y="1161"/>
                    <a:pt x="6125" y="1451"/>
                    <a:pt x="6559" y="1837"/>
                  </a:cubicBezTo>
                  <a:lnTo>
                    <a:pt x="6752" y="1837"/>
                  </a:lnTo>
                  <a:cubicBezTo>
                    <a:pt x="7283" y="1451"/>
                    <a:pt x="7861" y="1161"/>
                    <a:pt x="8488" y="969"/>
                  </a:cubicBezTo>
                  <a:cubicBezTo>
                    <a:pt x="9067" y="727"/>
                    <a:pt x="9694" y="631"/>
                    <a:pt x="10369" y="631"/>
                  </a:cubicBezTo>
                  <a:cubicBezTo>
                    <a:pt x="10526" y="619"/>
                    <a:pt x="10683" y="613"/>
                    <a:pt x="10840" y="613"/>
                  </a:cubicBezTo>
                  <a:cubicBezTo>
                    <a:pt x="11310" y="613"/>
                    <a:pt x="11780" y="667"/>
                    <a:pt x="12250" y="776"/>
                  </a:cubicBezTo>
                  <a:cubicBezTo>
                    <a:pt x="12877" y="920"/>
                    <a:pt x="13504" y="1161"/>
                    <a:pt x="14131" y="1451"/>
                  </a:cubicBezTo>
                  <a:lnTo>
                    <a:pt x="14131" y="1403"/>
                  </a:lnTo>
                  <a:cubicBezTo>
                    <a:pt x="13161" y="525"/>
                    <a:pt x="11836" y="1"/>
                    <a:pt x="10497" y="1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7" name="Google Shape;9317;p49"/>
            <p:cNvSpPr/>
            <p:nvPr/>
          </p:nvSpPr>
          <p:spPr>
            <a:xfrm>
              <a:off x="3012650" y="4206502"/>
              <a:ext cx="210325" cy="34397"/>
            </a:xfrm>
            <a:custGeom>
              <a:avLst/>
              <a:gdLst/>
              <a:ahLst/>
              <a:cxnLst/>
              <a:rect l="l" t="t" r="r" b="b"/>
              <a:pathLst>
                <a:path w="14180" h="2319" extrusionOk="0">
                  <a:moveTo>
                    <a:pt x="10503" y="0"/>
                  </a:moveTo>
                  <a:cubicBezTo>
                    <a:pt x="10442" y="0"/>
                    <a:pt x="10382" y="1"/>
                    <a:pt x="10321" y="3"/>
                  </a:cubicBezTo>
                  <a:cubicBezTo>
                    <a:pt x="9646" y="52"/>
                    <a:pt x="8923" y="196"/>
                    <a:pt x="8296" y="486"/>
                  </a:cubicBezTo>
                  <a:cubicBezTo>
                    <a:pt x="7700" y="761"/>
                    <a:pt x="7147" y="1123"/>
                    <a:pt x="6639" y="1573"/>
                  </a:cubicBezTo>
                  <a:lnTo>
                    <a:pt x="6639" y="1573"/>
                  </a:lnTo>
                  <a:cubicBezTo>
                    <a:pt x="6140" y="1271"/>
                    <a:pt x="5602" y="1051"/>
                    <a:pt x="5065" y="872"/>
                  </a:cubicBezTo>
                  <a:cubicBezTo>
                    <a:pt x="4561" y="662"/>
                    <a:pt x="4020" y="525"/>
                    <a:pt x="3475" y="525"/>
                  </a:cubicBezTo>
                  <a:cubicBezTo>
                    <a:pt x="3394" y="525"/>
                    <a:pt x="3313" y="528"/>
                    <a:pt x="3232" y="534"/>
                  </a:cubicBezTo>
                  <a:cubicBezTo>
                    <a:pt x="2557" y="534"/>
                    <a:pt x="1978" y="727"/>
                    <a:pt x="1399" y="1064"/>
                  </a:cubicBezTo>
                  <a:cubicBezTo>
                    <a:pt x="869" y="1354"/>
                    <a:pt x="387" y="1788"/>
                    <a:pt x="1" y="2318"/>
                  </a:cubicBezTo>
                  <a:lnTo>
                    <a:pt x="49" y="2318"/>
                  </a:lnTo>
                  <a:cubicBezTo>
                    <a:pt x="531" y="1981"/>
                    <a:pt x="1062" y="1643"/>
                    <a:pt x="1592" y="1450"/>
                  </a:cubicBezTo>
                  <a:cubicBezTo>
                    <a:pt x="2123" y="1209"/>
                    <a:pt x="2701" y="1064"/>
                    <a:pt x="3280" y="1016"/>
                  </a:cubicBezTo>
                  <a:cubicBezTo>
                    <a:pt x="3540" y="973"/>
                    <a:pt x="3800" y="949"/>
                    <a:pt x="4061" y="949"/>
                  </a:cubicBezTo>
                  <a:cubicBezTo>
                    <a:pt x="4379" y="949"/>
                    <a:pt x="4698" y="985"/>
                    <a:pt x="5016" y="1064"/>
                  </a:cubicBezTo>
                  <a:cubicBezTo>
                    <a:pt x="5595" y="1209"/>
                    <a:pt x="6126" y="1450"/>
                    <a:pt x="6608" y="1836"/>
                  </a:cubicBezTo>
                  <a:cubicBezTo>
                    <a:pt x="6632" y="1860"/>
                    <a:pt x="6656" y="1872"/>
                    <a:pt x="6680" y="1872"/>
                  </a:cubicBezTo>
                  <a:cubicBezTo>
                    <a:pt x="6704" y="1872"/>
                    <a:pt x="6728" y="1860"/>
                    <a:pt x="6753" y="1836"/>
                  </a:cubicBezTo>
                  <a:cubicBezTo>
                    <a:pt x="7283" y="1498"/>
                    <a:pt x="7862" y="1209"/>
                    <a:pt x="8489" y="968"/>
                  </a:cubicBezTo>
                  <a:cubicBezTo>
                    <a:pt x="9116" y="775"/>
                    <a:pt x="9743" y="679"/>
                    <a:pt x="10370" y="630"/>
                  </a:cubicBezTo>
                  <a:cubicBezTo>
                    <a:pt x="10481" y="622"/>
                    <a:pt x="10593" y="618"/>
                    <a:pt x="10707" y="618"/>
                  </a:cubicBezTo>
                  <a:cubicBezTo>
                    <a:pt x="11234" y="618"/>
                    <a:pt x="11783" y="704"/>
                    <a:pt x="12299" y="823"/>
                  </a:cubicBezTo>
                  <a:cubicBezTo>
                    <a:pt x="12926" y="968"/>
                    <a:pt x="13553" y="1209"/>
                    <a:pt x="14131" y="1498"/>
                  </a:cubicBezTo>
                  <a:lnTo>
                    <a:pt x="14180" y="1498"/>
                  </a:lnTo>
                  <a:lnTo>
                    <a:pt x="14180" y="1450"/>
                  </a:lnTo>
                  <a:cubicBezTo>
                    <a:pt x="13163" y="526"/>
                    <a:pt x="11881" y="0"/>
                    <a:pt x="10503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8" name="Google Shape;9318;p49"/>
            <p:cNvSpPr/>
            <p:nvPr/>
          </p:nvSpPr>
          <p:spPr>
            <a:xfrm>
              <a:off x="2529771" y="4391278"/>
              <a:ext cx="244662" cy="29176"/>
            </a:xfrm>
            <a:custGeom>
              <a:avLst/>
              <a:gdLst/>
              <a:ahLst/>
              <a:cxnLst/>
              <a:rect l="l" t="t" r="r" b="b"/>
              <a:pathLst>
                <a:path w="16495" h="1967" extrusionOk="0">
                  <a:moveTo>
                    <a:pt x="12039" y="0"/>
                  </a:moveTo>
                  <a:cubicBezTo>
                    <a:pt x="11470" y="0"/>
                    <a:pt x="10906" y="100"/>
                    <a:pt x="10370" y="279"/>
                  </a:cubicBezTo>
                  <a:cubicBezTo>
                    <a:pt x="9714" y="513"/>
                    <a:pt x="9058" y="838"/>
                    <a:pt x="8490" y="1299"/>
                  </a:cubicBezTo>
                  <a:lnTo>
                    <a:pt x="8490" y="1299"/>
                  </a:lnTo>
                  <a:cubicBezTo>
                    <a:pt x="7842" y="1028"/>
                    <a:pt x="7153" y="802"/>
                    <a:pt x="6463" y="664"/>
                  </a:cubicBezTo>
                  <a:cubicBezTo>
                    <a:pt x="5740" y="423"/>
                    <a:pt x="4968" y="327"/>
                    <a:pt x="4245" y="279"/>
                  </a:cubicBezTo>
                  <a:cubicBezTo>
                    <a:pt x="2702" y="279"/>
                    <a:pt x="1207" y="761"/>
                    <a:pt x="1" y="1725"/>
                  </a:cubicBezTo>
                  <a:cubicBezTo>
                    <a:pt x="1" y="1725"/>
                    <a:pt x="1" y="1725"/>
                    <a:pt x="49" y="1774"/>
                  </a:cubicBezTo>
                  <a:cubicBezTo>
                    <a:pt x="724" y="1484"/>
                    <a:pt x="1448" y="1243"/>
                    <a:pt x="2123" y="1050"/>
                  </a:cubicBezTo>
                  <a:cubicBezTo>
                    <a:pt x="2846" y="906"/>
                    <a:pt x="3570" y="809"/>
                    <a:pt x="4245" y="761"/>
                  </a:cubicBezTo>
                  <a:cubicBezTo>
                    <a:pt x="4570" y="718"/>
                    <a:pt x="4905" y="694"/>
                    <a:pt x="5237" y="694"/>
                  </a:cubicBezTo>
                  <a:cubicBezTo>
                    <a:pt x="5643" y="694"/>
                    <a:pt x="6044" y="729"/>
                    <a:pt x="6415" y="809"/>
                  </a:cubicBezTo>
                  <a:cubicBezTo>
                    <a:pt x="7139" y="954"/>
                    <a:pt x="7814" y="1243"/>
                    <a:pt x="8441" y="1629"/>
                  </a:cubicBezTo>
                  <a:lnTo>
                    <a:pt x="8586" y="1629"/>
                  </a:lnTo>
                  <a:cubicBezTo>
                    <a:pt x="9212" y="1243"/>
                    <a:pt x="9839" y="1002"/>
                    <a:pt x="10515" y="809"/>
                  </a:cubicBezTo>
                  <a:cubicBezTo>
                    <a:pt x="11021" y="701"/>
                    <a:pt x="11527" y="646"/>
                    <a:pt x="12034" y="646"/>
                  </a:cubicBezTo>
                  <a:cubicBezTo>
                    <a:pt x="12203" y="646"/>
                    <a:pt x="12371" y="652"/>
                    <a:pt x="12540" y="664"/>
                  </a:cubicBezTo>
                  <a:cubicBezTo>
                    <a:pt x="13939" y="761"/>
                    <a:pt x="15289" y="1195"/>
                    <a:pt x="16447" y="1967"/>
                  </a:cubicBezTo>
                  <a:lnTo>
                    <a:pt x="16495" y="1967"/>
                  </a:lnTo>
                  <a:lnTo>
                    <a:pt x="16495" y="1918"/>
                  </a:lnTo>
                  <a:cubicBezTo>
                    <a:pt x="15482" y="857"/>
                    <a:pt x="14083" y="134"/>
                    <a:pt x="12637" y="37"/>
                  </a:cubicBezTo>
                  <a:cubicBezTo>
                    <a:pt x="12437" y="13"/>
                    <a:pt x="12238" y="0"/>
                    <a:pt x="12039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9" name="Google Shape;9319;p49"/>
            <p:cNvSpPr/>
            <p:nvPr/>
          </p:nvSpPr>
          <p:spPr>
            <a:xfrm>
              <a:off x="1883802" y="4362458"/>
              <a:ext cx="229637" cy="27944"/>
            </a:xfrm>
            <a:custGeom>
              <a:avLst/>
              <a:gdLst/>
              <a:ahLst/>
              <a:cxnLst/>
              <a:rect l="l" t="t" r="r" b="b"/>
              <a:pathLst>
                <a:path w="15482" h="1884" extrusionOk="0">
                  <a:moveTo>
                    <a:pt x="11300" y="0"/>
                  </a:moveTo>
                  <a:cubicBezTo>
                    <a:pt x="9857" y="0"/>
                    <a:pt x="8467" y="547"/>
                    <a:pt x="7410" y="1520"/>
                  </a:cubicBezTo>
                  <a:lnTo>
                    <a:pt x="7410" y="1520"/>
                  </a:lnTo>
                  <a:cubicBezTo>
                    <a:pt x="6869" y="1171"/>
                    <a:pt x="6325" y="904"/>
                    <a:pt x="5739" y="678"/>
                  </a:cubicBezTo>
                  <a:cubicBezTo>
                    <a:pt x="5064" y="389"/>
                    <a:pt x="4389" y="244"/>
                    <a:pt x="3714" y="196"/>
                  </a:cubicBezTo>
                  <a:cubicBezTo>
                    <a:pt x="2990" y="196"/>
                    <a:pt x="2315" y="341"/>
                    <a:pt x="1688" y="582"/>
                  </a:cubicBezTo>
                  <a:cubicBezTo>
                    <a:pt x="1061" y="871"/>
                    <a:pt x="483" y="1257"/>
                    <a:pt x="0" y="1788"/>
                  </a:cubicBezTo>
                  <a:lnTo>
                    <a:pt x="49" y="1788"/>
                  </a:lnTo>
                  <a:cubicBezTo>
                    <a:pt x="49" y="1812"/>
                    <a:pt x="49" y="1824"/>
                    <a:pt x="55" y="1824"/>
                  </a:cubicBezTo>
                  <a:cubicBezTo>
                    <a:pt x="61" y="1824"/>
                    <a:pt x="73" y="1812"/>
                    <a:pt x="97" y="1788"/>
                  </a:cubicBezTo>
                  <a:cubicBezTo>
                    <a:pt x="675" y="1498"/>
                    <a:pt x="1254" y="1209"/>
                    <a:pt x="1881" y="1016"/>
                  </a:cubicBezTo>
                  <a:cubicBezTo>
                    <a:pt x="2508" y="823"/>
                    <a:pt x="3135" y="727"/>
                    <a:pt x="3762" y="678"/>
                  </a:cubicBezTo>
                  <a:cubicBezTo>
                    <a:pt x="3921" y="667"/>
                    <a:pt x="4078" y="661"/>
                    <a:pt x="4233" y="661"/>
                  </a:cubicBezTo>
                  <a:cubicBezTo>
                    <a:pt x="4733" y="661"/>
                    <a:pt x="5212" y="724"/>
                    <a:pt x="5691" y="871"/>
                  </a:cubicBezTo>
                  <a:cubicBezTo>
                    <a:pt x="6318" y="1064"/>
                    <a:pt x="6897" y="1402"/>
                    <a:pt x="7427" y="1836"/>
                  </a:cubicBezTo>
                  <a:cubicBezTo>
                    <a:pt x="7427" y="1860"/>
                    <a:pt x="7451" y="1872"/>
                    <a:pt x="7482" y="1872"/>
                  </a:cubicBezTo>
                  <a:cubicBezTo>
                    <a:pt x="7512" y="1872"/>
                    <a:pt x="7548" y="1860"/>
                    <a:pt x="7572" y="1836"/>
                  </a:cubicBezTo>
                  <a:cubicBezTo>
                    <a:pt x="8151" y="1402"/>
                    <a:pt x="8778" y="1112"/>
                    <a:pt x="9453" y="919"/>
                  </a:cubicBezTo>
                  <a:cubicBezTo>
                    <a:pt x="10016" y="718"/>
                    <a:pt x="10578" y="618"/>
                    <a:pt x="11141" y="618"/>
                  </a:cubicBezTo>
                  <a:cubicBezTo>
                    <a:pt x="11253" y="618"/>
                    <a:pt x="11366" y="622"/>
                    <a:pt x="11479" y="630"/>
                  </a:cubicBezTo>
                  <a:cubicBezTo>
                    <a:pt x="12877" y="630"/>
                    <a:pt x="14276" y="1064"/>
                    <a:pt x="15433" y="1884"/>
                  </a:cubicBezTo>
                  <a:lnTo>
                    <a:pt x="15481" y="1884"/>
                  </a:lnTo>
                  <a:cubicBezTo>
                    <a:pt x="15481" y="1884"/>
                    <a:pt x="15481" y="1836"/>
                    <a:pt x="15481" y="1836"/>
                  </a:cubicBezTo>
                  <a:cubicBezTo>
                    <a:pt x="14951" y="1257"/>
                    <a:pt x="14372" y="823"/>
                    <a:pt x="13649" y="485"/>
                  </a:cubicBezTo>
                  <a:cubicBezTo>
                    <a:pt x="12974" y="196"/>
                    <a:pt x="12202" y="3"/>
                    <a:pt x="11479" y="3"/>
                  </a:cubicBezTo>
                  <a:cubicBezTo>
                    <a:pt x="11419" y="1"/>
                    <a:pt x="11359" y="0"/>
                    <a:pt x="11300" y="0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0" name="Google Shape;9320;p49"/>
            <p:cNvSpPr/>
            <p:nvPr/>
          </p:nvSpPr>
          <p:spPr>
            <a:xfrm>
              <a:off x="2260801" y="4324396"/>
              <a:ext cx="201737" cy="28093"/>
            </a:xfrm>
            <a:custGeom>
              <a:avLst/>
              <a:gdLst/>
              <a:ahLst/>
              <a:cxnLst/>
              <a:rect l="l" t="t" r="r" b="b"/>
              <a:pathLst>
                <a:path w="13601" h="1894" extrusionOk="0">
                  <a:moveTo>
                    <a:pt x="10499" y="1"/>
                  </a:moveTo>
                  <a:cubicBezTo>
                    <a:pt x="10392" y="1"/>
                    <a:pt x="10284" y="5"/>
                    <a:pt x="10176" y="13"/>
                  </a:cubicBezTo>
                  <a:cubicBezTo>
                    <a:pt x="9018" y="106"/>
                    <a:pt x="7903" y="599"/>
                    <a:pt x="7005" y="1366"/>
                  </a:cubicBezTo>
                  <a:lnTo>
                    <a:pt x="7005" y="1366"/>
                  </a:lnTo>
                  <a:cubicBezTo>
                    <a:pt x="6511" y="1026"/>
                    <a:pt x="5977" y="765"/>
                    <a:pt x="5402" y="544"/>
                  </a:cubicBezTo>
                  <a:cubicBezTo>
                    <a:pt x="4775" y="302"/>
                    <a:pt x="4148" y="158"/>
                    <a:pt x="3473" y="109"/>
                  </a:cubicBezTo>
                  <a:cubicBezTo>
                    <a:pt x="2798" y="109"/>
                    <a:pt x="2122" y="254"/>
                    <a:pt x="1495" y="592"/>
                  </a:cubicBezTo>
                  <a:cubicBezTo>
                    <a:pt x="917" y="881"/>
                    <a:pt x="386" y="1315"/>
                    <a:pt x="0" y="1894"/>
                  </a:cubicBezTo>
                  <a:lnTo>
                    <a:pt x="49" y="1894"/>
                  </a:lnTo>
                  <a:cubicBezTo>
                    <a:pt x="579" y="1508"/>
                    <a:pt x="1110" y="1219"/>
                    <a:pt x="1688" y="978"/>
                  </a:cubicBezTo>
                  <a:cubicBezTo>
                    <a:pt x="2267" y="785"/>
                    <a:pt x="2846" y="640"/>
                    <a:pt x="3473" y="544"/>
                  </a:cubicBezTo>
                  <a:cubicBezTo>
                    <a:pt x="3682" y="511"/>
                    <a:pt x="3891" y="495"/>
                    <a:pt x="4100" y="495"/>
                  </a:cubicBezTo>
                  <a:cubicBezTo>
                    <a:pt x="4518" y="495"/>
                    <a:pt x="4936" y="560"/>
                    <a:pt x="5354" y="688"/>
                  </a:cubicBezTo>
                  <a:cubicBezTo>
                    <a:pt x="5932" y="929"/>
                    <a:pt x="6463" y="1267"/>
                    <a:pt x="6897" y="1749"/>
                  </a:cubicBezTo>
                  <a:cubicBezTo>
                    <a:pt x="6921" y="1773"/>
                    <a:pt x="6957" y="1785"/>
                    <a:pt x="6993" y="1785"/>
                  </a:cubicBezTo>
                  <a:cubicBezTo>
                    <a:pt x="7030" y="1785"/>
                    <a:pt x="7066" y="1773"/>
                    <a:pt x="7090" y="1749"/>
                  </a:cubicBezTo>
                  <a:lnTo>
                    <a:pt x="7138" y="1749"/>
                  </a:lnTo>
                  <a:cubicBezTo>
                    <a:pt x="7620" y="1460"/>
                    <a:pt x="8103" y="1219"/>
                    <a:pt x="8633" y="1026"/>
                  </a:cubicBezTo>
                  <a:cubicBezTo>
                    <a:pt x="9164" y="833"/>
                    <a:pt x="9694" y="688"/>
                    <a:pt x="10225" y="640"/>
                  </a:cubicBezTo>
                  <a:cubicBezTo>
                    <a:pt x="10514" y="616"/>
                    <a:pt x="10791" y="604"/>
                    <a:pt x="11069" y="604"/>
                  </a:cubicBezTo>
                  <a:cubicBezTo>
                    <a:pt x="11346" y="604"/>
                    <a:pt x="11623" y="616"/>
                    <a:pt x="11913" y="640"/>
                  </a:cubicBezTo>
                  <a:cubicBezTo>
                    <a:pt x="12491" y="736"/>
                    <a:pt x="13022" y="881"/>
                    <a:pt x="13552" y="1074"/>
                  </a:cubicBezTo>
                  <a:lnTo>
                    <a:pt x="13601" y="1074"/>
                  </a:lnTo>
                  <a:lnTo>
                    <a:pt x="13601" y="1026"/>
                  </a:lnTo>
                  <a:cubicBezTo>
                    <a:pt x="13118" y="688"/>
                    <a:pt x="12588" y="399"/>
                    <a:pt x="12009" y="254"/>
                  </a:cubicBezTo>
                  <a:cubicBezTo>
                    <a:pt x="11530" y="94"/>
                    <a:pt x="11017" y="1"/>
                    <a:pt x="10499" y="1"/>
                  </a:cubicBezTo>
                  <a:close/>
                </a:path>
              </a:pathLst>
            </a:custGeom>
            <a:solidFill>
              <a:srgbClr val="4F3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4626530" y="1969645"/>
            <a:ext cx="37786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i="1" dirty="0" smtClean="0"/>
              <a:t>Phân tích – đánh giá </a:t>
            </a:r>
            <a:endParaRPr lang="en-US" sz="28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466422" y="2554052"/>
            <a:ext cx="4169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Hãy chia sẽ sản phẩm của mình đến những người thân trong gia đình hoặc bạn bè của con nhé </a:t>
            </a:r>
            <a:r>
              <a:rPr lang="en-US" dirty="0" smtClean="0"/>
              <a:t>!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2257" y="117996"/>
            <a:ext cx="5723400" cy="560400"/>
          </a:xfrm>
        </p:spPr>
        <p:txBody>
          <a:bodyPr/>
          <a:lstStyle/>
          <a:p>
            <a:r>
              <a:rPr lang="en-US" sz="5400" dirty="0" smtClean="0"/>
              <a:t>05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363" y="1503076"/>
            <a:ext cx="2660484" cy="24254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60491" y="309147"/>
            <a:ext cx="3826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/>
              <a:t>Vận dụng – phát triển </a:t>
            </a:r>
            <a:endParaRPr lang="en-US" sz="2800" b="1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2847" y="1076952"/>
            <a:ext cx="5089436" cy="3894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ave 1"/>
          <p:cNvSpPr/>
          <p:nvPr/>
        </p:nvSpPr>
        <p:spPr>
          <a:xfrm>
            <a:off x="1162756" y="1535289"/>
            <a:ext cx="6739466" cy="1569156"/>
          </a:xfrm>
          <a:prstGeom prst="wave">
            <a:avLst>
              <a:gd name="adj1" fmla="val 12500"/>
              <a:gd name="adj2" fmla="val 335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65" name="Google Shape;8165;p37"/>
          <p:cNvSpPr txBox="1">
            <a:spLocks noGrp="1"/>
          </p:cNvSpPr>
          <p:nvPr>
            <p:ph type="title"/>
          </p:nvPr>
        </p:nvSpPr>
        <p:spPr>
          <a:xfrm>
            <a:off x="497121" y="1154010"/>
            <a:ext cx="8296511" cy="20859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solidFill>
                  <a:schemeClr val="bg1"/>
                </a:solidFill>
                <a:latin typeface="Book Antiqua" panose="02040602050305030304" pitchFamily="18" charset="0"/>
                <a:cs typeface="Browallia New" panose="020B0604020202020204" pitchFamily="34" charset="-34"/>
              </a:rPr>
              <a:t>Trò chơi khởi động </a:t>
            </a:r>
            <a:endParaRPr sz="4800" dirty="0">
              <a:solidFill>
                <a:schemeClr val="bg1"/>
              </a:solidFill>
              <a:latin typeface="Book Antiqua" panose="02040602050305030304" pitchFamily="18" charset="0"/>
              <a:cs typeface="Browallia New" panose="020B0604020202020204" pitchFamily="34" charset="-34"/>
            </a:endParaRPr>
          </a:p>
        </p:txBody>
      </p:sp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743" y="23391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0" name="Google Shape;9690;p61"/>
          <p:cNvSpPr txBox="1">
            <a:spLocks noGrp="1"/>
          </p:cNvSpPr>
          <p:nvPr>
            <p:ph type="title"/>
          </p:nvPr>
        </p:nvSpPr>
        <p:spPr>
          <a:xfrm>
            <a:off x="4826465" y="738222"/>
            <a:ext cx="3177000" cy="909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Thanks!</a:t>
            </a:r>
            <a:endParaRPr dirty="0"/>
          </a:p>
        </p:txBody>
      </p:sp>
      <p:sp>
        <p:nvSpPr>
          <p:cNvPr id="9704" name="Google Shape;9704;p61"/>
          <p:cNvSpPr/>
          <p:nvPr/>
        </p:nvSpPr>
        <p:spPr>
          <a:xfrm>
            <a:off x="2834951" y="1861739"/>
            <a:ext cx="670583" cy="191413"/>
          </a:xfrm>
          <a:custGeom>
            <a:avLst/>
            <a:gdLst/>
            <a:ahLst/>
            <a:cxnLst/>
            <a:rect l="l" t="t" r="r" b="b"/>
            <a:pathLst>
              <a:path w="18481" h="7844" extrusionOk="0">
                <a:moveTo>
                  <a:pt x="9818" y="1"/>
                </a:moveTo>
                <a:cubicBezTo>
                  <a:pt x="7417" y="1"/>
                  <a:pt x="5411" y="2372"/>
                  <a:pt x="5168" y="5411"/>
                </a:cubicBezTo>
                <a:cubicBezTo>
                  <a:pt x="4651" y="4834"/>
                  <a:pt x="3921" y="4500"/>
                  <a:pt x="3162" y="4500"/>
                </a:cubicBezTo>
                <a:cubicBezTo>
                  <a:pt x="1581" y="4500"/>
                  <a:pt x="304" y="5928"/>
                  <a:pt x="0" y="7843"/>
                </a:cubicBezTo>
                <a:lnTo>
                  <a:pt x="18481" y="7843"/>
                </a:lnTo>
                <a:cubicBezTo>
                  <a:pt x="18025" y="6779"/>
                  <a:pt x="16961" y="6050"/>
                  <a:pt x="15806" y="6050"/>
                </a:cubicBezTo>
                <a:cubicBezTo>
                  <a:pt x="15350" y="6050"/>
                  <a:pt x="14894" y="6171"/>
                  <a:pt x="14499" y="6384"/>
                </a:cubicBezTo>
                <a:lnTo>
                  <a:pt x="14499" y="6050"/>
                </a:lnTo>
                <a:cubicBezTo>
                  <a:pt x="14499" y="2706"/>
                  <a:pt x="12402" y="1"/>
                  <a:pt x="9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05" name="Google Shape;9705;p61"/>
          <p:cNvGrpSpPr/>
          <p:nvPr/>
        </p:nvGrpSpPr>
        <p:grpSpPr>
          <a:xfrm>
            <a:off x="585395" y="1867917"/>
            <a:ext cx="3957342" cy="2516909"/>
            <a:chOff x="585395" y="1867917"/>
            <a:chExt cx="3957342" cy="2516909"/>
          </a:xfrm>
        </p:grpSpPr>
        <p:sp>
          <p:nvSpPr>
            <p:cNvPr id="9706" name="Google Shape;9706;p61"/>
            <p:cNvSpPr/>
            <p:nvPr/>
          </p:nvSpPr>
          <p:spPr>
            <a:xfrm>
              <a:off x="2448775" y="2332964"/>
              <a:ext cx="565952" cy="216087"/>
            </a:xfrm>
            <a:custGeom>
              <a:avLst/>
              <a:gdLst/>
              <a:ahLst/>
              <a:cxnLst/>
              <a:rect l="l" t="t" r="r" b="b"/>
              <a:pathLst>
                <a:path w="36780" h="14043" extrusionOk="0">
                  <a:moveTo>
                    <a:pt x="15897" y="0"/>
                  </a:moveTo>
                  <a:cubicBezTo>
                    <a:pt x="11520" y="0"/>
                    <a:pt x="7964" y="4803"/>
                    <a:pt x="7964" y="10730"/>
                  </a:cubicBezTo>
                  <a:lnTo>
                    <a:pt x="7964" y="11034"/>
                  </a:lnTo>
                  <a:cubicBezTo>
                    <a:pt x="7143" y="10456"/>
                    <a:pt x="6140" y="10122"/>
                    <a:pt x="5107" y="10122"/>
                  </a:cubicBezTo>
                  <a:cubicBezTo>
                    <a:pt x="2797" y="10122"/>
                    <a:pt x="821" y="11733"/>
                    <a:pt x="0" y="14043"/>
                  </a:cubicBezTo>
                  <a:lnTo>
                    <a:pt x="36779" y="14043"/>
                  </a:lnTo>
                  <a:cubicBezTo>
                    <a:pt x="36080" y="12736"/>
                    <a:pt x="34773" y="11915"/>
                    <a:pt x="33314" y="11915"/>
                  </a:cubicBezTo>
                  <a:cubicBezTo>
                    <a:pt x="32524" y="11915"/>
                    <a:pt x="31764" y="12158"/>
                    <a:pt x="31126" y="12614"/>
                  </a:cubicBezTo>
                  <a:cubicBezTo>
                    <a:pt x="30487" y="10547"/>
                    <a:pt x="29028" y="9149"/>
                    <a:pt x="27296" y="9149"/>
                  </a:cubicBezTo>
                  <a:cubicBezTo>
                    <a:pt x="25806" y="9149"/>
                    <a:pt x="24499" y="10213"/>
                    <a:pt x="23770" y="11824"/>
                  </a:cubicBezTo>
                  <a:cubicBezTo>
                    <a:pt x="23800" y="11459"/>
                    <a:pt x="23800" y="11095"/>
                    <a:pt x="23800" y="10730"/>
                  </a:cubicBezTo>
                  <a:cubicBezTo>
                    <a:pt x="23800" y="4803"/>
                    <a:pt x="20274" y="0"/>
                    <a:pt x="15897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7" name="Google Shape;9707;p61"/>
            <p:cNvSpPr/>
            <p:nvPr/>
          </p:nvSpPr>
          <p:spPr>
            <a:xfrm>
              <a:off x="919350" y="2258750"/>
              <a:ext cx="3278692" cy="2068080"/>
            </a:xfrm>
            <a:custGeom>
              <a:avLst/>
              <a:gdLst/>
              <a:ahLst/>
              <a:cxnLst/>
              <a:rect l="l" t="t" r="r" b="b"/>
              <a:pathLst>
                <a:path w="213075" h="134400" extrusionOk="0">
                  <a:moveTo>
                    <a:pt x="66214" y="0"/>
                  </a:moveTo>
                  <a:cubicBezTo>
                    <a:pt x="61931" y="0"/>
                    <a:pt x="57648" y="402"/>
                    <a:pt x="53436" y="1206"/>
                  </a:cubicBezTo>
                  <a:cubicBezTo>
                    <a:pt x="45077" y="2817"/>
                    <a:pt x="38269" y="6829"/>
                    <a:pt x="31308" y="11601"/>
                  </a:cubicBezTo>
                  <a:cubicBezTo>
                    <a:pt x="20457" y="19018"/>
                    <a:pt x="11733" y="29565"/>
                    <a:pt x="6961" y="41815"/>
                  </a:cubicBezTo>
                  <a:cubicBezTo>
                    <a:pt x="2858" y="52240"/>
                    <a:pt x="608" y="64885"/>
                    <a:pt x="335" y="76101"/>
                  </a:cubicBezTo>
                  <a:cubicBezTo>
                    <a:pt x="0" y="89353"/>
                    <a:pt x="1520" y="103122"/>
                    <a:pt x="6353" y="115524"/>
                  </a:cubicBezTo>
                  <a:cubicBezTo>
                    <a:pt x="9180" y="122697"/>
                    <a:pt x="13344" y="129475"/>
                    <a:pt x="19271" y="134399"/>
                  </a:cubicBezTo>
                  <a:lnTo>
                    <a:pt x="207451" y="123913"/>
                  </a:lnTo>
                  <a:cubicBezTo>
                    <a:pt x="210339" y="113031"/>
                    <a:pt x="213074" y="101755"/>
                    <a:pt x="211372" y="90660"/>
                  </a:cubicBezTo>
                  <a:cubicBezTo>
                    <a:pt x="208728" y="73000"/>
                    <a:pt x="193895" y="57863"/>
                    <a:pt x="176326" y="54824"/>
                  </a:cubicBezTo>
                  <a:cubicBezTo>
                    <a:pt x="167146" y="53213"/>
                    <a:pt x="157450" y="54611"/>
                    <a:pt x="148666" y="51572"/>
                  </a:cubicBezTo>
                  <a:cubicBezTo>
                    <a:pt x="133985" y="46526"/>
                    <a:pt x="126051" y="31085"/>
                    <a:pt x="115170" y="20021"/>
                  </a:cubicBezTo>
                  <a:cubicBezTo>
                    <a:pt x="104683" y="9352"/>
                    <a:pt x="90458" y="2665"/>
                    <a:pt x="75686" y="659"/>
                  </a:cubicBezTo>
                  <a:cubicBezTo>
                    <a:pt x="72547" y="220"/>
                    <a:pt x="69380" y="0"/>
                    <a:pt x="66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8" name="Google Shape;9708;p61"/>
            <p:cNvSpPr/>
            <p:nvPr/>
          </p:nvSpPr>
          <p:spPr>
            <a:xfrm>
              <a:off x="921212" y="2632682"/>
              <a:ext cx="1810539" cy="1131597"/>
            </a:xfrm>
            <a:custGeom>
              <a:avLst/>
              <a:gdLst/>
              <a:ahLst/>
              <a:cxnLst/>
              <a:rect l="l" t="t" r="r" b="b"/>
              <a:pathLst>
                <a:path w="117663" h="73540" extrusionOk="0">
                  <a:moveTo>
                    <a:pt x="47005" y="1"/>
                  </a:moveTo>
                  <a:cubicBezTo>
                    <a:pt x="43369" y="1"/>
                    <a:pt x="39726" y="447"/>
                    <a:pt x="36202" y="1313"/>
                  </a:cubicBezTo>
                  <a:cubicBezTo>
                    <a:pt x="24713" y="4139"/>
                    <a:pt x="15533" y="11313"/>
                    <a:pt x="6414" y="18608"/>
                  </a:cubicBezTo>
                  <a:cubicBezTo>
                    <a:pt x="2585" y="28851"/>
                    <a:pt x="487" y="41009"/>
                    <a:pt x="214" y="51800"/>
                  </a:cubicBezTo>
                  <a:cubicBezTo>
                    <a:pt x="1" y="59004"/>
                    <a:pt x="426" y="66207"/>
                    <a:pt x="1521" y="73350"/>
                  </a:cubicBezTo>
                  <a:cubicBezTo>
                    <a:pt x="2402" y="73381"/>
                    <a:pt x="3253" y="73411"/>
                    <a:pt x="4104" y="73441"/>
                  </a:cubicBezTo>
                  <a:cubicBezTo>
                    <a:pt x="6321" y="73500"/>
                    <a:pt x="8555" y="73540"/>
                    <a:pt x="10795" y="73540"/>
                  </a:cubicBezTo>
                  <a:cubicBezTo>
                    <a:pt x="23668" y="73540"/>
                    <a:pt x="36722" y="72223"/>
                    <a:pt x="47570" y="65569"/>
                  </a:cubicBezTo>
                  <a:lnTo>
                    <a:pt x="117663" y="48243"/>
                  </a:lnTo>
                  <a:cubicBezTo>
                    <a:pt x="106477" y="46845"/>
                    <a:pt x="97602" y="38335"/>
                    <a:pt x="90519" y="29550"/>
                  </a:cubicBezTo>
                  <a:cubicBezTo>
                    <a:pt x="83437" y="20766"/>
                    <a:pt x="76993" y="11009"/>
                    <a:pt x="67267" y="5295"/>
                  </a:cubicBezTo>
                  <a:cubicBezTo>
                    <a:pt x="61159" y="1698"/>
                    <a:pt x="54095" y="1"/>
                    <a:pt x="470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9" name="Google Shape;9709;p61"/>
            <p:cNvSpPr/>
            <p:nvPr/>
          </p:nvSpPr>
          <p:spPr>
            <a:xfrm>
              <a:off x="1561993" y="2633236"/>
              <a:ext cx="316182" cy="630949"/>
            </a:xfrm>
            <a:custGeom>
              <a:avLst/>
              <a:gdLst/>
              <a:ahLst/>
              <a:cxnLst/>
              <a:rect l="l" t="t" r="r" b="b"/>
              <a:pathLst>
                <a:path w="20548" h="41004" extrusionOk="0">
                  <a:moveTo>
                    <a:pt x="3739" y="0"/>
                  </a:moveTo>
                  <a:cubicBezTo>
                    <a:pt x="2644" y="30"/>
                    <a:pt x="1581" y="122"/>
                    <a:pt x="517" y="243"/>
                  </a:cubicBezTo>
                  <a:cubicBezTo>
                    <a:pt x="0" y="10365"/>
                    <a:pt x="882" y="29940"/>
                    <a:pt x="15654" y="41004"/>
                  </a:cubicBezTo>
                  <a:lnTo>
                    <a:pt x="20548" y="38390"/>
                  </a:lnTo>
                  <a:cubicBezTo>
                    <a:pt x="20548" y="38390"/>
                    <a:pt x="4711" y="26900"/>
                    <a:pt x="37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0" name="Google Shape;9710;p61"/>
            <p:cNvSpPr/>
            <p:nvPr/>
          </p:nvSpPr>
          <p:spPr>
            <a:xfrm>
              <a:off x="921212" y="2898886"/>
              <a:ext cx="1574341" cy="865393"/>
            </a:xfrm>
            <a:custGeom>
              <a:avLst/>
              <a:gdLst/>
              <a:ahLst/>
              <a:cxnLst/>
              <a:rect l="l" t="t" r="r" b="b"/>
              <a:pathLst>
                <a:path w="102313" h="56240" extrusionOk="0">
                  <a:moveTo>
                    <a:pt x="80793" y="1"/>
                  </a:moveTo>
                  <a:cubicBezTo>
                    <a:pt x="65868" y="7448"/>
                    <a:pt x="53589" y="20183"/>
                    <a:pt x="37692" y="25411"/>
                  </a:cubicBezTo>
                  <a:cubicBezTo>
                    <a:pt x="33011" y="26962"/>
                    <a:pt x="28117" y="27813"/>
                    <a:pt x="23223" y="28421"/>
                  </a:cubicBezTo>
                  <a:cubicBezTo>
                    <a:pt x="19116" y="28940"/>
                    <a:pt x="14897" y="29284"/>
                    <a:pt x="10695" y="29284"/>
                  </a:cubicBezTo>
                  <a:cubicBezTo>
                    <a:pt x="7279" y="29284"/>
                    <a:pt x="3874" y="29057"/>
                    <a:pt x="548" y="28512"/>
                  </a:cubicBezTo>
                  <a:cubicBezTo>
                    <a:pt x="396" y="30548"/>
                    <a:pt x="275" y="32524"/>
                    <a:pt x="214" y="34500"/>
                  </a:cubicBezTo>
                  <a:cubicBezTo>
                    <a:pt x="1" y="41704"/>
                    <a:pt x="426" y="48907"/>
                    <a:pt x="1521" y="56050"/>
                  </a:cubicBezTo>
                  <a:cubicBezTo>
                    <a:pt x="2402" y="56081"/>
                    <a:pt x="3253" y="56111"/>
                    <a:pt x="4104" y="56141"/>
                  </a:cubicBezTo>
                  <a:cubicBezTo>
                    <a:pt x="6321" y="56200"/>
                    <a:pt x="8555" y="56240"/>
                    <a:pt x="10795" y="56240"/>
                  </a:cubicBezTo>
                  <a:cubicBezTo>
                    <a:pt x="23668" y="56240"/>
                    <a:pt x="36722" y="54923"/>
                    <a:pt x="47570" y="48269"/>
                  </a:cubicBezTo>
                  <a:lnTo>
                    <a:pt x="85899" y="38816"/>
                  </a:lnTo>
                  <a:cubicBezTo>
                    <a:pt x="91948" y="34561"/>
                    <a:pt x="97571" y="29788"/>
                    <a:pt x="102313" y="24165"/>
                  </a:cubicBezTo>
                  <a:cubicBezTo>
                    <a:pt x="97906" y="20791"/>
                    <a:pt x="94015" y="16566"/>
                    <a:pt x="90550" y="12250"/>
                  </a:cubicBezTo>
                  <a:cubicBezTo>
                    <a:pt x="87297" y="8208"/>
                    <a:pt x="84167" y="3952"/>
                    <a:pt x="80793" y="1"/>
                  </a:cubicBezTo>
                  <a:close/>
                </a:path>
              </a:pathLst>
            </a:custGeom>
            <a:solidFill>
              <a:srgbClr val="29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1" name="Google Shape;9711;p61"/>
            <p:cNvSpPr/>
            <p:nvPr/>
          </p:nvSpPr>
          <p:spPr>
            <a:xfrm>
              <a:off x="922150" y="2934400"/>
              <a:ext cx="3275891" cy="1392430"/>
            </a:xfrm>
            <a:custGeom>
              <a:avLst/>
              <a:gdLst/>
              <a:ahLst/>
              <a:cxnLst/>
              <a:rect l="l" t="t" r="r" b="b"/>
              <a:pathLst>
                <a:path w="212893" h="90491" extrusionOk="0">
                  <a:moveTo>
                    <a:pt x="93498" y="1"/>
                  </a:moveTo>
                  <a:cubicBezTo>
                    <a:pt x="76317" y="1"/>
                    <a:pt x="61432" y="15373"/>
                    <a:pt x="47935" y="24775"/>
                  </a:cubicBezTo>
                  <a:cubicBezTo>
                    <a:pt x="37739" y="31887"/>
                    <a:pt x="24789" y="35740"/>
                    <a:pt x="12121" y="35740"/>
                  </a:cubicBezTo>
                  <a:cubicBezTo>
                    <a:pt x="8059" y="35740"/>
                    <a:pt x="4026" y="35344"/>
                    <a:pt x="122" y="34532"/>
                  </a:cubicBezTo>
                  <a:lnTo>
                    <a:pt x="122" y="34532"/>
                  </a:lnTo>
                  <a:cubicBezTo>
                    <a:pt x="1" y="47055"/>
                    <a:pt x="1642" y="59943"/>
                    <a:pt x="6201" y="71615"/>
                  </a:cubicBezTo>
                  <a:cubicBezTo>
                    <a:pt x="8998" y="78788"/>
                    <a:pt x="13162" y="85566"/>
                    <a:pt x="19120" y="90490"/>
                  </a:cubicBezTo>
                  <a:lnTo>
                    <a:pt x="207299" y="80004"/>
                  </a:lnTo>
                  <a:cubicBezTo>
                    <a:pt x="210187" y="69122"/>
                    <a:pt x="212892" y="57876"/>
                    <a:pt x="211190" y="46751"/>
                  </a:cubicBezTo>
                  <a:cubicBezTo>
                    <a:pt x="210339" y="41310"/>
                    <a:pt x="208424" y="36113"/>
                    <a:pt x="205536" y="31432"/>
                  </a:cubicBezTo>
                  <a:cubicBezTo>
                    <a:pt x="200916" y="33651"/>
                    <a:pt x="196509" y="36386"/>
                    <a:pt x="191919" y="38666"/>
                  </a:cubicBezTo>
                  <a:cubicBezTo>
                    <a:pt x="184408" y="42467"/>
                    <a:pt x="175997" y="45186"/>
                    <a:pt x="167661" y="45186"/>
                  </a:cubicBezTo>
                  <a:cubicBezTo>
                    <a:pt x="164731" y="45186"/>
                    <a:pt x="161810" y="44850"/>
                    <a:pt x="158940" y="44107"/>
                  </a:cubicBezTo>
                  <a:cubicBezTo>
                    <a:pt x="147420" y="41158"/>
                    <a:pt x="138757" y="32222"/>
                    <a:pt x="131462" y="23286"/>
                  </a:cubicBezTo>
                  <a:cubicBezTo>
                    <a:pt x="124623" y="14866"/>
                    <a:pt x="114471" y="6082"/>
                    <a:pt x="104228" y="2070"/>
                  </a:cubicBezTo>
                  <a:cubicBezTo>
                    <a:pt x="100552" y="631"/>
                    <a:pt x="96978" y="1"/>
                    <a:pt x="93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2" name="Google Shape;9712;p61"/>
            <p:cNvSpPr/>
            <p:nvPr/>
          </p:nvSpPr>
          <p:spPr>
            <a:xfrm>
              <a:off x="1892655" y="3107494"/>
              <a:ext cx="621609" cy="647798"/>
            </a:xfrm>
            <a:custGeom>
              <a:avLst/>
              <a:gdLst/>
              <a:ahLst/>
              <a:cxnLst/>
              <a:rect l="l" t="t" r="r" b="b"/>
              <a:pathLst>
                <a:path w="40397" h="42099" extrusionOk="0">
                  <a:moveTo>
                    <a:pt x="2797" y="0"/>
                  </a:moveTo>
                  <a:cubicBezTo>
                    <a:pt x="1855" y="669"/>
                    <a:pt x="913" y="1368"/>
                    <a:pt x="1" y="2067"/>
                  </a:cubicBezTo>
                  <a:cubicBezTo>
                    <a:pt x="31795" y="9514"/>
                    <a:pt x="34226" y="42098"/>
                    <a:pt x="34226" y="42098"/>
                  </a:cubicBezTo>
                  <a:lnTo>
                    <a:pt x="40397" y="38907"/>
                  </a:lnTo>
                  <a:cubicBezTo>
                    <a:pt x="36749" y="11399"/>
                    <a:pt x="12281" y="2462"/>
                    <a:pt x="2797" y="0"/>
                  </a:cubicBezTo>
                  <a:close/>
                </a:path>
              </a:pathLst>
            </a:custGeom>
            <a:solidFill>
              <a:srgbClr val="F9CF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3" name="Google Shape;9713;p61"/>
            <p:cNvSpPr/>
            <p:nvPr/>
          </p:nvSpPr>
          <p:spPr>
            <a:xfrm>
              <a:off x="958634" y="3357710"/>
              <a:ext cx="2534090" cy="969120"/>
            </a:xfrm>
            <a:custGeom>
              <a:avLst/>
              <a:gdLst/>
              <a:ahLst/>
              <a:cxnLst/>
              <a:rect l="l" t="t" r="r" b="b"/>
              <a:pathLst>
                <a:path w="164685" h="62981" extrusionOk="0">
                  <a:moveTo>
                    <a:pt x="132678" y="1"/>
                  </a:moveTo>
                  <a:lnTo>
                    <a:pt x="132131" y="122"/>
                  </a:lnTo>
                  <a:cubicBezTo>
                    <a:pt x="117693" y="3739"/>
                    <a:pt x="105383" y="12889"/>
                    <a:pt x="92221" y="19849"/>
                  </a:cubicBezTo>
                  <a:cubicBezTo>
                    <a:pt x="71830" y="30625"/>
                    <a:pt x="49135" y="36270"/>
                    <a:pt x="26108" y="36270"/>
                  </a:cubicBezTo>
                  <a:cubicBezTo>
                    <a:pt x="25622" y="36270"/>
                    <a:pt x="25137" y="36268"/>
                    <a:pt x="24652" y="36263"/>
                  </a:cubicBezTo>
                  <a:cubicBezTo>
                    <a:pt x="16232" y="36172"/>
                    <a:pt x="7235" y="35047"/>
                    <a:pt x="1" y="31126"/>
                  </a:cubicBezTo>
                  <a:lnTo>
                    <a:pt x="1" y="31126"/>
                  </a:lnTo>
                  <a:cubicBezTo>
                    <a:pt x="912" y="35533"/>
                    <a:pt x="2189" y="39880"/>
                    <a:pt x="3800" y="44105"/>
                  </a:cubicBezTo>
                  <a:cubicBezTo>
                    <a:pt x="6627" y="51278"/>
                    <a:pt x="10791" y="58056"/>
                    <a:pt x="16749" y="62980"/>
                  </a:cubicBezTo>
                  <a:lnTo>
                    <a:pt x="101735" y="58239"/>
                  </a:lnTo>
                  <a:cubicBezTo>
                    <a:pt x="114471" y="53923"/>
                    <a:pt x="126994" y="48968"/>
                    <a:pt x="138848" y="42615"/>
                  </a:cubicBezTo>
                  <a:cubicBezTo>
                    <a:pt x="148210" y="37570"/>
                    <a:pt x="157450" y="31339"/>
                    <a:pt x="162648" y="22068"/>
                  </a:cubicBezTo>
                  <a:cubicBezTo>
                    <a:pt x="163438" y="20639"/>
                    <a:pt x="164107" y="19180"/>
                    <a:pt x="164685" y="17661"/>
                  </a:cubicBezTo>
                  <a:cubicBezTo>
                    <a:pt x="161949" y="17630"/>
                    <a:pt x="159244" y="17266"/>
                    <a:pt x="156569" y="16597"/>
                  </a:cubicBezTo>
                  <a:cubicBezTo>
                    <a:pt x="146873" y="14104"/>
                    <a:pt x="139213" y="7387"/>
                    <a:pt x="132678" y="1"/>
                  </a:cubicBezTo>
                  <a:close/>
                </a:path>
              </a:pathLst>
            </a:custGeom>
            <a:solidFill>
              <a:srgbClr val="2988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4" name="Google Shape;9714;p61"/>
            <p:cNvSpPr/>
            <p:nvPr/>
          </p:nvSpPr>
          <p:spPr>
            <a:xfrm>
              <a:off x="999796" y="3360742"/>
              <a:ext cx="3128079" cy="966089"/>
            </a:xfrm>
            <a:custGeom>
              <a:avLst/>
              <a:gdLst/>
              <a:ahLst/>
              <a:cxnLst/>
              <a:rect l="l" t="t" r="r" b="b"/>
              <a:pathLst>
                <a:path w="203287" h="62784" extrusionOk="0">
                  <a:moveTo>
                    <a:pt x="140378" y="1"/>
                  </a:moveTo>
                  <a:cubicBezTo>
                    <a:pt x="136137" y="1"/>
                    <a:pt x="131881" y="711"/>
                    <a:pt x="127754" y="2235"/>
                  </a:cubicBezTo>
                  <a:cubicBezTo>
                    <a:pt x="113984" y="7312"/>
                    <a:pt x="103072" y="18041"/>
                    <a:pt x="91400" y="26400"/>
                  </a:cubicBezTo>
                  <a:cubicBezTo>
                    <a:pt x="79181" y="35154"/>
                    <a:pt x="65838" y="42479"/>
                    <a:pt x="51521" y="46187"/>
                  </a:cubicBezTo>
                  <a:cubicBezTo>
                    <a:pt x="45224" y="47803"/>
                    <a:pt x="38706" y="48698"/>
                    <a:pt x="32200" y="48698"/>
                  </a:cubicBezTo>
                  <a:cubicBezTo>
                    <a:pt x="27934" y="48698"/>
                    <a:pt x="23673" y="48313"/>
                    <a:pt x="19484" y="47494"/>
                  </a:cubicBezTo>
                  <a:cubicBezTo>
                    <a:pt x="14226" y="46461"/>
                    <a:pt x="9150" y="44820"/>
                    <a:pt x="4469" y="42236"/>
                  </a:cubicBezTo>
                  <a:cubicBezTo>
                    <a:pt x="3070" y="41446"/>
                    <a:pt x="1551" y="40929"/>
                    <a:pt x="0" y="40655"/>
                  </a:cubicBezTo>
                  <a:lnTo>
                    <a:pt x="0" y="40655"/>
                  </a:lnTo>
                  <a:cubicBezTo>
                    <a:pt x="365" y="41750"/>
                    <a:pt x="760" y="42844"/>
                    <a:pt x="1155" y="43908"/>
                  </a:cubicBezTo>
                  <a:cubicBezTo>
                    <a:pt x="3952" y="51081"/>
                    <a:pt x="8146" y="57859"/>
                    <a:pt x="14074" y="62783"/>
                  </a:cubicBezTo>
                  <a:lnTo>
                    <a:pt x="202253" y="52297"/>
                  </a:lnTo>
                  <a:cubicBezTo>
                    <a:pt x="202588" y="50990"/>
                    <a:pt x="202922" y="49653"/>
                    <a:pt x="203287" y="48315"/>
                  </a:cubicBezTo>
                  <a:cubicBezTo>
                    <a:pt x="200977" y="47343"/>
                    <a:pt x="198788" y="46127"/>
                    <a:pt x="196752" y="44698"/>
                  </a:cubicBezTo>
                  <a:cubicBezTo>
                    <a:pt x="185262" y="36613"/>
                    <a:pt x="180794" y="22114"/>
                    <a:pt x="170703" y="12631"/>
                  </a:cubicBezTo>
                  <a:cubicBezTo>
                    <a:pt x="162397" y="4831"/>
                    <a:pt x="151440" y="1"/>
                    <a:pt x="1403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5" name="Google Shape;9715;p61"/>
            <p:cNvSpPr/>
            <p:nvPr/>
          </p:nvSpPr>
          <p:spPr>
            <a:xfrm>
              <a:off x="1388930" y="2924614"/>
              <a:ext cx="23866" cy="138457"/>
            </a:xfrm>
            <a:custGeom>
              <a:avLst/>
              <a:gdLst/>
              <a:ahLst/>
              <a:cxnLst/>
              <a:rect l="l" t="t" r="r" b="b"/>
              <a:pathLst>
                <a:path w="1551" h="8998" extrusionOk="0">
                  <a:moveTo>
                    <a:pt x="1" y="1"/>
                  </a:moveTo>
                  <a:lnTo>
                    <a:pt x="1" y="8359"/>
                  </a:lnTo>
                  <a:cubicBezTo>
                    <a:pt x="1" y="8694"/>
                    <a:pt x="305" y="8998"/>
                    <a:pt x="639" y="8998"/>
                  </a:cubicBezTo>
                  <a:lnTo>
                    <a:pt x="913" y="8998"/>
                  </a:lnTo>
                  <a:cubicBezTo>
                    <a:pt x="1247" y="8998"/>
                    <a:pt x="1551" y="8694"/>
                    <a:pt x="1551" y="8359"/>
                  </a:cubicBezTo>
                  <a:lnTo>
                    <a:pt x="1551" y="1"/>
                  </a:lnTo>
                  <a:close/>
                </a:path>
              </a:pathLst>
            </a:custGeom>
            <a:solidFill>
              <a:srgbClr val="A95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6" name="Google Shape;9716;p61"/>
            <p:cNvSpPr/>
            <p:nvPr/>
          </p:nvSpPr>
          <p:spPr>
            <a:xfrm>
              <a:off x="1327657" y="2677198"/>
              <a:ext cx="147351" cy="272682"/>
            </a:xfrm>
            <a:custGeom>
              <a:avLst/>
              <a:gdLst/>
              <a:ahLst/>
              <a:cxnLst/>
              <a:rect l="l" t="t" r="r" b="b"/>
              <a:pathLst>
                <a:path w="9576" h="17721" extrusionOk="0">
                  <a:moveTo>
                    <a:pt x="4773" y="0"/>
                  </a:moveTo>
                  <a:cubicBezTo>
                    <a:pt x="2129" y="0"/>
                    <a:pt x="1" y="5563"/>
                    <a:pt x="1" y="11064"/>
                  </a:cubicBezTo>
                  <a:cubicBezTo>
                    <a:pt x="1" y="16596"/>
                    <a:pt x="2129" y="17721"/>
                    <a:pt x="4773" y="17721"/>
                  </a:cubicBezTo>
                  <a:cubicBezTo>
                    <a:pt x="7417" y="17721"/>
                    <a:pt x="9575" y="16566"/>
                    <a:pt x="9575" y="11064"/>
                  </a:cubicBezTo>
                  <a:cubicBezTo>
                    <a:pt x="9575" y="5563"/>
                    <a:pt x="7417" y="0"/>
                    <a:pt x="4773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7" name="Google Shape;9717;p61"/>
            <p:cNvSpPr/>
            <p:nvPr/>
          </p:nvSpPr>
          <p:spPr>
            <a:xfrm>
              <a:off x="2267295" y="3064932"/>
              <a:ext cx="23866" cy="138457"/>
            </a:xfrm>
            <a:custGeom>
              <a:avLst/>
              <a:gdLst/>
              <a:ahLst/>
              <a:cxnLst/>
              <a:rect l="l" t="t" r="r" b="b"/>
              <a:pathLst>
                <a:path w="1551" h="8998" extrusionOk="0">
                  <a:moveTo>
                    <a:pt x="1" y="0"/>
                  </a:moveTo>
                  <a:lnTo>
                    <a:pt x="1" y="8359"/>
                  </a:lnTo>
                  <a:cubicBezTo>
                    <a:pt x="1" y="8693"/>
                    <a:pt x="305" y="8997"/>
                    <a:pt x="639" y="8997"/>
                  </a:cubicBezTo>
                  <a:lnTo>
                    <a:pt x="913" y="8997"/>
                  </a:lnTo>
                  <a:cubicBezTo>
                    <a:pt x="1247" y="8997"/>
                    <a:pt x="1551" y="8693"/>
                    <a:pt x="1551" y="8359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rgbClr val="A950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8" name="Google Shape;9718;p61"/>
            <p:cNvSpPr/>
            <p:nvPr/>
          </p:nvSpPr>
          <p:spPr>
            <a:xfrm>
              <a:off x="2220532" y="2810023"/>
              <a:ext cx="117407" cy="277852"/>
            </a:xfrm>
            <a:custGeom>
              <a:avLst/>
              <a:gdLst/>
              <a:ahLst/>
              <a:cxnLst/>
              <a:rect l="l" t="t" r="r" b="b"/>
              <a:pathLst>
                <a:path w="7630" h="18057" extrusionOk="0">
                  <a:moveTo>
                    <a:pt x="3800" y="1"/>
                  </a:moveTo>
                  <a:cubicBezTo>
                    <a:pt x="1733" y="1"/>
                    <a:pt x="0" y="5259"/>
                    <a:pt x="0" y="11794"/>
                  </a:cubicBezTo>
                  <a:cubicBezTo>
                    <a:pt x="0" y="17846"/>
                    <a:pt x="1474" y="18057"/>
                    <a:pt x="3368" y="18057"/>
                  </a:cubicBezTo>
                  <a:cubicBezTo>
                    <a:pt x="3510" y="18057"/>
                    <a:pt x="3654" y="18056"/>
                    <a:pt x="3800" y="18056"/>
                  </a:cubicBezTo>
                  <a:cubicBezTo>
                    <a:pt x="3948" y="18056"/>
                    <a:pt x="4094" y="18057"/>
                    <a:pt x="4237" y="18057"/>
                  </a:cubicBezTo>
                  <a:cubicBezTo>
                    <a:pt x="6156" y="18057"/>
                    <a:pt x="7630" y="17846"/>
                    <a:pt x="7630" y="11794"/>
                  </a:cubicBezTo>
                  <a:cubicBezTo>
                    <a:pt x="7630" y="5259"/>
                    <a:pt x="5897" y="1"/>
                    <a:pt x="38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9" name="Google Shape;9719;p61"/>
            <p:cNvSpPr/>
            <p:nvPr/>
          </p:nvSpPr>
          <p:spPr>
            <a:xfrm>
              <a:off x="1143854" y="2248302"/>
              <a:ext cx="417678" cy="148274"/>
            </a:xfrm>
            <a:custGeom>
              <a:avLst/>
              <a:gdLst/>
              <a:ahLst/>
              <a:cxnLst/>
              <a:rect l="l" t="t" r="r" b="b"/>
              <a:pathLst>
                <a:path w="27144" h="9636" extrusionOk="0">
                  <a:moveTo>
                    <a:pt x="8754" y="1"/>
                  </a:moveTo>
                  <a:cubicBezTo>
                    <a:pt x="6171" y="1"/>
                    <a:pt x="4073" y="2797"/>
                    <a:pt x="4073" y="6292"/>
                  </a:cubicBezTo>
                  <a:cubicBezTo>
                    <a:pt x="4073" y="6688"/>
                    <a:pt x="4104" y="7113"/>
                    <a:pt x="4165" y="7539"/>
                  </a:cubicBezTo>
                  <a:cubicBezTo>
                    <a:pt x="3830" y="7417"/>
                    <a:pt x="3465" y="7326"/>
                    <a:pt x="3101" y="7326"/>
                  </a:cubicBezTo>
                  <a:cubicBezTo>
                    <a:pt x="1702" y="7387"/>
                    <a:pt x="487" y="8299"/>
                    <a:pt x="0" y="9606"/>
                  </a:cubicBezTo>
                  <a:lnTo>
                    <a:pt x="27144" y="9636"/>
                  </a:lnTo>
                  <a:cubicBezTo>
                    <a:pt x="26353" y="7660"/>
                    <a:pt x="24803" y="6292"/>
                    <a:pt x="23010" y="6292"/>
                  </a:cubicBezTo>
                  <a:cubicBezTo>
                    <a:pt x="21946" y="6323"/>
                    <a:pt x="20943" y="6748"/>
                    <a:pt x="20244" y="7508"/>
                  </a:cubicBezTo>
                  <a:cubicBezTo>
                    <a:pt x="19454" y="5502"/>
                    <a:pt x="17903" y="4134"/>
                    <a:pt x="16080" y="4134"/>
                  </a:cubicBezTo>
                  <a:cubicBezTo>
                    <a:pt x="15077" y="4165"/>
                    <a:pt x="14104" y="4590"/>
                    <a:pt x="13374" y="5320"/>
                  </a:cubicBezTo>
                  <a:cubicBezTo>
                    <a:pt x="13040" y="2311"/>
                    <a:pt x="11095" y="1"/>
                    <a:pt x="8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0" name="Google Shape;9720;p61"/>
            <p:cNvSpPr/>
            <p:nvPr/>
          </p:nvSpPr>
          <p:spPr>
            <a:xfrm>
              <a:off x="3636305" y="2341381"/>
              <a:ext cx="406922" cy="155752"/>
            </a:xfrm>
            <a:custGeom>
              <a:avLst/>
              <a:gdLst/>
              <a:ahLst/>
              <a:cxnLst/>
              <a:rect l="l" t="t" r="r" b="b"/>
              <a:pathLst>
                <a:path w="26445" h="10122" extrusionOk="0">
                  <a:moveTo>
                    <a:pt x="11429" y="0"/>
                  </a:moveTo>
                  <a:cubicBezTo>
                    <a:pt x="8268" y="0"/>
                    <a:pt x="5714" y="3465"/>
                    <a:pt x="5714" y="7751"/>
                  </a:cubicBezTo>
                  <a:lnTo>
                    <a:pt x="5714" y="7964"/>
                  </a:lnTo>
                  <a:cubicBezTo>
                    <a:pt x="5106" y="7538"/>
                    <a:pt x="4407" y="7295"/>
                    <a:pt x="3678" y="7295"/>
                  </a:cubicBezTo>
                  <a:cubicBezTo>
                    <a:pt x="2006" y="7295"/>
                    <a:pt x="578" y="8481"/>
                    <a:pt x="0" y="10122"/>
                  </a:cubicBezTo>
                  <a:lnTo>
                    <a:pt x="26444" y="10092"/>
                  </a:lnTo>
                  <a:cubicBezTo>
                    <a:pt x="25958" y="9149"/>
                    <a:pt x="25016" y="8572"/>
                    <a:pt x="23952" y="8572"/>
                  </a:cubicBezTo>
                  <a:cubicBezTo>
                    <a:pt x="23405" y="8572"/>
                    <a:pt x="22858" y="8754"/>
                    <a:pt x="22402" y="9058"/>
                  </a:cubicBezTo>
                  <a:cubicBezTo>
                    <a:pt x="21946" y="7599"/>
                    <a:pt x="20882" y="6566"/>
                    <a:pt x="19636" y="6566"/>
                  </a:cubicBezTo>
                  <a:cubicBezTo>
                    <a:pt x="18572" y="6566"/>
                    <a:pt x="17630" y="7326"/>
                    <a:pt x="17082" y="8511"/>
                  </a:cubicBezTo>
                  <a:cubicBezTo>
                    <a:pt x="17113" y="8237"/>
                    <a:pt x="17113" y="7994"/>
                    <a:pt x="17113" y="7751"/>
                  </a:cubicBezTo>
                  <a:cubicBezTo>
                    <a:pt x="17113" y="3465"/>
                    <a:pt x="14560" y="0"/>
                    <a:pt x="11429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1" name="Google Shape;9721;p61"/>
            <p:cNvSpPr/>
            <p:nvPr/>
          </p:nvSpPr>
          <p:spPr>
            <a:xfrm>
              <a:off x="1847305" y="1867917"/>
              <a:ext cx="617383" cy="262525"/>
            </a:xfrm>
            <a:custGeom>
              <a:avLst/>
              <a:gdLst/>
              <a:ahLst/>
              <a:cxnLst/>
              <a:rect l="l" t="t" r="r" b="b"/>
              <a:pathLst>
                <a:path w="23162" h="9849" extrusionOk="0">
                  <a:moveTo>
                    <a:pt x="12311" y="1"/>
                  </a:moveTo>
                  <a:cubicBezTo>
                    <a:pt x="9271" y="1"/>
                    <a:pt x="6809" y="2979"/>
                    <a:pt x="6505" y="6779"/>
                  </a:cubicBezTo>
                  <a:cubicBezTo>
                    <a:pt x="5836" y="6049"/>
                    <a:pt x="4925" y="5654"/>
                    <a:pt x="3952" y="5624"/>
                  </a:cubicBezTo>
                  <a:cubicBezTo>
                    <a:pt x="2007" y="5624"/>
                    <a:pt x="365" y="7417"/>
                    <a:pt x="0" y="9849"/>
                  </a:cubicBezTo>
                  <a:lnTo>
                    <a:pt x="23162" y="9849"/>
                  </a:lnTo>
                  <a:cubicBezTo>
                    <a:pt x="22615" y="8481"/>
                    <a:pt x="21277" y="7600"/>
                    <a:pt x="19818" y="7569"/>
                  </a:cubicBezTo>
                  <a:cubicBezTo>
                    <a:pt x="19241" y="7569"/>
                    <a:pt x="18694" y="7721"/>
                    <a:pt x="18177" y="7995"/>
                  </a:cubicBezTo>
                  <a:lnTo>
                    <a:pt x="18177" y="7569"/>
                  </a:lnTo>
                  <a:cubicBezTo>
                    <a:pt x="18177" y="3405"/>
                    <a:pt x="15563" y="1"/>
                    <a:pt x="1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2" name="Google Shape;9722;p61"/>
            <p:cNvSpPr/>
            <p:nvPr/>
          </p:nvSpPr>
          <p:spPr>
            <a:xfrm>
              <a:off x="3082525" y="2738933"/>
              <a:ext cx="629087" cy="223580"/>
            </a:xfrm>
            <a:custGeom>
              <a:avLst/>
              <a:gdLst/>
              <a:ahLst/>
              <a:cxnLst/>
              <a:rect l="l" t="t" r="r" b="b"/>
              <a:pathLst>
                <a:path w="40883" h="14530" extrusionOk="0">
                  <a:moveTo>
                    <a:pt x="13192" y="0"/>
                  </a:moveTo>
                  <a:cubicBezTo>
                    <a:pt x="9302" y="0"/>
                    <a:pt x="6140" y="4225"/>
                    <a:pt x="6140" y="9484"/>
                  </a:cubicBezTo>
                  <a:cubicBezTo>
                    <a:pt x="6140" y="10092"/>
                    <a:pt x="6171" y="10730"/>
                    <a:pt x="6292" y="11368"/>
                  </a:cubicBezTo>
                  <a:cubicBezTo>
                    <a:pt x="5776" y="11186"/>
                    <a:pt x="5229" y="11064"/>
                    <a:pt x="4681" y="11064"/>
                  </a:cubicBezTo>
                  <a:cubicBezTo>
                    <a:pt x="2584" y="11064"/>
                    <a:pt x="791" y="12493"/>
                    <a:pt x="0" y="14530"/>
                  </a:cubicBezTo>
                  <a:lnTo>
                    <a:pt x="40883" y="14499"/>
                  </a:lnTo>
                  <a:cubicBezTo>
                    <a:pt x="39697" y="11490"/>
                    <a:pt x="37357" y="9454"/>
                    <a:pt x="34652" y="9454"/>
                  </a:cubicBezTo>
                  <a:cubicBezTo>
                    <a:pt x="33071" y="9484"/>
                    <a:pt x="31551" y="10153"/>
                    <a:pt x="30457" y="11308"/>
                  </a:cubicBezTo>
                  <a:cubicBezTo>
                    <a:pt x="29302" y="8268"/>
                    <a:pt x="26931" y="6201"/>
                    <a:pt x="24226" y="6201"/>
                  </a:cubicBezTo>
                  <a:cubicBezTo>
                    <a:pt x="22676" y="6232"/>
                    <a:pt x="21217" y="6870"/>
                    <a:pt x="20122" y="7964"/>
                  </a:cubicBezTo>
                  <a:cubicBezTo>
                    <a:pt x="19606" y="3435"/>
                    <a:pt x="16688" y="0"/>
                    <a:pt x="13192" y="0"/>
                  </a:cubicBezTo>
                  <a:close/>
                </a:path>
              </a:pathLst>
            </a:custGeom>
            <a:solidFill>
              <a:srgbClr val="F2E1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3" name="Google Shape;9723;p61"/>
            <p:cNvSpPr/>
            <p:nvPr/>
          </p:nvSpPr>
          <p:spPr>
            <a:xfrm>
              <a:off x="660699" y="2818454"/>
              <a:ext cx="670589" cy="376218"/>
            </a:xfrm>
            <a:custGeom>
              <a:avLst/>
              <a:gdLst/>
              <a:ahLst/>
              <a:cxnLst/>
              <a:rect l="l" t="t" r="r" b="b"/>
              <a:pathLst>
                <a:path w="30610" h="17175" extrusionOk="0">
                  <a:moveTo>
                    <a:pt x="13435" y="1"/>
                  </a:moveTo>
                  <a:cubicBezTo>
                    <a:pt x="9514" y="1"/>
                    <a:pt x="6323" y="4955"/>
                    <a:pt x="6323" y="11065"/>
                  </a:cubicBezTo>
                  <a:cubicBezTo>
                    <a:pt x="6323" y="11825"/>
                    <a:pt x="6384" y="12615"/>
                    <a:pt x="6475" y="13375"/>
                  </a:cubicBezTo>
                  <a:cubicBezTo>
                    <a:pt x="6049" y="13253"/>
                    <a:pt x="5563" y="13192"/>
                    <a:pt x="5107" y="13192"/>
                  </a:cubicBezTo>
                  <a:cubicBezTo>
                    <a:pt x="2736" y="13192"/>
                    <a:pt x="700" y="14834"/>
                    <a:pt x="1" y="17174"/>
                  </a:cubicBezTo>
                  <a:lnTo>
                    <a:pt x="30609" y="17144"/>
                  </a:lnTo>
                  <a:cubicBezTo>
                    <a:pt x="30032" y="11946"/>
                    <a:pt x="27114" y="7995"/>
                    <a:pt x="23588" y="7995"/>
                  </a:cubicBezTo>
                  <a:cubicBezTo>
                    <a:pt x="22463" y="7995"/>
                    <a:pt x="21338" y="8390"/>
                    <a:pt x="20457" y="9119"/>
                  </a:cubicBezTo>
                  <a:cubicBezTo>
                    <a:pt x="19849" y="3922"/>
                    <a:pt x="16961" y="1"/>
                    <a:pt x="134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4" name="Google Shape;9724;p61"/>
            <p:cNvSpPr/>
            <p:nvPr/>
          </p:nvSpPr>
          <p:spPr>
            <a:xfrm>
              <a:off x="3459041" y="2225436"/>
              <a:ext cx="798857" cy="1179575"/>
            </a:xfrm>
            <a:custGeom>
              <a:avLst/>
              <a:gdLst/>
              <a:ahLst/>
              <a:cxnLst/>
              <a:rect l="l" t="t" r="r" b="b"/>
              <a:pathLst>
                <a:path w="51916" h="76658" extrusionOk="0">
                  <a:moveTo>
                    <a:pt x="27647" y="1"/>
                  </a:moveTo>
                  <a:cubicBezTo>
                    <a:pt x="25175" y="1"/>
                    <a:pt x="22747" y="511"/>
                    <a:pt x="20669" y="1608"/>
                  </a:cubicBezTo>
                  <a:cubicBezTo>
                    <a:pt x="15532" y="4313"/>
                    <a:pt x="12098" y="9815"/>
                    <a:pt x="10882" y="15377"/>
                  </a:cubicBezTo>
                  <a:cubicBezTo>
                    <a:pt x="10274" y="18174"/>
                    <a:pt x="10304" y="21092"/>
                    <a:pt x="10578" y="23979"/>
                  </a:cubicBezTo>
                  <a:cubicBezTo>
                    <a:pt x="10821" y="26441"/>
                    <a:pt x="11246" y="28964"/>
                    <a:pt x="10730" y="31396"/>
                  </a:cubicBezTo>
                  <a:cubicBezTo>
                    <a:pt x="9848" y="35408"/>
                    <a:pt x="6657" y="38478"/>
                    <a:pt x="4499" y="41973"/>
                  </a:cubicBezTo>
                  <a:cubicBezTo>
                    <a:pt x="456" y="48569"/>
                    <a:pt x="0" y="56746"/>
                    <a:pt x="3283" y="63767"/>
                  </a:cubicBezTo>
                  <a:cubicBezTo>
                    <a:pt x="3435" y="64071"/>
                    <a:pt x="3587" y="64375"/>
                    <a:pt x="3739" y="64679"/>
                  </a:cubicBezTo>
                  <a:cubicBezTo>
                    <a:pt x="7660" y="71913"/>
                    <a:pt x="15350" y="75895"/>
                    <a:pt x="23374" y="76533"/>
                  </a:cubicBezTo>
                  <a:cubicBezTo>
                    <a:pt x="24361" y="76615"/>
                    <a:pt x="25364" y="76658"/>
                    <a:pt x="26374" y="76658"/>
                  </a:cubicBezTo>
                  <a:cubicBezTo>
                    <a:pt x="35442" y="76658"/>
                    <a:pt x="45114" y="73251"/>
                    <a:pt x="49545" y="64801"/>
                  </a:cubicBezTo>
                  <a:cubicBezTo>
                    <a:pt x="51916" y="60241"/>
                    <a:pt x="50943" y="54679"/>
                    <a:pt x="49332" y="49785"/>
                  </a:cubicBezTo>
                  <a:cubicBezTo>
                    <a:pt x="47357" y="43919"/>
                    <a:pt x="45594" y="38660"/>
                    <a:pt x="45198" y="32429"/>
                  </a:cubicBezTo>
                  <a:cubicBezTo>
                    <a:pt x="44773" y="26046"/>
                    <a:pt x="46110" y="19511"/>
                    <a:pt x="44439" y="13219"/>
                  </a:cubicBezTo>
                  <a:cubicBezTo>
                    <a:pt x="43466" y="9541"/>
                    <a:pt x="41612" y="5985"/>
                    <a:pt x="38603" y="3614"/>
                  </a:cubicBezTo>
                  <a:cubicBezTo>
                    <a:pt x="35682" y="1312"/>
                    <a:pt x="31609" y="1"/>
                    <a:pt x="27647" y="1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5" name="Google Shape;9725;p61"/>
            <p:cNvSpPr/>
            <p:nvPr/>
          </p:nvSpPr>
          <p:spPr>
            <a:xfrm>
              <a:off x="3459041" y="2238008"/>
              <a:ext cx="763789" cy="1166880"/>
            </a:xfrm>
            <a:custGeom>
              <a:avLst/>
              <a:gdLst/>
              <a:ahLst/>
              <a:cxnLst/>
              <a:rect l="l" t="t" r="r" b="b"/>
              <a:pathLst>
                <a:path w="49637" h="75833" extrusionOk="0">
                  <a:moveTo>
                    <a:pt x="22462" y="1"/>
                  </a:moveTo>
                  <a:cubicBezTo>
                    <a:pt x="21855" y="214"/>
                    <a:pt x="21247" y="457"/>
                    <a:pt x="20669" y="761"/>
                  </a:cubicBezTo>
                  <a:cubicBezTo>
                    <a:pt x="15532" y="3466"/>
                    <a:pt x="12067" y="8968"/>
                    <a:pt x="10882" y="14530"/>
                  </a:cubicBezTo>
                  <a:cubicBezTo>
                    <a:pt x="10274" y="17357"/>
                    <a:pt x="10304" y="20275"/>
                    <a:pt x="10578" y="23132"/>
                  </a:cubicBezTo>
                  <a:cubicBezTo>
                    <a:pt x="10821" y="25594"/>
                    <a:pt x="11216" y="28117"/>
                    <a:pt x="10699" y="30548"/>
                  </a:cubicBezTo>
                  <a:cubicBezTo>
                    <a:pt x="9848" y="34591"/>
                    <a:pt x="6657" y="37631"/>
                    <a:pt x="4468" y="41126"/>
                  </a:cubicBezTo>
                  <a:cubicBezTo>
                    <a:pt x="456" y="47722"/>
                    <a:pt x="0" y="55929"/>
                    <a:pt x="3283" y="62920"/>
                  </a:cubicBezTo>
                  <a:cubicBezTo>
                    <a:pt x="3435" y="63254"/>
                    <a:pt x="3587" y="63558"/>
                    <a:pt x="3739" y="63832"/>
                  </a:cubicBezTo>
                  <a:cubicBezTo>
                    <a:pt x="7660" y="71066"/>
                    <a:pt x="15350" y="75048"/>
                    <a:pt x="23374" y="75716"/>
                  </a:cubicBezTo>
                  <a:cubicBezTo>
                    <a:pt x="24333" y="75793"/>
                    <a:pt x="25306" y="75833"/>
                    <a:pt x="26286" y="75833"/>
                  </a:cubicBezTo>
                  <a:cubicBezTo>
                    <a:pt x="35379" y="75833"/>
                    <a:pt x="45100" y="72434"/>
                    <a:pt x="49545" y="63984"/>
                  </a:cubicBezTo>
                  <a:lnTo>
                    <a:pt x="49636" y="63771"/>
                  </a:lnTo>
                  <a:cubicBezTo>
                    <a:pt x="46353" y="63132"/>
                    <a:pt x="43010" y="62737"/>
                    <a:pt x="39727" y="62221"/>
                  </a:cubicBezTo>
                  <a:cubicBezTo>
                    <a:pt x="31733" y="61005"/>
                    <a:pt x="23101" y="58452"/>
                    <a:pt x="18906" y="51582"/>
                  </a:cubicBezTo>
                  <a:cubicBezTo>
                    <a:pt x="16110" y="47023"/>
                    <a:pt x="15867" y="41308"/>
                    <a:pt x="16778" y="36080"/>
                  </a:cubicBezTo>
                  <a:cubicBezTo>
                    <a:pt x="17690" y="30822"/>
                    <a:pt x="19636" y="25807"/>
                    <a:pt x="21034" y="20670"/>
                  </a:cubicBezTo>
                  <a:cubicBezTo>
                    <a:pt x="22250" y="16202"/>
                    <a:pt x="23010" y="11612"/>
                    <a:pt x="23374" y="6992"/>
                  </a:cubicBezTo>
                  <a:cubicBezTo>
                    <a:pt x="23557" y="4682"/>
                    <a:pt x="23405" y="2068"/>
                    <a:pt x="22462" y="1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6" name="Google Shape;9726;p61"/>
            <p:cNvSpPr/>
            <p:nvPr/>
          </p:nvSpPr>
          <p:spPr>
            <a:xfrm>
              <a:off x="3690546" y="2483793"/>
              <a:ext cx="354082" cy="1817787"/>
            </a:xfrm>
            <a:custGeom>
              <a:avLst/>
              <a:gdLst/>
              <a:ahLst/>
              <a:cxnLst/>
              <a:rect l="l" t="t" r="r" b="b"/>
              <a:pathLst>
                <a:path w="23011" h="118134" extrusionOk="0">
                  <a:moveTo>
                    <a:pt x="2661" y="1"/>
                  </a:moveTo>
                  <a:cubicBezTo>
                    <a:pt x="2091" y="1"/>
                    <a:pt x="1521" y="381"/>
                    <a:pt x="1521" y="1141"/>
                  </a:cubicBezTo>
                  <a:lnTo>
                    <a:pt x="1521" y="16885"/>
                  </a:lnTo>
                  <a:cubicBezTo>
                    <a:pt x="1521" y="20077"/>
                    <a:pt x="4135" y="22691"/>
                    <a:pt x="7357" y="22691"/>
                  </a:cubicBezTo>
                  <a:lnTo>
                    <a:pt x="9606" y="22691"/>
                  </a:lnTo>
                  <a:lnTo>
                    <a:pt x="9606" y="52144"/>
                  </a:lnTo>
                  <a:lnTo>
                    <a:pt x="5837" y="52144"/>
                  </a:lnTo>
                  <a:cubicBezTo>
                    <a:pt x="3861" y="52144"/>
                    <a:pt x="2281" y="50564"/>
                    <a:pt x="2281" y="48618"/>
                  </a:cubicBezTo>
                  <a:lnTo>
                    <a:pt x="2281" y="37950"/>
                  </a:lnTo>
                  <a:cubicBezTo>
                    <a:pt x="2281" y="37190"/>
                    <a:pt x="1711" y="36810"/>
                    <a:pt x="1141" y="36810"/>
                  </a:cubicBezTo>
                  <a:cubicBezTo>
                    <a:pt x="571" y="36810"/>
                    <a:pt x="1" y="37190"/>
                    <a:pt x="1" y="37950"/>
                  </a:cubicBezTo>
                  <a:lnTo>
                    <a:pt x="1" y="48618"/>
                  </a:lnTo>
                  <a:cubicBezTo>
                    <a:pt x="1" y="51840"/>
                    <a:pt x="2615" y="54424"/>
                    <a:pt x="5837" y="54424"/>
                  </a:cubicBezTo>
                  <a:lnTo>
                    <a:pt x="9576" y="54424"/>
                  </a:lnTo>
                  <a:lnTo>
                    <a:pt x="9576" y="116978"/>
                  </a:lnTo>
                  <a:cubicBezTo>
                    <a:pt x="9576" y="117616"/>
                    <a:pt x="10123" y="118133"/>
                    <a:pt x="10761" y="118133"/>
                  </a:cubicBezTo>
                  <a:lnTo>
                    <a:pt x="11521" y="118133"/>
                  </a:lnTo>
                  <a:cubicBezTo>
                    <a:pt x="12159" y="118133"/>
                    <a:pt x="12676" y="117616"/>
                    <a:pt x="12676" y="116978"/>
                  </a:cubicBezTo>
                  <a:lnTo>
                    <a:pt x="12676" y="48406"/>
                  </a:lnTo>
                  <a:lnTo>
                    <a:pt x="13041" y="48406"/>
                  </a:lnTo>
                  <a:cubicBezTo>
                    <a:pt x="16232" y="48375"/>
                    <a:pt x="18846" y="45792"/>
                    <a:pt x="18846" y="42600"/>
                  </a:cubicBezTo>
                  <a:lnTo>
                    <a:pt x="18846" y="33573"/>
                  </a:lnTo>
                  <a:cubicBezTo>
                    <a:pt x="18846" y="32813"/>
                    <a:pt x="18276" y="32433"/>
                    <a:pt x="17706" y="32433"/>
                  </a:cubicBezTo>
                  <a:cubicBezTo>
                    <a:pt x="17136" y="32433"/>
                    <a:pt x="16567" y="32813"/>
                    <a:pt x="16567" y="33573"/>
                  </a:cubicBezTo>
                  <a:lnTo>
                    <a:pt x="16567" y="42570"/>
                  </a:lnTo>
                  <a:cubicBezTo>
                    <a:pt x="16567" y="44515"/>
                    <a:pt x="14986" y="46096"/>
                    <a:pt x="13041" y="46126"/>
                  </a:cubicBezTo>
                  <a:lnTo>
                    <a:pt x="12706" y="46126"/>
                  </a:lnTo>
                  <a:lnTo>
                    <a:pt x="12706" y="30047"/>
                  </a:lnTo>
                  <a:lnTo>
                    <a:pt x="17205" y="30047"/>
                  </a:lnTo>
                  <a:cubicBezTo>
                    <a:pt x="20396" y="30047"/>
                    <a:pt x="22980" y="27463"/>
                    <a:pt x="23010" y="24272"/>
                  </a:cubicBezTo>
                  <a:lnTo>
                    <a:pt x="23010" y="8527"/>
                  </a:lnTo>
                  <a:cubicBezTo>
                    <a:pt x="22980" y="7888"/>
                    <a:pt x="22494" y="7372"/>
                    <a:pt x="21855" y="7372"/>
                  </a:cubicBezTo>
                  <a:cubicBezTo>
                    <a:pt x="21217" y="7372"/>
                    <a:pt x="20731" y="7888"/>
                    <a:pt x="20731" y="8527"/>
                  </a:cubicBezTo>
                  <a:lnTo>
                    <a:pt x="20731" y="24272"/>
                  </a:lnTo>
                  <a:cubicBezTo>
                    <a:pt x="20700" y="26217"/>
                    <a:pt x="19120" y="27797"/>
                    <a:pt x="17174" y="27797"/>
                  </a:cubicBezTo>
                  <a:lnTo>
                    <a:pt x="12676" y="27797"/>
                  </a:lnTo>
                  <a:lnTo>
                    <a:pt x="12676" y="11475"/>
                  </a:lnTo>
                  <a:cubicBezTo>
                    <a:pt x="12676" y="10806"/>
                    <a:pt x="12159" y="10290"/>
                    <a:pt x="11521" y="10290"/>
                  </a:cubicBezTo>
                  <a:lnTo>
                    <a:pt x="10761" y="10290"/>
                  </a:lnTo>
                  <a:cubicBezTo>
                    <a:pt x="10123" y="10290"/>
                    <a:pt x="9606" y="10806"/>
                    <a:pt x="9606" y="11475"/>
                  </a:cubicBezTo>
                  <a:lnTo>
                    <a:pt x="9606" y="20442"/>
                  </a:lnTo>
                  <a:lnTo>
                    <a:pt x="7357" y="20442"/>
                  </a:lnTo>
                  <a:cubicBezTo>
                    <a:pt x="5381" y="20442"/>
                    <a:pt x="3800" y="18861"/>
                    <a:pt x="3800" y="16885"/>
                  </a:cubicBezTo>
                  <a:lnTo>
                    <a:pt x="3800" y="1141"/>
                  </a:lnTo>
                  <a:cubicBezTo>
                    <a:pt x="3800" y="381"/>
                    <a:pt x="3230" y="1"/>
                    <a:pt x="2661" y="1"/>
                  </a:cubicBezTo>
                  <a:close/>
                </a:path>
              </a:pathLst>
            </a:custGeom>
            <a:solidFill>
              <a:srgbClr val="7F3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7" name="Google Shape;9727;p61"/>
            <p:cNvSpPr/>
            <p:nvPr/>
          </p:nvSpPr>
          <p:spPr>
            <a:xfrm>
              <a:off x="917950" y="3915276"/>
              <a:ext cx="3201508" cy="371331"/>
            </a:xfrm>
            <a:custGeom>
              <a:avLst/>
              <a:gdLst/>
              <a:ahLst/>
              <a:cxnLst/>
              <a:rect l="l" t="t" r="r" b="b"/>
              <a:pathLst>
                <a:path w="208059" h="24132" extrusionOk="0">
                  <a:moveTo>
                    <a:pt x="70320" y="0"/>
                  </a:moveTo>
                  <a:cubicBezTo>
                    <a:pt x="69662" y="0"/>
                    <a:pt x="68988" y="49"/>
                    <a:pt x="68299" y="149"/>
                  </a:cubicBezTo>
                  <a:cubicBezTo>
                    <a:pt x="61977" y="1092"/>
                    <a:pt x="56719" y="6776"/>
                    <a:pt x="56263" y="13159"/>
                  </a:cubicBezTo>
                  <a:cubicBezTo>
                    <a:pt x="53314" y="11061"/>
                    <a:pt x="50123" y="9177"/>
                    <a:pt x="46566" y="8782"/>
                  </a:cubicBezTo>
                  <a:cubicBezTo>
                    <a:pt x="46153" y="8733"/>
                    <a:pt x="45735" y="8708"/>
                    <a:pt x="45315" y="8708"/>
                  </a:cubicBezTo>
                  <a:cubicBezTo>
                    <a:pt x="42093" y="8708"/>
                    <a:pt x="38805" y="10149"/>
                    <a:pt x="37326" y="12946"/>
                  </a:cubicBezTo>
                  <a:cubicBezTo>
                    <a:pt x="36751" y="7082"/>
                    <a:pt x="31175" y="2197"/>
                    <a:pt x="25302" y="2197"/>
                  </a:cubicBezTo>
                  <a:cubicBezTo>
                    <a:pt x="24964" y="2197"/>
                    <a:pt x="24625" y="2214"/>
                    <a:pt x="24286" y="2247"/>
                  </a:cubicBezTo>
                  <a:cubicBezTo>
                    <a:pt x="17599" y="2946"/>
                    <a:pt x="13709" y="9025"/>
                    <a:pt x="13557" y="15256"/>
                  </a:cubicBezTo>
                  <a:cubicBezTo>
                    <a:pt x="12050" y="15140"/>
                    <a:pt x="10174" y="14898"/>
                    <a:pt x="8360" y="14898"/>
                  </a:cubicBezTo>
                  <a:cubicBezTo>
                    <a:pt x="6844" y="14898"/>
                    <a:pt x="5371" y="15067"/>
                    <a:pt x="4195" y="15621"/>
                  </a:cubicBezTo>
                  <a:cubicBezTo>
                    <a:pt x="1429" y="16928"/>
                    <a:pt x="31" y="21244"/>
                    <a:pt x="0" y="24131"/>
                  </a:cubicBezTo>
                  <a:lnTo>
                    <a:pt x="2827" y="24131"/>
                  </a:lnTo>
                  <a:cubicBezTo>
                    <a:pt x="4651" y="23964"/>
                    <a:pt x="6474" y="23881"/>
                    <a:pt x="8298" y="23881"/>
                  </a:cubicBezTo>
                  <a:cubicBezTo>
                    <a:pt x="10122" y="23881"/>
                    <a:pt x="11946" y="23964"/>
                    <a:pt x="13769" y="24131"/>
                  </a:cubicBezTo>
                  <a:lnTo>
                    <a:pt x="207603" y="24131"/>
                  </a:lnTo>
                  <a:cubicBezTo>
                    <a:pt x="208059" y="21548"/>
                    <a:pt x="207481" y="18660"/>
                    <a:pt x="205506" y="16958"/>
                  </a:cubicBezTo>
                  <a:cubicBezTo>
                    <a:pt x="204647" y="16243"/>
                    <a:pt x="203500" y="15878"/>
                    <a:pt x="202373" y="15878"/>
                  </a:cubicBezTo>
                  <a:cubicBezTo>
                    <a:pt x="200865" y="15878"/>
                    <a:pt x="199393" y="16531"/>
                    <a:pt x="198697" y="17870"/>
                  </a:cubicBezTo>
                  <a:cubicBezTo>
                    <a:pt x="198515" y="14770"/>
                    <a:pt x="197056" y="11912"/>
                    <a:pt x="195323" y="9329"/>
                  </a:cubicBezTo>
                  <a:cubicBezTo>
                    <a:pt x="193317" y="6320"/>
                    <a:pt x="190460" y="3310"/>
                    <a:pt x="186843" y="3310"/>
                  </a:cubicBezTo>
                  <a:cubicBezTo>
                    <a:pt x="185171" y="3310"/>
                    <a:pt x="183560" y="3949"/>
                    <a:pt x="182131" y="4769"/>
                  </a:cubicBezTo>
                  <a:cubicBezTo>
                    <a:pt x="178514" y="6867"/>
                    <a:pt x="175748" y="10119"/>
                    <a:pt x="174228" y="13979"/>
                  </a:cubicBezTo>
                  <a:cubicBezTo>
                    <a:pt x="173408" y="11305"/>
                    <a:pt x="171462" y="8873"/>
                    <a:pt x="168788" y="8113"/>
                  </a:cubicBezTo>
                  <a:cubicBezTo>
                    <a:pt x="168303" y="7974"/>
                    <a:pt x="167796" y="7907"/>
                    <a:pt x="167287" y="7907"/>
                  </a:cubicBezTo>
                  <a:cubicBezTo>
                    <a:pt x="165015" y="7907"/>
                    <a:pt x="162691" y="9236"/>
                    <a:pt x="162070" y="11396"/>
                  </a:cubicBezTo>
                  <a:cubicBezTo>
                    <a:pt x="161006" y="7839"/>
                    <a:pt x="159243" y="3584"/>
                    <a:pt x="155717" y="1882"/>
                  </a:cubicBezTo>
                  <a:cubicBezTo>
                    <a:pt x="154240" y="1190"/>
                    <a:pt x="152662" y="851"/>
                    <a:pt x="151097" y="851"/>
                  </a:cubicBezTo>
                  <a:cubicBezTo>
                    <a:pt x="148606" y="851"/>
                    <a:pt x="146146" y="1710"/>
                    <a:pt x="144167" y="3371"/>
                  </a:cubicBezTo>
                  <a:cubicBezTo>
                    <a:pt x="141705" y="5499"/>
                    <a:pt x="140368" y="8569"/>
                    <a:pt x="139121" y="11548"/>
                  </a:cubicBezTo>
                  <a:cubicBezTo>
                    <a:pt x="137875" y="8447"/>
                    <a:pt x="135322" y="5742"/>
                    <a:pt x="132070" y="4891"/>
                  </a:cubicBezTo>
                  <a:cubicBezTo>
                    <a:pt x="131403" y="4717"/>
                    <a:pt x="130713" y="4632"/>
                    <a:pt x="130022" y="4632"/>
                  </a:cubicBezTo>
                  <a:cubicBezTo>
                    <a:pt x="127340" y="4632"/>
                    <a:pt x="124651" y="5914"/>
                    <a:pt x="123346" y="8235"/>
                  </a:cubicBezTo>
                  <a:cubicBezTo>
                    <a:pt x="121560" y="3556"/>
                    <a:pt x="116679" y="280"/>
                    <a:pt x="111714" y="280"/>
                  </a:cubicBezTo>
                  <a:cubicBezTo>
                    <a:pt x="111356" y="280"/>
                    <a:pt x="110998" y="297"/>
                    <a:pt x="110641" y="332"/>
                  </a:cubicBezTo>
                  <a:cubicBezTo>
                    <a:pt x="105291" y="848"/>
                    <a:pt x="100580" y="5225"/>
                    <a:pt x="99668" y="10514"/>
                  </a:cubicBezTo>
                  <a:cubicBezTo>
                    <a:pt x="98581" y="7467"/>
                    <a:pt x="95368" y="5407"/>
                    <a:pt x="92140" y="5407"/>
                  </a:cubicBezTo>
                  <a:cubicBezTo>
                    <a:pt x="92116" y="5407"/>
                    <a:pt x="92092" y="5408"/>
                    <a:pt x="92069" y="5408"/>
                  </a:cubicBezTo>
                  <a:cubicBezTo>
                    <a:pt x="88816" y="5438"/>
                    <a:pt x="85716" y="7383"/>
                    <a:pt x="83984" y="10149"/>
                  </a:cubicBezTo>
                  <a:cubicBezTo>
                    <a:pt x="81451" y="4452"/>
                    <a:pt x="76626" y="0"/>
                    <a:pt x="70320" y="0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8" name="Google Shape;9728;p61"/>
            <p:cNvSpPr/>
            <p:nvPr/>
          </p:nvSpPr>
          <p:spPr>
            <a:xfrm>
              <a:off x="2983368" y="1919887"/>
              <a:ext cx="916741" cy="1353038"/>
            </a:xfrm>
            <a:custGeom>
              <a:avLst/>
              <a:gdLst/>
              <a:ahLst/>
              <a:cxnLst/>
              <a:rect l="l" t="t" r="r" b="b"/>
              <a:pathLst>
                <a:path w="59577" h="87931" extrusionOk="0">
                  <a:moveTo>
                    <a:pt x="31696" y="0"/>
                  </a:moveTo>
                  <a:cubicBezTo>
                    <a:pt x="28867" y="0"/>
                    <a:pt x="26089" y="581"/>
                    <a:pt x="23709" y="1830"/>
                  </a:cubicBezTo>
                  <a:cubicBezTo>
                    <a:pt x="17812" y="4930"/>
                    <a:pt x="13861" y="11222"/>
                    <a:pt x="12463" y="17635"/>
                  </a:cubicBezTo>
                  <a:cubicBezTo>
                    <a:pt x="11764" y="20857"/>
                    <a:pt x="11825" y="24201"/>
                    <a:pt x="12128" y="27514"/>
                  </a:cubicBezTo>
                  <a:cubicBezTo>
                    <a:pt x="12402" y="30341"/>
                    <a:pt x="12858" y="33228"/>
                    <a:pt x="12280" y="35994"/>
                  </a:cubicBezTo>
                  <a:cubicBezTo>
                    <a:pt x="11308" y="40645"/>
                    <a:pt x="7630" y="44140"/>
                    <a:pt x="5137" y="48152"/>
                  </a:cubicBezTo>
                  <a:cubicBezTo>
                    <a:pt x="517" y="55751"/>
                    <a:pt x="1" y="65113"/>
                    <a:pt x="3739" y="73168"/>
                  </a:cubicBezTo>
                  <a:cubicBezTo>
                    <a:pt x="3922" y="73502"/>
                    <a:pt x="4104" y="73867"/>
                    <a:pt x="4286" y="74201"/>
                  </a:cubicBezTo>
                  <a:cubicBezTo>
                    <a:pt x="8755" y="82499"/>
                    <a:pt x="17600" y="87059"/>
                    <a:pt x="26810" y="87788"/>
                  </a:cubicBezTo>
                  <a:cubicBezTo>
                    <a:pt x="27940" y="87882"/>
                    <a:pt x="29087" y="87931"/>
                    <a:pt x="30243" y="87931"/>
                  </a:cubicBezTo>
                  <a:cubicBezTo>
                    <a:pt x="40655" y="87931"/>
                    <a:pt x="51752" y="84011"/>
                    <a:pt x="56841" y="74353"/>
                  </a:cubicBezTo>
                  <a:cubicBezTo>
                    <a:pt x="59576" y="69095"/>
                    <a:pt x="58452" y="62712"/>
                    <a:pt x="56567" y="57119"/>
                  </a:cubicBezTo>
                  <a:cubicBezTo>
                    <a:pt x="54318" y="50371"/>
                    <a:pt x="52312" y="44353"/>
                    <a:pt x="51856" y="37210"/>
                  </a:cubicBezTo>
                  <a:cubicBezTo>
                    <a:pt x="51369" y="29885"/>
                    <a:pt x="52889" y="22377"/>
                    <a:pt x="50974" y="15173"/>
                  </a:cubicBezTo>
                  <a:cubicBezTo>
                    <a:pt x="49819" y="10948"/>
                    <a:pt x="47722" y="6845"/>
                    <a:pt x="44287" y="4140"/>
                  </a:cubicBezTo>
                  <a:cubicBezTo>
                    <a:pt x="40916" y="1499"/>
                    <a:pt x="36240" y="0"/>
                    <a:pt x="316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9" name="Google Shape;9729;p61"/>
            <p:cNvSpPr/>
            <p:nvPr/>
          </p:nvSpPr>
          <p:spPr>
            <a:xfrm>
              <a:off x="2982906" y="1934474"/>
              <a:ext cx="876980" cy="1338928"/>
            </a:xfrm>
            <a:custGeom>
              <a:avLst/>
              <a:gdLst/>
              <a:ahLst/>
              <a:cxnLst/>
              <a:rect l="l" t="t" r="r" b="b"/>
              <a:pathLst>
                <a:path w="56993" h="87014" extrusionOk="0">
                  <a:moveTo>
                    <a:pt x="25776" y="0"/>
                  </a:moveTo>
                  <a:cubicBezTo>
                    <a:pt x="25077" y="243"/>
                    <a:pt x="24378" y="547"/>
                    <a:pt x="23739" y="882"/>
                  </a:cubicBezTo>
                  <a:cubicBezTo>
                    <a:pt x="17842" y="3982"/>
                    <a:pt x="13891" y="10274"/>
                    <a:pt x="12493" y="16687"/>
                  </a:cubicBezTo>
                  <a:cubicBezTo>
                    <a:pt x="11794" y="19909"/>
                    <a:pt x="11855" y="23253"/>
                    <a:pt x="12158" y="26566"/>
                  </a:cubicBezTo>
                  <a:cubicBezTo>
                    <a:pt x="12432" y="29393"/>
                    <a:pt x="12888" y="32280"/>
                    <a:pt x="12310" y="35046"/>
                  </a:cubicBezTo>
                  <a:cubicBezTo>
                    <a:pt x="11338" y="39697"/>
                    <a:pt x="7660" y="43192"/>
                    <a:pt x="5167" y="47204"/>
                  </a:cubicBezTo>
                  <a:cubicBezTo>
                    <a:pt x="517" y="54803"/>
                    <a:pt x="0" y="64196"/>
                    <a:pt x="3769" y="72250"/>
                  </a:cubicBezTo>
                  <a:cubicBezTo>
                    <a:pt x="3952" y="72585"/>
                    <a:pt x="4134" y="72949"/>
                    <a:pt x="4316" y="73284"/>
                  </a:cubicBezTo>
                  <a:cubicBezTo>
                    <a:pt x="8785" y="81582"/>
                    <a:pt x="17630" y="86141"/>
                    <a:pt x="26840" y="86871"/>
                  </a:cubicBezTo>
                  <a:cubicBezTo>
                    <a:pt x="27976" y="86965"/>
                    <a:pt x="29130" y="87014"/>
                    <a:pt x="30292" y="87014"/>
                  </a:cubicBezTo>
                  <a:cubicBezTo>
                    <a:pt x="40698" y="87014"/>
                    <a:pt x="51785" y="83115"/>
                    <a:pt x="56871" y="73436"/>
                  </a:cubicBezTo>
                  <a:lnTo>
                    <a:pt x="56992" y="73193"/>
                  </a:lnTo>
                  <a:cubicBezTo>
                    <a:pt x="53223" y="72402"/>
                    <a:pt x="49332" y="71946"/>
                    <a:pt x="45594" y="71369"/>
                  </a:cubicBezTo>
                  <a:cubicBezTo>
                    <a:pt x="36475" y="69940"/>
                    <a:pt x="26505" y="67053"/>
                    <a:pt x="21703" y="59150"/>
                  </a:cubicBezTo>
                  <a:cubicBezTo>
                    <a:pt x="18511" y="53922"/>
                    <a:pt x="18238" y="47356"/>
                    <a:pt x="19271" y="41338"/>
                  </a:cubicBezTo>
                  <a:cubicBezTo>
                    <a:pt x="20305" y="35320"/>
                    <a:pt x="22554" y="29575"/>
                    <a:pt x="24165" y="23678"/>
                  </a:cubicBezTo>
                  <a:cubicBezTo>
                    <a:pt x="25533" y="18541"/>
                    <a:pt x="26414" y="13313"/>
                    <a:pt x="26809" y="8025"/>
                  </a:cubicBezTo>
                  <a:cubicBezTo>
                    <a:pt x="27022" y="5350"/>
                    <a:pt x="26840" y="2341"/>
                    <a:pt x="25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0" name="Google Shape;9730;p61"/>
            <p:cNvSpPr/>
            <p:nvPr/>
          </p:nvSpPr>
          <p:spPr>
            <a:xfrm>
              <a:off x="3249033" y="2217204"/>
              <a:ext cx="405522" cy="2084375"/>
            </a:xfrm>
            <a:custGeom>
              <a:avLst/>
              <a:gdLst/>
              <a:ahLst/>
              <a:cxnLst/>
              <a:rect l="l" t="t" r="r" b="b"/>
              <a:pathLst>
                <a:path w="26354" h="135459" extrusionOk="0">
                  <a:moveTo>
                    <a:pt x="3040" y="0"/>
                  </a:moveTo>
                  <a:cubicBezTo>
                    <a:pt x="2409" y="0"/>
                    <a:pt x="1779" y="411"/>
                    <a:pt x="1733" y="1231"/>
                  </a:cubicBezTo>
                  <a:lnTo>
                    <a:pt x="1733" y="19286"/>
                  </a:lnTo>
                  <a:cubicBezTo>
                    <a:pt x="1733" y="22964"/>
                    <a:pt x="4712" y="25943"/>
                    <a:pt x="8390" y="25943"/>
                  </a:cubicBezTo>
                  <a:lnTo>
                    <a:pt x="10973" y="25943"/>
                  </a:lnTo>
                  <a:lnTo>
                    <a:pt x="10973" y="59773"/>
                  </a:lnTo>
                  <a:lnTo>
                    <a:pt x="6657" y="59773"/>
                  </a:lnTo>
                  <a:cubicBezTo>
                    <a:pt x="4408" y="59743"/>
                    <a:pt x="2614" y="57949"/>
                    <a:pt x="2614" y="55700"/>
                  </a:cubicBezTo>
                  <a:lnTo>
                    <a:pt x="2614" y="43481"/>
                  </a:lnTo>
                  <a:cubicBezTo>
                    <a:pt x="2614" y="42615"/>
                    <a:pt x="1961" y="42182"/>
                    <a:pt x="1307" y="42182"/>
                  </a:cubicBezTo>
                  <a:cubicBezTo>
                    <a:pt x="654" y="42182"/>
                    <a:pt x="0" y="42615"/>
                    <a:pt x="0" y="43481"/>
                  </a:cubicBezTo>
                  <a:lnTo>
                    <a:pt x="0" y="55700"/>
                  </a:lnTo>
                  <a:cubicBezTo>
                    <a:pt x="0" y="59378"/>
                    <a:pt x="2979" y="62357"/>
                    <a:pt x="6657" y="62357"/>
                  </a:cubicBezTo>
                  <a:lnTo>
                    <a:pt x="10973" y="62357"/>
                  </a:lnTo>
                  <a:lnTo>
                    <a:pt x="10973" y="134121"/>
                  </a:lnTo>
                  <a:cubicBezTo>
                    <a:pt x="10973" y="134850"/>
                    <a:pt x="11581" y="135458"/>
                    <a:pt x="12311" y="135458"/>
                  </a:cubicBezTo>
                  <a:lnTo>
                    <a:pt x="13192" y="135458"/>
                  </a:lnTo>
                  <a:cubicBezTo>
                    <a:pt x="13952" y="135458"/>
                    <a:pt x="14530" y="134850"/>
                    <a:pt x="14530" y="134121"/>
                  </a:cubicBezTo>
                  <a:lnTo>
                    <a:pt x="14530" y="55427"/>
                  </a:lnTo>
                  <a:lnTo>
                    <a:pt x="14925" y="55427"/>
                  </a:lnTo>
                  <a:cubicBezTo>
                    <a:pt x="18603" y="55427"/>
                    <a:pt x="21581" y="52448"/>
                    <a:pt x="21612" y="48770"/>
                  </a:cubicBezTo>
                  <a:lnTo>
                    <a:pt x="21612" y="38435"/>
                  </a:lnTo>
                  <a:cubicBezTo>
                    <a:pt x="21612" y="37569"/>
                    <a:pt x="20958" y="37136"/>
                    <a:pt x="20305" y="37136"/>
                  </a:cubicBezTo>
                  <a:cubicBezTo>
                    <a:pt x="19651" y="37136"/>
                    <a:pt x="18998" y="37569"/>
                    <a:pt x="18998" y="38435"/>
                  </a:cubicBezTo>
                  <a:lnTo>
                    <a:pt x="18998" y="48770"/>
                  </a:lnTo>
                  <a:cubicBezTo>
                    <a:pt x="18998" y="51019"/>
                    <a:pt x="17174" y="52813"/>
                    <a:pt x="14955" y="52843"/>
                  </a:cubicBezTo>
                  <a:lnTo>
                    <a:pt x="14560" y="52843"/>
                  </a:lnTo>
                  <a:lnTo>
                    <a:pt x="14560" y="34423"/>
                  </a:lnTo>
                  <a:lnTo>
                    <a:pt x="19697" y="34423"/>
                  </a:lnTo>
                  <a:cubicBezTo>
                    <a:pt x="23375" y="34393"/>
                    <a:pt x="26353" y="31414"/>
                    <a:pt x="26353" y="27767"/>
                  </a:cubicBezTo>
                  <a:lnTo>
                    <a:pt x="26353" y="9712"/>
                  </a:lnTo>
                  <a:cubicBezTo>
                    <a:pt x="26353" y="8982"/>
                    <a:pt x="25776" y="8405"/>
                    <a:pt x="25077" y="8405"/>
                  </a:cubicBezTo>
                  <a:cubicBezTo>
                    <a:pt x="24347" y="8405"/>
                    <a:pt x="23770" y="8982"/>
                    <a:pt x="23770" y="9712"/>
                  </a:cubicBezTo>
                  <a:lnTo>
                    <a:pt x="23770" y="27767"/>
                  </a:lnTo>
                  <a:cubicBezTo>
                    <a:pt x="23770" y="29985"/>
                    <a:pt x="21946" y="31809"/>
                    <a:pt x="19697" y="31809"/>
                  </a:cubicBezTo>
                  <a:lnTo>
                    <a:pt x="14530" y="31809"/>
                  </a:lnTo>
                  <a:lnTo>
                    <a:pt x="14530" y="13055"/>
                  </a:lnTo>
                  <a:cubicBezTo>
                    <a:pt x="14530" y="12326"/>
                    <a:pt x="13952" y="11718"/>
                    <a:pt x="13192" y="11718"/>
                  </a:cubicBezTo>
                  <a:lnTo>
                    <a:pt x="12311" y="11718"/>
                  </a:lnTo>
                  <a:cubicBezTo>
                    <a:pt x="11581" y="11718"/>
                    <a:pt x="10973" y="12326"/>
                    <a:pt x="10973" y="13055"/>
                  </a:cubicBezTo>
                  <a:lnTo>
                    <a:pt x="10973" y="23359"/>
                  </a:lnTo>
                  <a:lnTo>
                    <a:pt x="8390" y="23359"/>
                  </a:lnTo>
                  <a:cubicBezTo>
                    <a:pt x="6140" y="23329"/>
                    <a:pt x="4347" y="21535"/>
                    <a:pt x="4347" y="19286"/>
                  </a:cubicBezTo>
                  <a:lnTo>
                    <a:pt x="4347" y="1231"/>
                  </a:lnTo>
                  <a:cubicBezTo>
                    <a:pt x="4301" y="411"/>
                    <a:pt x="3671" y="0"/>
                    <a:pt x="3040" y="0"/>
                  </a:cubicBezTo>
                  <a:close/>
                </a:path>
              </a:pathLst>
            </a:custGeom>
            <a:solidFill>
              <a:srgbClr val="7F3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1" name="Google Shape;9731;p61"/>
            <p:cNvSpPr/>
            <p:nvPr/>
          </p:nvSpPr>
          <p:spPr>
            <a:xfrm>
              <a:off x="969867" y="4105589"/>
              <a:ext cx="3135095" cy="195514"/>
            </a:xfrm>
            <a:custGeom>
              <a:avLst/>
              <a:gdLst/>
              <a:ahLst/>
              <a:cxnLst/>
              <a:rect l="l" t="t" r="r" b="b"/>
              <a:pathLst>
                <a:path w="203743" h="12706" extrusionOk="0">
                  <a:moveTo>
                    <a:pt x="101856" y="0"/>
                  </a:moveTo>
                  <a:cubicBezTo>
                    <a:pt x="45594" y="0"/>
                    <a:pt x="0" y="4651"/>
                    <a:pt x="0" y="10365"/>
                  </a:cubicBezTo>
                  <a:cubicBezTo>
                    <a:pt x="0" y="11186"/>
                    <a:pt x="882" y="11946"/>
                    <a:pt x="2553" y="12706"/>
                  </a:cubicBezTo>
                  <a:lnTo>
                    <a:pt x="201189" y="12706"/>
                  </a:lnTo>
                  <a:cubicBezTo>
                    <a:pt x="202861" y="11946"/>
                    <a:pt x="203743" y="11186"/>
                    <a:pt x="203743" y="10365"/>
                  </a:cubicBezTo>
                  <a:cubicBezTo>
                    <a:pt x="203743" y="4651"/>
                    <a:pt x="158149" y="0"/>
                    <a:pt x="101856" y="0"/>
                  </a:cubicBezTo>
                  <a:close/>
                </a:path>
              </a:pathLst>
            </a:custGeom>
            <a:solidFill>
              <a:srgbClr val="254C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2" name="Google Shape;9732;p61"/>
            <p:cNvSpPr/>
            <p:nvPr/>
          </p:nvSpPr>
          <p:spPr>
            <a:xfrm>
              <a:off x="3830865" y="3509262"/>
              <a:ext cx="322276" cy="736553"/>
            </a:xfrm>
            <a:custGeom>
              <a:avLst/>
              <a:gdLst/>
              <a:ahLst/>
              <a:cxnLst/>
              <a:rect l="l" t="t" r="r" b="b"/>
              <a:pathLst>
                <a:path w="20944" h="47867" extrusionOk="0">
                  <a:moveTo>
                    <a:pt x="15989" y="0"/>
                  </a:moveTo>
                  <a:cubicBezTo>
                    <a:pt x="15502" y="1611"/>
                    <a:pt x="14560" y="3040"/>
                    <a:pt x="13922" y="4559"/>
                  </a:cubicBezTo>
                  <a:cubicBezTo>
                    <a:pt x="13192" y="6261"/>
                    <a:pt x="12797" y="8085"/>
                    <a:pt x="12736" y="9909"/>
                  </a:cubicBezTo>
                  <a:cubicBezTo>
                    <a:pt x="12311" y="11216"/>
                    <a:pt x="11977" y="12523"/>
                    <a:pt x="11703" y="13860"/>
                  </a:cubicBezTo>
                  <a:cubicBezTo>
                    <a:pt x="11399" y="12280"/>
                    <a:pt x="10821" y="10760"/>
                    <a:pt x="10031" y="9362"/>
                  </a:cubicBezTo>
                  <a:cubicBezTo>
                    <a:pt x="9211" y="7903"/>
                    <a:pt x="8147" y="6596"/>
                    <a:pt x="7478" y="5046"/>
                  </a:cubicBezTo>
                  <a:lnTo>
                    <a:pt x="7478" y="5046"/>
                  </a:lnTo>
                  <a:cubicBezTo>
                    <a:pt x="7204" y="6505"/>
                    <a:pt x="7356" y="7994"/>
                    <a:pt x="7934" y="9392"/>
                  </a:cubicBezTo>
                  <a:cubicBezTo>
                    <a:pt x="8451" y="10517"/>
                    <a:pt x="9089" y="11611"/>
                    <a:pt x="9879" y="12584"/>
                  </a:cubicBezTo>
                  <a:cubicBezTo>
                    <a:pt x="10396" y="13344"/>
                    <a:pt x="10973" y="14043"/>
                    <a:pt x="11490" y="14833"/>
                  </a:cubicBezTo>
                  <a:cubicBezTo>
                    <a:pt x="11156" y="16474"/>
                    <a:pt x="10913" y="18116"/>
                    <a:pt x="10730" y="19788"/>
                  </a:cubicBezTo>
                  <a:cubicBezTo>
                    <a:pt x="10001" y="17538"/>
                    <a:pt x="8846" y="15471"/>
                    <a:pt x="7326" y="13678"/>
                  </a:cubicBezTo>
                  <a:cubicBezTo>
                    <a:pt x="5989" y="12067"/>
                    <a:pt x="4408" y="10730"/>
                    <a:pt x="3223" y="8997"/>
                  </a:cubicBezTo>
                  <a:lnTo>
                    <a:pt x="3223" y="8997"/>
                  </a:lnTo>
                  <a:cubicBezTo>
                    <a:pt x="3253" y="10821"/>
                    <a:pt x="3770" y="12614"/>
                    <a:pt x="4742" y="14164"/>
                  </a:cubicBezTo>
                  <a:cubicBezTo>
                    <a:pt x="5654" y="15441"/>
                    <a:pt x="6688" y="16596"/>
                    <a:pt x="7843" y="17629"/>
                  </a:cubicBezTo>
                  <a:cubicBezTo>
                    <a:pt x="8785" y="18541"/>
                    <a:pt x="9788" y="19392"/>
                    <a:pt x="10639" y="20395"/>
                  </a:cubicBezTo>
                  <a:cubicBezTo>
                    <a:pt x="10487" y="21976"/>
                    <a:pt x="10366" y="23587"/>
                    <a:pt x="10274" y="25168"/>
                  </a:cubicBezTo>
                  <a:cubicBezTo>
                    <a:pt x="9332" y="23101"/>
                    <a:pt x="8025" y="21247"/>
                    <a:pt x="6414" y="19666"/>
                  </a:cubicBezTo>
                  <a:cubicBezTo>
                    <a:pt x="4955" y="18207"/>
                    <a:pt x="3223" y="16991"/>
                    <a:pt x="1916" y="15411"/>
                  </a:cubicBezTo>
                  <a:lnTo>
                    <a:pt x="1916" y="15411"/>
                  </a:lnTo>
                  <a:cubicBezTo>
                    <a:pt x="2098" y="17234"/>
                    <a:pt x="2797" y="18967"/>
                    <a:pt x="3922" y="20426"/>
                  </a:cubicBezTo>
                  <a:cubicBezTo>
                    <a:pt x="4925" y="21581"/>
                    <a:pt x="6080" y="22645"/>
                    <a:pt x="7356" y="23557"/>
                  </a:cubicBezTo>
                  <a:cubicBezTo>
                    <a:pt x="8299" y="24316"/>
                    <a:pt x="9332" y="25046"/>
                    <a:pt x="10244" y="25867"/>
                  </a:cubicBezTo>
                  <a:cubicBezTo>
                    <a:pt x="10244" y="26201"/>
                    <a:pt x="10214" y="26535"/>
                    <a:pt x="10183" y="26839"/>
                  </a:cubicBezTo>
                  <a:cubicBezTo>
                    <a:pt x="10122" y="28268"/>
                    <a:pt x="10122" y="29727"/>
                    <a:pt x="10183" y="31155"/>
                  </a:cubicBezTo>
                  <a:cubicBezTo>
                    <a:pt x="8937" y="28997"/>
                    <a:pt x="7235" y="27113"/>
                    <a:pt x="5259" y="25593"/>
                  </a:cubicBezTo>
                  <a:cubicBezTo>
                    <a:pt x="3527" y="24316"/>
                    <a:pt x="1581" y="23283"/>
                    <a:pt x="1" y="21794"/>
                  </a:cubicBezTo>
                  <a:lnTo>
                    <a:pt x="1" y="21794"/>
                  </a:lnTo>
                  <a:cubicBezTo>
                    <a:pt x="457" y="23678"/>
                    <a:pt x="1399" y="25380"/>
                    <a:pt x="2767" y="26718"/>
                  </a:cubicBezTo>
                  <a:cubicBezTo>
                    <a:pt x="3922" y="27842"/>
                    <a:pt x="5320" y="28693"/>
                    <a:pt x="6718" y="29514"/>
                  </a:cubicBezTo>
                  <a:cubicBezTo>
                    <a:pt x="7873" y="30213"/>
                    <a:pt x="9089" y="30852"/>
                    <a:pt x="10214" y="31642"/>
                  </a:cubicBezTo>
                  <a:cubicBezTo>
                    <a:pt x="10274" y="33557"/>
                    <a:pt x="10457" y="35441"/>
                    <a:pt x="10700" y="37295"/>
                  </a:cubicBezTo>
                  <a:cubicBezTo>
                    <a:pt x="9393" y="35168"/>
                    <a:pt x="7691" y="33314"/>
                    <a:pt x="5685" y="31855"/>
                  </a:cubicBezTo>
                  <a:cubicBezTo>
                    <a:pt x="3952" y="30578"/>
                    <a:pt x="1976" y="29575"/>
                    <a:pt x="365" y="28146"/>
                  </a:cubicBezTo>
                  <a:lnTo>
                    <a:pt x="365" y="28146"/>
                  </a:lnTo>
                  <a:cubicBezTo>
                    <a:pt x="852" y="30000"/>
                    <a:pt x="1824" y="31672"/>
                    <a:pt x="3192" y="33010"/>
                  </a:cubicBezTo>
                  <a:cubicBezTo>
                    <a:pt x="4378" y="34134"/>
                    <a:pt x="5806" y="34955"/>
                    <a:pt x="7204" y="35745"/>
                  </a:cubicBezTo>
                  <a:cubicBezTo>
                    <a:pt x="8390" y="36444"/>
                    <a:pt x="9636" y="37052"/>
                    <a:pt x="10761" y="37873"/>
                  </a:cubicBezTo>
                  <a:cubicBezTo>
                    <a:pt x="11034" y="39636"/>
                    <a:pt x="11338" y="41399"/>
                    <a:pt x="11703" y="43192"/>
                  </a:cubicBezTo>
                  <a:cubicBezTo>
                    <a:pt x="10274" y="40882"/>
                    <a:pt x="8451" y="38876"/>
                    <a:pt x="6262" y="37265"/>
                  </a:cubicBezTo>
                  <a:cubicBezTo>
                    <a:pt x="4347" y="35897"/>
                    <a:pt x="2250" y="34833"/>
                    <a:pt x="517" y="33253"/>
                  </a:cubicBezTo>
                  <a:lnTo>
                    <a:pt x="517" y="33253"/>
                  </a:lnTo>
                  <a:cubicBezTo>
                    <a:pt x="1034" y="35259"/>
                    <a:pt x="2098" y="37083"/>
                    <a:pt x="3587" y="38511"/>
                  </a:cubicBezTo>
                  <a:cubicBezTo>
                    <a:pt x="4864" y="39727"/>
                    <a:pt x="6414" y="40608"/>
                    <a:pt x="7904" y="41490"/>
                  </a:cubicBezTo>
                  <a:cubicBezTo>
                    <a:pt x="9211" y="42250"/>
                    <a:pt x="10578" y="42949"/>
                    <a:pt x="11825" y="43800"/>
                  </a:cubicBezTo>
                  <a:cubicBezTo>
                    <a:pt x="12098" y="45107"/>
                    <a:pt x="12402" y="46414"/>
                    <a:pt x="12706" y="47691"/>
                  </a:cubicBezTo>
                  <a:cubicBezTo>
                    <a:pt x="12755" y="47813"/>
                    <a:pt x="12859" y="47867"/>
                    <a:pt x="12961" y="47867"/>
                  </a:cubicBezTo>
                  <a:cubicBezTo>
                    <a:pt x="13112" y="47867"/>
                    <a:pt x="13259" y="47750"/>
                    <a:pt x="13223" y="47569"/>
                  </a:cubicBezTo>
                  <a:cubicBezTo>
                    <a:pt x="12888" y="46232"/>
                    <a:pt x="12584" y="44925"/>
                    <a:pt x="12311" y="43587"/>
                  </a:cubicBezTo>
                  <a:cubicBezTo>
                    <a:pt x="13375" y="42432"/>
                    <a:pt x="14499" y="41338"/>
                    <a:pt x="15685" y="40305"/>
                  </a:cubicBezTo>
                  <a:cubicBezTo>
                    <a:pt x="16961" y="39089"/>
                    <a:pt x="18238" y="37873"/>
                    <a:pt x="19180" y="36414"/>
                  </a:cubicBezTo>
                  <a:cubicBezTo>
                    <a:pt x="20305" y="34651"/>
                    <a:pt x="20943" y="32645"/>
                    <a:pt x="20943" y="30578"/>
                  </a:cubicBezTo>
                  <a:lnTo>
                    <a:pt x="20943" y="30578"/>
                  </a:lnTo>
                  <a:cubicBezTo>
                    <a:pt x="19636" y="32493"/>
                    <a:pt x="17813" y="34013"/>
                    <a:pt x="16293" y="35806"/>
                  </a:cubicBezTo>
                  <a:cubicBezTo>
                    <a:pt x="14469" y="37994"/>
                    <a:pt x="13101" y="40548"/>
                    <a:pt x="12280" y="43314"/>
                  </a:cubicBezTo>
                  <a:cubicBezTo>
                    <a:pt x="11885" y="41429"/>
                    <a:pt x="11581" y="39575"/>
                    <a:pt x="11308" y="37691"/>
                  </a:cubicBezTo>
                  <a:cubicBezTo>
                    <a:pt x="12250" y="36596"/>
                    <a:pt x="13375" y="35654"/>
                    <a:pt x="14408" y="34651"/>
                  </a:cubicBezTo>
                  <a:cubicBezTo>
                    <a:pt x="15594" y="33526"/>
                    <a:pt x="16779" y="32402"/>
                    <a:pt x="17661" y="31034"/>
                  </a:cubicBezTo>
                  <a:cubicBezTo>
                    <a:pt x="18694" y="29423"/>
                    <a:pt x="19271" y="27538"/>
                    <a:pt x="19271" y="25623"/>
                  </a:cubicBezTo>
                  <a:lnTo>
                    <a:pt x="19271" y="25623"/>
                  </a:lnTo>
                  <a:cubicBezTo>
                    <a:pt x="18056" y="27417"/>
                    <a:pt x="16384" y="28845"/>
                    <a:pt x="14986" y="30487"/>
                  </a:cubicBezTo>
                  <a:cubicBezTo>
                    <a:pt x="13284" y="32493"/>
                    <a:pt x="12037" y="34803"/>
                    <a:pt x="11277" y="37326"/>
                  </a:cubicBezTo>
                  <a:cubicBezTo>
                    <a:pt x="11034" y="35411"/>
                    <a:pt x="10852" y="33466"/>
                    <a:pt x="10761" y="31520"/>
                  </a:cubicBezTo>
                  <a:cubicBezTo>
                    <a:pt x="11764" y="30456"/>
                    <a:pt x="12828" y="29453"/>
                    <a:pt x="13922" y="28511"/>
                  </a:cubicBezTo>
                  <a:cubicBezTo>
                    <a:pt x="15107" y="27417"/>
                    <a:pt x="16323" y="26323"/>
                    <a:pt x="17235" y="24955"/>
                  </a:cubicBezTo>
                  <a:cubicBezTo>
                    <a:pt x="18299" y="23374"/>
                    <a:pt x="18876" y="21520"/>
                    <a:pt x="18937" y="19605"/>
                  </a:cubicBezTo>
                  <a:lnTo>
                    <a:pt x="18937" y="19605"/>
                  </a:lnTo>
                  <a:cubicBezTo>
                    <a:pt x="17691" y="21368"/>
                    <a:pt x="15989" y="22736"/>
                    <a:pt x="14560" y="24377"/>
                  </a:cubicBezTo>
                  <a:cubicBezTo>
                    <a:pt x="12858" y="26353"/>
                    <a:pt x="11551" y="28663"/>
                    <a:pt x="10761" y="31186"/>
                  </a:cubicBezTo>
                  <a:cubicBezTo>
                    <a:pt x="10700" y="29879"/>
                    <a:pt x="10670" y="28572"/>
                    <a:pt x="10730" y="27295"/>
                  </a:cubicBezTo>
                  <a:cubicBezTo>
                    <a:pt x="10730" y="26961"/>
                    <a:pt x="10730" y="26627"/>
                    <a:pt x="10761" y="26323"/>
                  </a:cubicBezTo>
                  <a:lnTo>
                    <a:pt x="10791" y="26353"/>
                  </a:lnTo>
                  <a:cubicBezTo>
                    <a:pt x="10791" y="26323"/>
                    <a:pt x="10761" y="26292"/>
                    <a:pt x="10761" y="26231"/>
                  </a:cubicBezTo>
                  <a:lnTo>
                    <a:pt x="10761" y="25684"/>
                  </a:lnTo>
                  <a:cubicBezTo>
                    <a:pt x="11673" y="24742"/>
                    <a:pt x="12706" y="23952"/>
                    <a:pt x="13679" y="23070"/>
                  </a:cubicBezTo>
                  <a:cubicBezTo>
                    <a:pt x="14864" y="22098"/>
                    <a:pt x="15958" y="20973"/>
                    <a:pt x="16901" y="19727"/>
                  </a:cubicBezTo>
                  <a:cubicBezTo>
                    <a:pt x="17934" y="18207"/>
                    <a:pt x="18542" y="16444"/>
                    <a:pt x="18603" y="14620"/>
                  </a:cubicBezTo>
                  <a:lnTo>
                    <a:pt x="18603" y="14620"/>
                  </a:lnTo>
                  <a:cubicBezTo>
                    <a:pt x="17387" y="16292"/>
                    <a:pt x="15746" y="17599"/>
                    <a:pt x="14347" y="19119"/>
                  </a:cubicBezTo>
                  <a:cubicBezTo>
                    <a:pt x="12828" y="20821"/>
                    <a:pt x="11612" y="22797"/>
                    <a:pt x="10791" y="24955"/>
                  </a:cubicBezTo>
                  <a:cubicBezTo>
                    <a:pt x="10882" y="23344"/>
                    <a:pt x="11004" y="21763"/>
                    <a:pt x="11186" y="20183"/>
                  </a:cubicBezTo>
                  <a:cubicBezTo>
                    <a:pt x="12098" y="19180"/>
                    <a:pt x="13162" y="18359"/>
                    <a:pt x="14165" y="17477"/>
                  </a:cubicBezTo>
                  <a:cubicBezTo>
                    <a:pt x="15290" y="16444"/>
                    <a:pt x="16475" y="15411"/>
                    <a:pt x="17387" y="14104"/>
                  </a:cubicBezTo>
                  <a:cubicBezTo>
                    <a:pt x="18420" y="12614"/>
                    <a:pt x="19028" y="10851"/>
                    <a:pt x="19089" y="9027"/>
                  </a:cubicBezTo>
                  <a:lnTo>
                    <a:pt x="19089" y="9027"/>
                  </a:lnTo>
                  <a:cubicBezTo>
                    <a:pt x="17873" y="10669"/>
                    <a:pt x="16232" y="11976"/>
                    <a:pt x="14834" y="13496"/>
                  </a:cubicBezTo>
                  <a:cubicBezTo>
                    <a:pt x="13284" y="15228"/>
                    <a:pt x="12098" y="17204"/>
                    <a:pt x="11277" y="19362"/>
                  </a:cubicBezTo>
                  <a:cubicBezTo>
                    <a:pt x="11429" y="18055"/>
                    <a:pt x="11642" y="16748"/>
                    <a:pt x="11885" y="15471"/>
                  </a:cubicBezTo>
                  <a:cubicBezTo>
                    <a:pt x="11916" y="15502"/>
                    <a:pt x="11916" y="15532"/>
                    <a:pt x="11946" y="15563"/>
                  </a:cubicBezTo>
                  <a:cubicBezTo>
                    <a:pt x="11916" y="15532"/>
                    <a:pt x="11916" y="15441"/>
                    <a:pt x="11916" y="15380"/>
                  </a:cubicBezTo>
                  <a:cubicBezTo>
                    <a:pt x="11946" y="15107"/>
                    <a:pt x="12007" y="14833"/>
                    <a:pt x="12068" y="14559"/>
                  </a:cubicBezTo>
                  <a:cubicBezTo>
                    <a:pt x="12767" y="13830"/>
                    <a:pt x="13588" y="13192"/>
                    <a:pt x="14317" y="12523"/>
                  </a:cubicBezTo>
                  <a:cubicBezTo>
                    <a:pt x="15290" y="11733"/>
                    <a:pt x="16171" y="10821"/>
                    <a:pt x="16931" y="9818"/>
                  </a:cubicBezTo>
                  <a:cubicBezTo>
                    <a:pt x="17782" y="8602"/>
                    <a:pt x="18238" y="7173"/>
                    <a:pt x="18329" y="5684"/>
                  </a:cubicBezTo>
                  <a:lnTo>
                    <a:pt x="18329" y="5684"/>
                  </a:lnTo>
                  <a:cubicBezTo>
                    <a:pt x="17326" y="7021"/>
                    <a:pt x="15989" y="8085"/>
                    <a:pt x="14864" y="9331"/>
                  </a:cubicBezTo>
                  <a:cubicBezTo>
                    <a:pt x="13861" y="10426"/>
                    <a:pt x="13010" y="11702"/>
                    <a:pt x="12402" y="13100"/>
                  </a:cubicBezTo>
                  <a:cubicBezTo>
                    <a:pt x="12676" y="11915"/>
                    <a:pt x="13010" y="10760"/>
                    <a:pt x="13375" y="9635"/>
                  </a:cubicBezTo>
                  <a:cubicBezTo>
                    <a:pt x="13709" y="8997"/>
                    <a:pt x="14074" y="8389"/>
                    <a:pt x="14439" y="7781"/>
                  </a:cubicBezTo>
                  <a:cubicBezTo>
                    <a:pt x="15077" y="6717"/>
                    <a:pt x="15624" y="5562"/>
                    <a:pt x="16019" y="4377"/>
                  </a:cubicBezTo>
                  <a:cubicBezTo>
                    <a:pt x="16414" y="2948"/>
                    <a:pt x="16414" y="1429"/>
                    <a:pt x="15989" y="0"/>
                  </a:cubicBezTo>
                  <a:close/>
                </a:path>
              </a:pathLst>
            </a:custGeom>
            <a:solidFill>
              <a:srgbClr val="F9CF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3" name="Google Shape;9733;p61"/>
            <p:cNvSpPr/>
            <p:nvPr/>
          </p:nvSpPr>
          <p:spPr>
            <a:xfrm>
              <a:off x="3933761" y="3563980"/>
              <a:ext cx="608976" cy="768913"/>
            </a:xfrm>
            <a:custGeom>
              <a:avLst/>
              <a:gdLst/>
              <a:ahLst/>
              <a:cxnLst/>
              <a:rect l="l" t="t" r="r" b="b"/>
              <a:pathLst>
                <a:path w="39576" h="49970" extrusionOk="0">
                  <a:moveTo>
                    <a:pt x="27053" y="0"/>
                  </a:moveTo>
                  <a:lnTo>
                    <a:pt x="27053" y="0"/>
                  </a:lnTo>
                  <a:cubicBezTo>
                    <a:pt x="25807" y="1398"/>
                    <a:pt x="24956" y="3131"/>
                    <a:pt x="24652" y="4985"/>
                  </a:cubicBezTo>
                  <a:cubicBezTo>
                    <a:pt x="24408" y="6566"/>
                    <a:pt x="24530" y="8177"/>
                    <a:pt x="24652" y="9757"/>
                  </a:cubicBezTo>
                  <a:cubicBezTo>
                    <a:pt x="24743" y="10882"/>
                    <a:pt x="24895" y="12067"/>
                    <a:pt x="24925" y="13222"/>
                  </a:cubicBezTo>
                  <a:cubicBezTo>
                    <a:pt x="23466" y="14803"/>
                    <a:pt x="22098" y="16414"/>
                    <a:pt x="20791" y="18086"/>
                  </a:cubicBezTo>
                  <a:cubicBezTo>
                    <a:pt x="21490" y="15168"/>
                    <a:pt x="21642" y="12159"/>
                    <a:pt x="21217" y="9180"/>
                  </a:cubicBezTo>
                  <a:cubicBezTo>
                    <a:pt x="20822" y="6596"/>
                    <a:pt x="20001" y="4073"/>
                    <a:pt x="19879" y="1429"/>
                  </a:cubicBezTo>
                  <a:cubicBezTo>
                    <a:pt x="18664" y="3435"/>
                    <a:pt x="18056" y="5715"/>
                    <a:pt x="18086" y="8055"/>
                  </a:cubicBezTo>
                  <a:cubicBezTo>
                    <a:pt x="18147" y="10031"/>
                    <a:pt x="18633" y="11946"/>
                    <a:pt x="19150" y="13830"/>
                  </a:cubicBezTo>
                  <a:cubicBezTo>
                    <a:pt x="19545" y="15441"/>
                    <a:pt x="20062" y="17022"/>
                    <a:pt x="20335" y="18663"/>
                  </a:cubicBezTo>
                  <a:cubicBezTo>
                    <a:pt x="19120" y="20274"/>
                    <a:pt x="17904" y="21915"/>
                    <a:pt x="16749" y="23587"/>
                  </a:cubicBezTo>
                  <a:cubicBezTo>
                    <a:pt x="17113" y="20730"/>
                    <a:pt x="16961" y="17842"/>
                    <a:pt x="16262" y="15076"/>
                  </a:cubicBezTo>
                  <a:cubicBezTo>
                    <a:pt x="15624" y="12523"/>
                    <a:pt x="14560" y="10092"/>
                    <a:pt x="14195" y="7478"/>
                  </a:cubicBezTo>
                  <a:cubicBezTo>
                    <a:pt x="13192" y="9575"/>
                    <a:pt x="12797" y="11915"/>
                    <a:pt x="13040" y="14225"/>
                  </a:cubicBezTo>
                  <a:cubicBezTo>
                    <a:pt x="13284" y="16201"/>
                    <a:pt x="13983" y="18055"/>
                    <a:pt x="14651" y="19909"/>
                  </a:cubicBezTo>
                  <a:cubicBezTo>
                    <a:pt x="15168" y="21368"/>
                    <a:pt x="15776" y="22797"/>
                    <a:pt x="16232" y="24317"/>
                  </a:cubicBezTo>
                  <a:lnTo>
                    <a:pt x="15563" y="25320"/>
                  </a:lnTo>
                  <a:cubicBezTo>
                    <a:pt x="14530" y="26840"/>
                    <a:pt x="13588" y="28390"/>
                    <a:pt x="12706" y="29970"/>
                  </a:cubicBezTo>
                  <a:cubicBezTo>
                    <a:pt x="12736" y="26809"/>
                    <a:pt x="12189" y="23678"/>
                    <a:pt x="11034" y="20730"/>
                  </a:cubicBezTo>
                  <a:cubicBezTo>
                    <a:pt x="10031" y="18177"/>
                    <a:pt x="8603" y="15776"/>
                    <a:pt x="7873" y="13131"/>
                  </a:cubicBezTo>
                  <a:cubicBezTo>
                    <a:pt x="7113" y="15441"/>
                    <a:pt x="7022" y="17934"/>
                    <a:pt x="7600" y="20274"/>
                  </a:cubicBezTo>
                  <a:cubicBezTo>
                    <a:pt x="8116" y="22280"/>
                    <a:pt x="9059" y="24134"/>
                    <a:pt x="10031" y="25958"/>
                  </a:cubicBezTo>
                  <a:cubicBezTo>
                    <a:pt x="10822" y="27478"/>
                    <a:pt x="11703" y="28967"/>
                    <a:pt x="12372" y="30548"/>
                  </a:cubicBezTo>
                  <a:cubicBezTo>
                    <a:pt x="11217" y="32645"/>
                    <a:pt x="10153" y="34803"/>
                    <a:pt x="9180" y="36992"/>
                  </a:cubicBezTo>
                  <a:cubicBezTo>
                    <a:pt x="9180" y="33831"/>
                    <a:pt x="8572" y="30700"/>
                    <a:pt x="7356" y="27751"/>
                  </a:cubicBezTo>
                  <a:cubicBezTo>
                    <a:pt x="6323" y="25229"/>
                    <a:pt x="4864" y="22858"/>
                    <a:pt x="4074" y="20244"/>
                  </a:cubicBezTo>
                  <a:cubicBezTo>
                    <a:pt x="3344" y="22554"/>
                    <a:pt x="3314" y="25046"/>
                    <a:pt x="3922" y="27387"/>
                  </a:cubicBezTo>
                  <a:cubicBezTo>
                    <a:pt x="4438" y="29362"/>
                    <a:pt x="5442" y="31186"/>
                    <a:pt x="6414" y="33010"/>
                  </a:cubicBezTo>
                  <a:cubicBezTo>
                    <a:pt x="7265" y="34530"/>
                    <a:pt x="8177" y="36049"/>
                    <a:pt x="8876" y="37630"/>
                  </a:cubicBezTo>
                  <a:cubicBezTo>
                    <a:pt x="7964" y="39727"/>
                    <a:pt x="7113" y="41855"/>
                    <a:pt x="6353" y="43983"/>
                  </a:cubicBezTo>
                  <a:cubicBezTo>
                    <a:pt x="6353" y="40578"/>
                    <a:pt x="5685" y="37174"/>
                    <a:pt x="4408" y="34013"/>
                  </a:cubicBezTo>
                  <a:cubicBezTo>
                    <a:pt x="3253" y="31277"/>
                    <a:pt x="1672" y="28694"/>
                    <a:pt x="852" y="25867"/>
                  </a:cubicBezTo>
                  <a:cubicBezTo>
                    <a:pt x="61" y="28359"/>
                    <a:pt x="1" y="31065"/>
                    <a:pt x="669" y="33587"/>
                  </a:cubicBezTo>
                  <a:cubicBezTo>
                    <a:pt x="1247" y="35745"/>
                    <a:pt x="2341" y="37721"/>
                    <a:pt x="3375" y="39667"/>
                  </a:cubicBezTo>
                  <a:cubicBezTo>
                    <a:pt x="4286" y="41338"/>
                    <a:pt x="5320" y="43010"/>
                    <a:pt x="6080" y="44773"/>
                  </a:cubicBezTo>
                  <a:cubicBezTo>
                    <a:pt x="5502" y="46354"/>
                    <a:pt x="4955" y="47934"/>
                    <a:pt x="4469" y="49545"/>
                  </a:cubicBezTo>
                  <a:cubicBezTo>
                    <a:pt x="4396" y="49802"/>
                    <a:pt x="4587" y="49970"/>
                    <a:pt x="4784" y="49970"/>
                  </a:cubicBezTo>
                  <a:cubicBezTo>
                    <a:pt x="4914" y="49970"/>
                    <a:pt x="5047" y="49897"/>
                    <a:pt x="5107" y="49727"/>
                  </a:cubicBezTo>
                  <a:cubicBezTo>
                    <a:pt x="5624" y="48116"/>
                    <a:pt x="6171" y="46475"/>
                    <a:pt x="6749" y="44864"/>
                  </a:cubicBezTo>
                  <a:cubicBezTo>
                    <a:pt x="8633" y="44256"/>
                    <a:pt x="10639" y="43952"/>
                    <a:pt x="12554" y="43527"/>
                  </a:cubicBezTo>
                  <a:cubicBezTo>
                    <a:pt x="14743" y="43071"/>
                    <a:pt x="16931" y="42615"/>
                    <a:pt x="18968" y="41642"/>
                  </a:cubicBezTo>
                  <a:cubicBezTo>
                    <a:pt x="21308" y="40487"/>
                    <a:pt x="23314" y="38694"/>
                    <a:pt x="24712" y="36475"/>
                  </a:cubicBezTo>
                  <a:lnTo>
                    <a:pt x="24712" y="36475"/>
                  </a:lnTo>
                  <a:cubicBezTo>
                    <a:pt x="22007" y="37691"/>
                    <a:pt x="19028" y="38147"/>
                    <a:pt x="16232" y="39059"/>
                  </a:cubicBezTo>
                  <a:cubicBezTo>
                    <a:pt x="12767" y="40214"/>
                    <a:pt x="9575" y="42068"/>
                    <a:pt x="6870" y="44499"/>
                  </a:cubicBezTo>
                  <a:cubicBezTo>
                    <a:pt x="7691" y="42220"/>
                    <a:pt x="8603" y="39970"/>
                    <a:pt x="9575" y="37782"/>
                  </a:cubicBezTo>
                  <a:cubicBezTo>
                    <a:pt x="11308" y="37204"/>
                    <a:pt x="13132" y="36931"/>
                    <a:pt x="14925" y="36566"/>
                  </a:cubicBezTo>
                  <a:cubicBezTo>
                    <a:pt x="16931" y="36110"/>
                    <a:pt x="18968" y="35685"/>
                    <a:pt x="20822" y="34803"/>
                  </a:cubicBezTo>
                  <a:cubicBezTo>
                    <a:pt x="23010" y="33739"/>
                    <a:pt x="24834" y="32098"/>
                    <a:pt x="26141" y="30062"/>
                  </a:cubicBezTo>
                  <a:lnTo>
                    <a:pt x="26141" y="30062"/>
                  </a:lnTo>
                  <a:cubicBezTo>
                    <a:pt x="23649" y="31156"/>
                    <a:pt x="20883" y="31581"/>
                    <a:pt x="18268" y="32432"/>
                  </a:cubicBezTo>
                  <a:cubicBezTo>
                    <a:pt x="15107" y="33496"/>
                    <a:pt x="12220" y="35168"/>
                    <a:pt x="9727" y="37387"/>
                  </a:cubicBezTo>
                  <a:cubicBezTo>
                    <a:pt x="10730" y="35138"/>
                    <a:pt x="11855" y="32949"/>
                    <a:pt x="13010" y="30791"/>
                  </a:cubicBezTo>
                  <a:cubicBezTo>
                    <a:pt x="14773" y="30244"/>
                    <a:pt x="16627" y="30001"/>
                    <a:pt x="18420" y="29636"/>
                  </a:cubicBezTo>
                  <a:cubicBezTo>
                    <a:pt x="20457" y="29241"/>
                    <a:pt x="22494" y="28846"/>
                    <a:pt x="24378" y="27995"/>
                  </a:cubicBezTo>
                  <a:cubicBezTo>
                    <a:pt x="26567" y="26961"/>
                    <a:pt x="28451" y="25350"/>
                    <a:pt x="29758" y="23314"/>
                  </a:cubicBezTo>
                  <a:lnTo>
                    <a:pt x="29758" y="23314"/>
                  </a:lnTo>
                  <a:cubicBezTo>
                    <a:pt x="27266" y="24408"/>
                    <a:pt x="24500" y="24773"/>
                    <a:pt x="21886" y="25593"/>
                  </a:cubicBezTo>
                  <a:cubicBezTo>
                    <a:pt x="18694" y="26596"/>
                    <a:pt x="15746" y="28238"/>
                    <a:pt x="13223" y="30426"/>
                  </a:cubicBezTo>
                  <a:cubicBezTo>
                    <a:pt x="14043" y="28967"/>
                    <a:pt x="14895" y="27569"/>
                    <a:pt x="15776" y="26171"/>
                  </a:cubicBezTo>
                  <a:cubicBezTo>
                    <a:pt x="15989" y="25837"/>
                    <a:pt x="16232" y="25502"/>
                    <a:pt x="16445" y="25168"/>
                  </a:cubicBezTo>
                  <a:cubicBezTo>
                    <a:pt x="16445" y="25198"/>
                    <a:pt x="16475" y="25229"/>
                    <a:pt x="16475" y="25259"/>
                  </a:cubicBezTo>
                  <a:cubicBezTo>
                    <a:pt x="16475" y="25198"/>
                    <a:pt x="16475" y="25137"/>
                    <a:pt x="16506" y="25077"/>
                  </a:cubicBezTo>
                  <a:lnTo>
                    <a:pt x="16870" y="24499"/>
                  </a:lnTo>
                  <a:cubicBezTo>
                    <a:pt x="18481" y="24074"/>
                    <a:pt x="20153" y="23891"/>
                    <a:pt x="21764" y="23587"/>
                  </a:cubicBezTo>
                  <a:cubicBezTo>
                    <a:pt x="23679" y="23253"/>
                    <a:pt x="25655" y="22919"/>
                    <a:pt x="27448" y="22128"/>
                  </a:cubicBezTo>
                  <a:cubicBezTo>
                    <a:pt x="29576" y="21186"/>
                    <a:pt x="31399" y="19666"/>
                    <a:pt x="32706" y="17751"/>
                  </a:cubicBezTo>
                  <a:lnTo>
                    <a:pt x="32706" y="17751"/>
                  </a:lnTo>
                  <a:cubicBezTo>
                    <a:pt x="30275" y="18724"/>
                    <a:pt x="27630" y="19028"/>
                    <a:pt x="25108" y="19788"/>
                  </a:cubicBezTo>
                  <a:cubicBezTo>
                    <a:pt x="22311" y="20578"/>
                    <a:pt x="19697" y="21915"/>
                    <a:pt x="17417" y="23709"/>
                  </a:cubicBezTo>
                  <a:cubicBezTo>
                    <a:pt x="18542" y="22037"/>
                    <a:pt x="19727" y="20396"/>
                    <a:pt x="20974" y="18815"/>
                  </a:cubicBezTo>
                  <a:cubicBezTo>
                    <a:pt x="22615" y="18359"/>
                    <a:pt x="24348" y="18146"/>
                    <a:pt x="25989" y="17842"/>
                  </a:cubicBezTo>
                  <a:cubicBezTo>
                    <a:pt x="27934" y="17508"/>
                    <a:pt x="29880" y="17174"/>
                    <a:pt x="31703" y="16383"/>
                  </a:cubicBezTo>
                  <a:cubicBezTo>
                    <a:pt x="33831" y="15441"/>
                    <a:pt x="35655" y="13921"/>
                    <a:pt x="36962" y="12007"/>
                  </a:cubicBezTo>
                  <a:lnTo>
                    <a:pt x="36962" y="12007"/>
                  </a:lnTo>
                  <a:cubicBezTo>
                    <a:pt x="34530" y="13010"/>
                    <a:pt x="31886" y="13314"/>
                    <a:pt x="29363" y="14043"/>
                  </a:cubicBezTo>
                  <a:cubicBezTo>
                    <a:pt x="26536" y="14864"/>
                    <a:pt x="23922" y="16201"/>
                    <a:pt x="21612" y="17994"/>
                  </a:cubicBezTo>
                  <a:cubicBezTo>
                    <a:pt x="22676" y="16687"/>
                    <a:pt x="23740" y="15441"/>
                    <a:pt x="24864" y="14195"/>
                  </a:cubicBezTo>
                  <a:lnTo>
                    <a:pt x="24864" y="14317"/>
                  </a:lnTo>
                  <a:cubicBezTo>
                    <a:pt x="24895" y="14225"/>
                    <a:pt x="24925" y="14165"/>
                    <a:pt x="24986" y="14073"/>
                  </a:cubicBezTo>
                  <a:cubicBezTo>
                    <a:pt x="25229" y="13830"/>
                    <a:pt x="25442" y="13557"/>
                    <a:pt x="25715" y="13314"/>
                  </a:cubicBezTo>
                  <a:cubicBezTo>
                    <a:pt x="26962" y="12979"/>
                    <a:pt x="28238" y="12827"/>
                    <a:pt x="29515" y="12584"/>
                  </a:cubicBezTo>
                  <a:cubicBezTo>
                    <a:pt x="31065" y="12310"/>
                    <a:pt x="32646" y="12037"/>
                    <a:pt x="34105" y="11399"/>
                  </a:cubicBezTo>
                  <a:cubicBezTo>
                    <a:pt x="35837" y="10639"/>
                    <a:pt x="37296" y="9423"/>
                    <a:pt x="38360" y="7873"/>
                  </a:cubicBezTo>
                  <a:lnTo>
                    <a:pt x="38360" y="7873"/>
                  </a:lnTo>
                  <a:cubicBezTo>
                    <a:pt x="36384" y="8663"/>
                    <a:pt x="34257" y="8906"/>
                    <a:pt x="32220" y="9514"/>
                  </a:cubicBezTo>
                  <a:cubicBezTo>
                    <a:pt x="30366" y="10061"/>
                    <a:pt x="28633" y="10882"/>
                    <a:pt x="27053" y="11946"/>
                  </a:cubicBezTo>
                  <a:cubicBezTo>
                    <a:pt x="28117" y="10882"/>
                    <a:pt x="29241" y="9848"/>
                    <a:pt x="30396" y="8845"/>
                  </a:cubicBezTo>
                  <a:cubicBezTo>
                    <a:pt x="31156" y="8389"/>
                    <a:pt x="31977" y="7994"/>
                    <a:pt x="32737" y="7569"/>
                  </a:cubicBezTo>
                  <a:cubicBezTo>
                    <a:pt x="34165" y="6839"/>
                    <a:pt x="35503" y="5958"/>
                    <a:pt x="36719" y="4924"/>
                  </a:cubicBezTo>
                  <a:cubicBezTo>
                    <a:pt x="38087" y="3648"/>
                    <a:pt x="39090" y="2006"/>
                    <a:pt x="39576" y="213"/>
                  </a:cubicBezTo>
                  <a:lnTo>
                    <a:pt x="39576" y="213"/>
                  </a:lnTo>
                  <a:cubicBezTo>
                    <a:pt x="37995" y="1611"/>
                    <a:pt x="36050" y="2523"/>
                    <a:pt x="34317" y="3769"/>
                  </a:cubicBezTo>
                  <a:cubicBezTo>
                    <a:pt x="32403" y="5107"/>
                    <a:pt x="30792" y="6778"/>
                    <a:pt x="29515" y="8754"/>
                  </a:cubicBezTo>
                  <a:cubicBezTo>
                    <a:pt x="28208" y="9879"/>
                    <a:pt x="26962" y="11064"/>
                    <a:pt x="25746" y="12310"/>
                  </a:cubicBezTo>
                  <a:cubicBezTo>
                    <a:pt x="26475" y="10396"/>
                    <a:pt x="26901" y="8389"/>
                    <a:pt x="26962" y="6353"/>
                  </a:cubicBezTo>
                  <a:cubicBezTo>
                    <a:pt x="27022" y="4225"/>
                    <a:pt x="26749" y="2098"/>
                    <a:pt x="27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4" name="Google Shape;9734;p61"/>
            <p:cNvSpPr/>
            <p:nvPr/>
          </p:nvSpPr>
          <p:spPr>
            <a:xfrm>
              <a:off x="3557721" y="4071783"/>
              <a:ext cx="280637" cy="241014"/>
            </a:xfrm>
            <a:custGeom>
              <a:avLst/>
              <a:gdLst/>
              <a:ahLst/>
              <a:cxnLst/>
              <a:rect l="l" t="t" r="r" b="b"/>
              <a:pathLst>
                <a:path w="18238" h="15663" extrusionOk="0">
                  <a:moveTo>
                    <a:pt x="5235" y="0"/>
                  </a:moveTo>
                  <a:cubicBezTo>
                    <a:pt x="4302" y="0"/>
                    <a:pt x="3407" y="165"/>
                    <a:pt x="2645" y="556"/>
                  </a:cubicBezTo>
                  <a:cubicBezTo>
                    <a:pt x="1" y="1893"/>
                    <a:pt x="1338" y="5723"/>
                    <a:pt x="2371" y="7699"/>
                  </a:cubicBezTo>
                  <a:cubicBezTo>
                    <a:pt x="5077" y="12866"/>
                    <a:pt x="11156" y="15298"/>
                    <a:pt x="16688" y="15663"/>
                  </a:cubicBezTo>
                  <a:lnTo>
                    <a:pt x="18238" y="13565"/>
                  </a:lnTo>
                  <a:cubicBezTo>
                    <a:pt x="16749" y="9857"/>
                    <a:pt x="15502" y="5784"/>
                    <a:pt x="12493" y="2927"/>
                  </a:cubicBezTo>
                  <a:cubicBezTo>
                    <a:pt x="11976" y="2441"/>
                    <a:pt x="11399" y="1985"/>
                    <a:pt x="10791" y="1620"/>
                  </a:cubicBezTo>
                  <a:cubicBezTo>
                    <a:pt x="9348" y="733"/>
                    <a:pt x="7205" y="0"/>
                    <a:pt x="5235" y="0"/>
                  </a:cubicBezTo>
                  <a:close/>
                </a:path>
              </a:pathLst>
            </a:custGeom>
            <a:solidFill>
              <a:srgbClr val="B3D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5" name="Google Shape;9735;p61"/>
            <p:cNvSpPr/>
            <p:nvPr/>
          </p:nvSpPr>
          <p:spPr>
            <a:xfrm>
              <a:off x="3578295" y="4073321"/>
              <a:ext cx="251647" cy="217964"/>
            </a:xfrm>
            <a:custGeom>
              <a:avLst/>
              <a:gdLst/>
              <a:ahLst/>
              <a:cxnLst/>
              <a:rect l="l" t="t" r="r" b="b"/>
              <a:pathLst>
                <a:path w="16354" h="14165" extrusionOk="0">
                  <a:moveTo>
                    <a:pt x="5229" y="0"/>
                  </a:moveTo>
                  <a:cubicBezTo>
                    <a:pt x="5199" y="578"/>
                    <a:pt x="5107" y="1246"/>
                    <a:pt x="5016" y="1976"/>
                  </a:cubicBezTo>
                  <a:cubicBezTo>
                    <a:pt x="4895" y="3009"/>
                    <a:pt x="4834" y="4073"/>
                    <a:pt x="4864" y="5137"/>
                  </a:cubicBezTo>
                  <a:lnTo>
                    <a:pt x="4834" y="5107"/>
                  </a:lnTo>
                  <a:cubicBezTo>
                    <a:pt x="4287" y="4559"/>
                    <a:pt x="3831" y="4103"/>
                    <a:pt x="3527" y="3800"/>
                  </a:cubicBezTo>
                  <a:cubicBezTo>
                    <a:pt x="3375" y="3617"/>
                    <a:pt x="3223" y="3465"/>
                    <a:pt x="3041" y="3313"/>
                  </a:cubicBezTo>
                  <a:lnTo>
                    <a:pt x="3041" y="3313"/>
                  </a:lnTo>
                  <a:cubicBezTo>
                    <a:pt x="3162" y="3496"/>
                    <a:pt x="3284" y="3678"/>
                    <a:pt x="3466" y="3860"/>
                  </a:cubicBezTo>
                  <a:cubicBezTo>
                    <a:pt x="3740" y="4195"/>
                    <a:pt x="4165" y="4681"/>
                    <a:pt x="4682" y="5258"/>
                  </a:cubicBezTo>
                  <a:lnTo>
                    <a:pt x="4773" y="5319"/>
                  </a:lnTo>
                  <a:cubicBezTo>
                    <a:pt x="4256" y="5258"/>
                    <a:pt x="2919" y="5198"/>
                    <a:pt x="1338" y="5015"/>
                  </a:cubicBezTo>
                  <a:lnTo>
                    <a:pt x="1" y="4863"/>
                  </a:lnTo>
                  <a:lnTo>
                    <a:pt x="1" y="4863"/>
                  </a:lnTo>
                  <a:cubicBezTo>
                    <a:pt x="1" y="4955"/>
                    <a:pt x="31" y="5015"/>
                    <a:pt x="62" y="5107"/>
                  </a:cubicBezTo>
                  <a:cubicBezTo>
                    <a:pt x="426" y="5167"/>
                    <a:pt x="852" y="5228"/>
                    <a:pt x="1308" y="5289"/>
                  </a:cubicBezTo>
                  <a:cubicBezTo>
                    <a:pt x="2311" y="5380"/>
                    <a:pt x="3223" y="5441"/>
                    <a:pt x="3892" y="5441"/>
                  </a:cubicBezTo>
                  <a:cubicBezTo>
                    <a:pt x="4226" y="5441"/>
                    <a:pt x="4530" y="5441"/>
                    <a:pt x="4864" y="5410"/>
                  </a:cubicBezTo>
                  <a:cubicBezTo>
                    <a:pt x="5351" y="5958"/>
                    <a:pt x="5959" y="6566"/>
                    <a:pt x="6627" y="7204"/>
                  </a:cubicBezTo>
                  <a:cubicBezTo>
                    <a:pt x="7326" y="7842"/>
                    <a:pt x="8025" y="8450"/>
                    <a:pt x="8816" y="9088"/>
                  </a:cubicBezTo>
                  <a:cubicBezTo>
                    <a:pt x="8603" y="9119"/>
                    <a:pt x="8208" y="9180"/>
                    <a:pt x="7721" y="9240"/>
                  </a:cubicBezTo>
                  <a:cubicBezTo>
                    <a:pt x="6931" y="9362"/>
                    <a:pt x="5867" y="9514"/>
                    <a:pt x="4651" y="9635"/>
                  </a:cubicBezTo>
                  <a:cubicBezTo>
                    <a:pt x="3892" y="9696"/>
                    <a:pt x="3192" y="9757"/>
                    <a:pt x="2554" y="9818"/>
                  </a:cubicBezTo>
                  <a:lnTo>
                    <a:pt x="2767" y="10061"/>
                  </a:lnTo>
                  <a:cubicBezTo>
                    <a:pt x="3344" y="10031"/>
                    <a:pt x="4013" y="9970"/>
                    <a:pt x="4682" y="9909"/>
                  </a:cubicBezTo>
                  <a:cubicBezTo>
                    <a:pt x="5715" y="9787"/>
                    <a:pt x="6749" y="9635"/>
                    <a:pt x="7752" y="9423"/>
                  </a:cubicBezTo>
                  <a:cubicBezTo>
                    <a:pt x="8147" y="9332"/>
                    <a:pt x="8512" y="9240"/>
                    <a:pt x="8876" y="9149"/>
                  </a:cubicBezTo>
                  <a:lnTo>
                    <a:pt x="9180" y="9392"/>
                  </a:lnTo>
                  <a:cubicBezTo>
                    <a:pt x="10123" y="10152"/>
                    <a:pt x="11035" y="10821"/>
                    <a:pt x="11886" y="11429"/>
                  </a:cubicBezTo>
                  <a:cubicBezTo>
                    <a:pt x="12372" y="11763"/>
                    <a:pt x="12828" y="12067"/>
                    <a:pt x="13253" y="12341"/>
                  </a:cubicBezTo>
                  <a:cubicBezTo>
                    <a:pt x="12950" y="12371"/>
                    <a:pt x="11430" y="12827"/>
                    <a:pt x="9576" y="13283"/>
                  </a:cubicBezTo>
                  <a:cubicBezTo>
                    <a:pt x="8937" y="13435"/>
                    <a:pt x="8329" y="13556"/>
                    <a:pt x="7813" y="13678"/>
                  </a:cubicBezTo>
                  <a:lnTo>
                    <a:pt x="8177" y="13860"/>
                  </a:lnTo>
                  <a:cubicBezTo>
                    <a:pt x="8633" y="13769"/>
                    <a:pt x="9120" y="13678"/>
                    <a:pt x="9606" y="13556"/>
                  </a:cubicBezTo>
                  <a:cubicBezTo>
                    <a:pt x="10670" y="13283"/>
                    <a:pt x="11582" y="13009"/>
                    <a:pt x="12250" y="12797"/>
                  </a:cubicBezTo>
                  <a:cubicBezTo>
                    <a:pt x="12585" y="12675"/>
                    <a:pt x="12950" y="12523"/>
                    <a:pt x="13253" y="12371"/>
                  </a:cubicBezTo>
                  <a:lnTo>
                    <a:pt x="13405" y="12432"/>
                  </a:lnTo>
                  <a:lnTo>
                    <a:pt x="13405" y="12462"/>
                  </a:lnTo>
                  <a:cubicBezTo>
                    <a:pt x="13649" y="12645"/>
                    <a:pt x="13922" y="12797"/>
                    <a:pt x="14165" y="12949"/>
                  </a:cubicBezTo>
                  <a:cubicBezTo>
                    <a:pt x="14834" y="13344"/>
                    <a:pt x="15381" y="13678"/>
                    <a:pt x="15776" y="13860"/>
                  </a:cubicBezTo>
                  <a:cubicBezTo>
                    <a:pt x="15959" y="13982"/>
                    <a:pt x="16141" y="14073"/>
                    <a:pt x="16354" y="14164"/>
                  </a:cubicBezTo>
                  <a:cubicBezTo>
                    <a:pt x="16171" y="14012"/>
                    <a:pt x="15989" y="13891"/>
                    <a:pt x="15807" y="13800"/>
                  </a:cubicBezTo>
                  <a:cubicBezTo>
                    <a:pt x="15442" y="13556"/>
                    <a:pt x="14895" y="13222"/>
                    <a:pt x="14257" y="12797"/>
                  </a:cubicBezTo>
                  <a:cubicBezTo>
                    <a:pt x="13983" y="12645"/>
                    <a:pt x="13709" y="12462"/>
                    <a:pt x="13436" y="12249"/>
                  </a:cubicBezTo>
                  <a:cubicBezTo>
                    <a:pt x="13466" y="12067"/>
                    <a:pt x="13527" y="11733"/>
                    <a:pt x="13588" y="11307"/>
                  </a:cubicBezTo>
                  <a:cubicBezTo>
                    <a:pt x="13679" y="10578"/>
                    <a:pt x="13831" y="9575"/>
                    <a:pt x="14013" y="8450"/>
                  </a:cubicBezTo>
                  <a:cubicBezTo>
                    <a:pt x="14074" y="8024"/>
                    <a:pt x="14165" y="7599"/>
                    <a:pt x="14226" y="7204"/>
                  </a:cubicBezTo>
                  <a:lnTo>
                    <a:pt x="14044" y="6839"/>
                  </a:lnTo>
                  <a:cubicBezTo>
                    <a:pt x="13922" y="7295"/>
                    <a:pt x="13831" y="7842"/>
                    <a:pt x="13740" y="8389"/>
                  </a:cubicBezTo>
                  <a:cubicBezTo>
                    <a:pt x="13557" y="9514"/>
                    <a:pt x="13436" y="10547"/>
                    <a:pt x="13375" y="11277"/>
                  </a:cubicBezTo>
                  <a:cubicBezTo>
                    <a:pt x="13345" y="11642"/>
                    <a:pt x="13314" y="11976"/>
                    <a:pt x="13314" y="12189"/>
                  </a:cubicBezTo>
                  <a:cubicBezTo>
                    <a:pt x="12889" y="11885"/>
                    <a:pt x="12433" y="11581"/>
                    <a:pt x="11946" y="11246"/>
                  </a:cubicBezTo>
                  <a:cubicBezTo>
                    <a:pt x="11126" y="10639"/>
                    <a:pt x="10214" y="9939"/>
                    <a:pt x="9302" y="9210"/>
                  </a:cubicBezTo>
                  <a:lnTo>
                    <a:pt x="9028" y="8967"/>
                  </a:lnTo>
                  <a:cubicBezTo>
                    <a:pt x="9089" y="8754"/>
                    <a:pt x="9211" y="8268"/>
                    <a:pt x="9332" y="7629"/>
                  </a:cubicBezTo>
                  <a:cubicBezTo>
                    <a:pt x="9515" y="6687"/>
                    <a:pt x="9728" y="5380"/>
                    <a:pt x="9940" y="3921"/>
                  </a:cubicBezTo>
                  <a:cubicBezTo>
                    <a:pt x="10032" y="3252"/>
                    <a:pt x="10092" y="2614"/>
                    <a:pt x="10153" y="2006"/>
                  </a:cubicBezTo>
                  <a:cubicBezTo>
                    <a:pt x="10062" y="1945"/>
                    <a:pt x="10001" y="1885"/>
                    <a:pt x="9910" y="1854"/>
                  </a:cubicBezTo>
                  <a:cubicBezTo>
                    <a:pt x="9849" y="2462"/>
                    <a:pt x="9758" y="3161"/>
                    <a:pt x="9667" y="3860"/>
                  </a:cubicBezTo>
                  <a:cubicBezTo>
                    <a:pt x="9454" y="5319"/>
                    <a:pt x="9272" y="6626"/>
                    <a:pt x="9150" y="7569"/>
                  </a:cubicBezTo>
                  <a:cubicBezTo>
                    <a:pt x="9059" y="8207"/>
                    <a:pt x="8998" y="8663"/>
                    <a:pt x="8968" y="8906"/>
                  </a:cubicBezTo>
                  <a:cubicBezTo>
                    <a:pt x="8177" y="8268"/>
                    <a:pt x="7417" y="7599"/>
                    <a:pt x="6749" y="6991"/>
                  </a:cubicBezTo>
                  <a:cubicBezTo>
                    <a:pt x="6080" y="6383"/>
                    <a:pt x="5411" y="5714"/>
                    <a:pt x="4864" y="5198"/>
                  </a:cubicBezTo>
                  <a:cubicBezTo>
                    <a:pt x="4955" y="4803"/>
                    <a:pt x="5047" y="3496"/>
                    <a:pt x="5229" y="1976"/>
                  </a:cubicBezTo>
                  <a:cubicBezTo>
                    <a:pt x="5320" y="1246"/>
                    <a:pt x="5381" y="578"/>
                    <a:pt x="5472" y="30"/>
                  </a:cubicBezTo>
                  <a:lnTo>
                    <a:pt x="5229" y="0"/>
                  </a:lnTo>
                  <a:close/>
                </a:path>
              </a:pathLst>
            </a:custGeom>
            <a:solidFill>
              <a:srgbClr val="77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6" name="Google Shape;9736;p61"/>
            <p:cNvSpPr/>
            <p:nvPr/>
          </p:nvSpPr>
          <p:spPr>
            <a:xfrm>
              <a:off x="3727030" y="3795238"/>
              <a:ext cx="411600" cy="535808"/>
            </a:xfrm>
            <a:custGeom>
              <a:avLst/>
              <a:gdLst/>
              <a:ahLst/>
              <a:cxnLst/>
              <a:rect l="l" t="t" r="r" b="b"/>
              <a:pathLst>
                <a:path w="26749" h="34821" extrusionOk="0">
                  <a:moveTo>
                    <a:pt x="11962" y="1"/>
                  </a:moveTo>
                  <a:cubicBezTo>
                    <a:pt x="11278" y="1"/>
                    <a:pt x="10597" y="102"/>
                    <a:pt x="9940" y="321"/>
                  </a:cubicBezTo>
                  <a:cubicBezTo>
                    <a:pt x="8603" y="807"/>
                    <a:pt x="7387" y="1598"/>
                    <a:pt x="6445" y="2662"/>
                  </a:cubicBezTo>
                  <a:cubicBezTo>
                    <a:pt x="3952" y="5154"/>
                    <a:pt x="2402" y="7434"/>
                    <a:pt x="1703" y="10990"/>
                  </a:cubicBezTo>
                  <a:cubicBezTo>
                    <a:pt x="1" y="19622"/>
                    <a:pt x="2584" y="29714"/>
                    <a:pt x="10214" y="34820"/>
                  </a:cubicBezTo>
                  <a:lnTo>
                    <a:pt x="22463" y="32966"/>
                  </a:lnTo>
                  <a:cubicBezTo>
                    <a:pt x="26141" y="27160"/>
                    <a:pt x="26749" y="21264"/>
                    <a:pt x="25199" y="14546"/>
                  </a:cubicBezTo>
                  <a:cubicBezTo>
                    <a:pt x="24013" y="9318"/>
                    <a:pt x="21095" y="4394"/>
                    <a:pt x="16536" y="1446"/>
                  </a:cubicBezTo>
                  <a:cubicBezTo>
                    <a:pt x="15174" y="552"/>
                    <a:pt x="13559" y="1"/>
                    <a:pt x="11962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7" name="Google Shape;9737;p61"/>
            <p:cNvSpPr/>
            <p:nvPr/>
          </p:nvSpPr>
          <p:spPr>
            <a:xfrm>
              <a:off x="3751819" y="3823090"/>
              <a:ext cx="369977" cy="491584"/>
            </a:xfrm>
            <a:custGeom>
              <a:avLst/>
              <a:gdLst/>
              <a:ahLst/>
              <a:cxnLst/>
              <a:rect l="l" t="t" r="r" b="b"/>
              <a:pathLst>
                <a:path w="24044" h="31947" extrusionOk="0">
                  <a:moveTo>
                    <a:pt x="12098" y="7934"/>
                  </a:moveTo>
                  <a:lnTo>
                    <a:pt x="12068" y="7964"/>
                  </a:lnTo>
                  <a:lnTo>
                    <a:pt x="12068" y="7934"/>
                  </a:lnTo>
                  <a:close/>
                  <a:moveTo>
                    <a:pt x="15533" y="0"/>
                  </a:moveTo>
                  <a:cubicBezTo>
                    <a:pt x="15229" y="608"/>
                    <a:pt x="14925" y="1247"/>
                    <a:pt x="14591" y="1946"/>
                  </a:cubicBezTo>
                  <a:cubicBezTo>
                    <a:pt x="13831" y="3587"/>
                    <a:pt x="13162" y="5107"/>
                    <a:pt x="12737" y="6232"/>
                  </a:cubicBezTo>
                  <a:cubicBezTo>
                    <a:pt x="12433" y="6991"/>
                    <a:pt x="12220" y="7539"/>
                    <a:pt x="12129" y="7842"/>
                  </a:cubicBezTo>
                  <a:lnTo>
                    <a:pt x="12068" y="7782"/>
                  </a:lnTo>
                  <a:cubicBezTo>
                    <a:pt x="11916" y="7235"/>
                    <a:pt x="11794" y="6748"/>
                    <a:pt x="11642" y="6262"/>
                  </a:cubicBezTo>
                  <a:cubicBezTo>
                    <a:pt x="11278" y="4803"/>
                    <a:pt x="10882" y="3648"/>
                    <a:pt x="10639" y="2827"/>
                  </a:cubicBezTo>
                  <a:cubicBezTo>
                    <a:pt x="10518" y="2432"/>
                    <a:pt x="10366" y="2007"/>
                    <a:pt x="10214" y="1611"/>
                  </a:cubicBezTo>
                  <a:lnTo>
                    <a:pt x="10214" y="1611"/>
                  </a:lnTo>
                  <a:cubicBezTo>
                    <a:pt x="10274" y="2037"/>
                    <a:pt x="10366" y="2462"/>
                    <a:pt x="10487" y="2888"/>
                  </a:cubicBezTo>
                  <a:cubicBezTo>
                    <a:pt x="10700" y="3678"/>
                    <a:pt x="11034" y="4864"/>
                    <a:pt x="11399" y="6292"/>
                  </a:cubicBezTo>
                  <a:cubicBezTo>
                    <a:pt x="11490" y="6687"/>
                    <a:pt x="11582" y="7083"/>
                    <a:pt x="11703" y="7508"/>
                  </a:cubicBezTo>
                  <a:cubicBezTo>
                    <a:pt x="11338" y="7326"/>
                    <a:pt x="10852" y="7022"/>
                    <a:pt x="10274" y="6687"/>
                  </a:cubicBezTo>
                  <a:cubicBezTo>
                    <a:pt x="8998" y="5988"/>
                    <a:pt x="7235" y="5016"/>
                    <a:pt x="5290" y="3952"/>
                  </a:cubicBezTo>
                  <a:lnTo>
                    <a:pt x="3040" y="2766"/>
                  </a:lnTo>
                  <a:cubicBezTo>
                    <a:pt x="2980" y="2888"/>
                    <a:pt x="2888" y="2979"/>
                    <a:pt x="2828" y="3070"/>
                  </a:cubicBezTo>
                  <a:cubicBezTo>
                    <a:pt x="3527" y="3435"/>
                    <a:pt x="4287" y="3861"/>
                    <a:pt x="5107" y="4286"/>
                  </a:cubicBezTo>
                  <a:cubicBezTo>
                    <a:pt x="7053" y="5350"/>
                    <a:pt x="8846" y="6292"/>
                    <a:pt x="10153" y="6931"/>
                  </a:cubicBezTo>
                  <a:cubicBezTo>
                    <a:pt x="10822" y="7265"/>
                    <a:pt x="11369" y="7539"/>
                    <a:pt x="11764" y="7721"/>
                  </a:cubicBezTo>
                  <a:cubicBezTo>
                    <a:pt x="12007" y="8846"/>
                    <a:pt x="12311" y="10061"/>
                    <a:pt x="12615" y="11399"/>
                  </a:cubicBezTo>
                  <a:cubicBezTo>
                    <a:pt x="12980" y="13101"/>
                    <a:pt x="13344" y="14925"/>
                    <a:pt x="13679" y="16840"/>
                  </a:cubicBezTo>
                  <a:lnTo>
                    <a:pt x="13223" y="16536"/>
                  </a:lnTo>
                  <a:cubicBezTo>
                    <a:pt x="12767" y="16262"/>
                    <a:pt x="12068" y="15837"/>
                    <a:pt x="11217" y="15350"/>
                  </a:cubicBezTo>
                  <a:cubicBezTo>
                    <a:pt x="9545" y="14347"/>
                    <a:pt x="7174" y="13040"/>
                    <a:pt x="4499" y="11642"/>
                  </a:cubicBezTo>
                  <a:cubicBezTo>
                    <a:pt x="2919" y="10821"/>
                    <a:pt x="1399" y="10061"/>
                    <a:pt x="62" y="9393"/>
                  </a:cubicBezTo>
                  <a:cubicBezTo>
                    <a:pt x="62" y="9514"/>
                    <a:pt x="31" y="9636"/>
                    <a:pt x="1" y="9757"/>
                  </a:cubicBezTo>
                  <a:cubicBezTo>
                    <a:pt x="1308" y="10426"/>
                    <a:pt x="2767" y="11186"/>
                    <a:pt x="4317" y="11976"/>
                  </a:cubicBezTo>
                  <a:cubicBezTo>
                    <a:pt x="6992" y="13374"/>
                    <a:pt x="9363" y="14651"/>
                    <a:pt x="11095" y="15593"/>
                  </a:cubicBezTo>
                  <a:lnTo>
                    <a:pt x="13162" y="16688"/>
                  </a:lnTo>
                  <a:lnTo>
                    <a:pt x="13709" y="16961"/>
                  </a:lnTo>
                  <a:cubicBezTo>
                    <a:pt x="13770" y="17204"/>
                    <a:pt x="13800" y="17447"/>
                    <a:pt x="13861" y="17721"/>
                  </a:cubicBezTo>
                  <a:cubicBezTo>
                    <a:pt x="14226" y="19970"/>
                    <a:pt x="14560" y="22128"/>
                    <a:pt x="14834" y="24074"/>
                  </a:cubicBezTo>
                  <a:cubicBezTo>
                    <a:pt x="14895" y="24651"/>
                    <a:pt x="14986" y="25198"/>
                    <a:pt x="15047" y="25745"/>
                  </a:cubicBezTo>
                  <a:cubicBezTo>
                    <a:pt x="14925" y="25654"/>
                    <a:pt x="14743" y="25533"/>
                    <a:pt x="14469" y="25381"/>
                  </a:cubicBezTo>
                  <a:cubicBezTo>
                    <a:pt x="14013" y="25107"/>
                    <a:pt x="13375" y="24742"/>
                    <a:pt x="12554" y="24286"/>
                  </a:cubicBezTo>
                  <a:cubicBezTo>
                    <a:pt x="10396" y="23162"/>
                    <a:pt x="8177" y="22159"/>
                    <a:pt x="5928" y="21247"/>
                  </a:cubicBezTo>
                  <a:cubicBezTo>
                    <a:pt x="3770" y="20396"/>
                    <a:pt x="1733" y="19697"/>
                    <a:pt x="62" y="19180"/>
                  </a:cubicBezTo>
                  <a:lnTo>
                    <a:pt x="62" y="19180"/>
                  </a:lnTo>
                  <a:cubicBezTo>
                    <a:pt x="92" y="19302"/>
                    <a:pt x="122" y="19423"/>
                    <a:pt x="153" y="19514"/>
                  </a:cubicBezTo>
                  <a:cubicBezTo>
                    <a:pt x="1733" y="20062"/>
                    <a:pt x="3709" y="20761"/>
                    <a:pt x="5776" y="21612"/>
                  </a:cubicBezTo>
                  <a:cubicBezTo>
                    <a:pt x="8420" y="22676"/>
                    <a:pt x="10761" y="23739"/>
                    <a:pt x="12433" y="24560"/>
                  </a:cubicBezTo>
                  <a:lnTo>
                    <a:pt x="14378" y="25563"/>
                  </a:lnTo>
                  <a:cubicBezTo>
                    <a:pt x="14682" y="25715"/>
                    <a:pt x="14925" y="25806"/>
                    <a:pt x="15047" y="25867"/>
                  </a:cubicBezTo>
                  <a:cubicBezTo>
                    <a:pt x="15199" y="27144"/>
                    <a:pt x="15320" y="28299"/>
                    <a:pt x="15411" y="29363"/>
                  </a:cubicBezTo>
                  <a:cubicBezTo>
                    <a:pt x="15503" y="30396"/>
                    <a:pt x="15594" y="31247"/>
                    <a:pt x="15655" y="31946"/>
                  </a:cubicBezTo>
                  <a:lnTo>
                    <a:pt x="15867" y="31946"/>
                  </a:lnTo>
                  <a:cubicBezTo>
                    <a:pt x="15807" y="31217"/>
                    <a:pt x="15776" y="30335"/>
                    <a:pt x="15685" y="29332"/>
                  </a:cubicBezTo>
                  <a:cubicBezTo>
                    <a:pt x="15594" y="28299"/>
                    <a:pt x="15503" y="27174"/>
                    <a:pt x="15351" y="25897"/>
                  </a:cubicBezTo>
                  <a:cubicBezTo>
                    <a:pt x="15442" y="25806"/>
                    <a:pt x="15594" y="25654"/>
                    <a:pt x="15746" y="25502"/>
                  </a:cubicBezTo>
                  <a:cubicBezTo>
                    <a:pt x="16110" y="25077"/>
                    <a:pt x="16597" y="24469"/>
                    <a:pt x="17235" y="23709"/>
                  </a:cubicBezTo>
                  <a:cubicBezTo>
                    <a:pt x="18481" y="22189"/>
                    <a:pt x="20183" y="20062"/>
                    <a:pt x="22007" y="17691"/>
                  </a:cubicBezTo>
                  <a:cubicBezTo>
                    <a:pt x="22737" y="16748"/>
                    <a:pt x="23405" y="15867"/>
                    <a:pt x="24044" y="15016"/>
                  </a:cubicBezTo>
                  <a:cubicBezTo>
                    <a:pt x="24013" y="14864"/>
                    <a:pt x="23983" y="14712"/>
                    <a:pt x="23953" y="14530"/>
                  </a:cubicBezTo>
                  <a:lnTo>
                    <a:pt x="21703" y="17447"/>
                  </a:lnTo>
                  <a:lnTo>
                    <a:pt x="17022" y="23527"/>
                  </a:lnTo>
                  <a:cubicBezTo>
                    <a:pt x="16414" y="24317"/>
                    <a:pt x="15958" y="24955"/>
                    <a:pt x="15624" y="25381"/>
                  </a:cubicBezTo>
                  <a:lnTo>
                    <a:pt x="15351" y="25776"/>
                  </a:lnTo>
                  <a:cubicBezTo>
                    <a:pt x="15290" y="25229"/>
                    <a:pt x="15229" y="24651"/>
                    <a:pt x="15138" y="24074"/>
                  </a:cubicBezTo>
                  <a:cubicBezTo>
                    <a:pt x="14895" y="22128"/>
                    <a:pt x="14591" y="19970"/>
                    <a:pt x="14196" y="17721"/>
                  </a:cubicBezTo>
                  <a:cubicBezTo>
                    <a:pt x="14135" y="17447"/>
                    <a:pt x="14104" y="17174"/>
                    <a:pt x="14044" y="16900"/>
                  </a:cubicBezTo>
                  <a:cubicBezTo>
                    <a:pt x="14256" y="16627"/>
                    <a:pt x="14682" y="16080"/>
                    <a:pt x="15259" y="15289"/>
                  </a:cubicBezTo>
                  <a:cubicBezTo>
                    <a:pt x="16080" y="14134"/>
                    <a:pt x="17205" y="12584"/>
                    <a:pt x="18512" y="10912"/>
                  </a:cubicBezTo>
                  <a:cubicBezTo>
                    <a:pt x="19667" y="9453"/>
                    <a:pt x="20700" y="8116"/>
                    <a:pt x="21551" y="7113"/>
                  </a:cubicBezTo>
                  <a:lnTo>
                    <a:pt x="21399" y="6809"/>
                  </a:lnTo>
                  <a:cubicBezTo>
                    <a:pt x="20518" y="7842"/>
                    <a:pt x="19393" y="9150"/>
                    <a:pt x="18238" y="10669"/>
                  </a:cubicBezTo>
                  <a:cubicBezTo>
                    <a:pt x="16931" y="12371"/>
                    <a:pt x="15807" y="13952"/>
                    <a:pt x="15047" y="15137"/>
                  </a:cubicBezTo>
                  <a:cubicBezTo>
                    <a:pt x="14560" y="15867"/>
                    <a:pt x="14226" y="16444"/>
                    <a:pt x="14044" y="16748"/>
                  </a:cubicBezTo>
                  <a:cubicBezTo>
                    <a:pt x="13679" y="14864"/>
                    <a:pt x="13314" y="13040"/>
                    <a:pt x="12949" y="11399"/>
                  </a:cubicBezTo>
                  <a:cubicBezTo>
                    <a:pt x="12645" y="10213"/>
                    <a:pt x="12372" y="9089"/>
                    <a:pt x="12129" y="8086"/>
                  </a:cubicBezTo>
                  <a:lnTo>
                    <a:pt x="12189" y="7964"/>
                  </a:lnTo>
                  <a:cubicBezTo>
                    <a:pt x="12230" y="7964"/>
                    <a:pt x="12257" y="7978"/>
                    <a:pt x="12270" y="7978"/>
                  </a:cubicBezTo>
                  <a:cubicBezTo>
                    <a:pt x="12277" y="7978"/>
                    <a:pt x="12281" y="7974"/>
                    <a:pt x="12281" y="7964"/>
                  </a:cubicBezTo>
                  <a:cubicBezTo>
                    <a:pt x="12281" y="7934"/>
                    <a:pt x="12250" y="7934"/>
                    <a:pt x="12220" y="7903"/>
                  </a:cubicBezTo>
                  <a:cubicBezTo>
                    <a:pt x="12372" y="7630"/>
                    <a:pt x="12615" y="7113"/>
                    <a:pt x="12980" y="6353"/>
                  </a:cubicBezTo>
                  <a:cubicBezTo>
                    <a:pt x="13679" y="4833"/>
                    <a:pt x="14287" y="3526"/>
                    <a:pt x="14955" y="2128"/>
                  </a:cubicBezTo>
                  <a:cubicBezTo>
                    <a:pt x="15259" y="1490"/>
                    <a:pt x="15563" y="852"/>
                    <a:pt x="15837" y="213"/>
                  </a:cubicBezTo>
                  <a:lnTo>
                    <a:pt x="15533" y="0"/>
                  </a:lnTo>
                  <a:close/>
                </a:path>
              </a:pathLst>
            </a:custGeom>
            <a:solidFill>
              <a:srgbClr val="3F9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8" name="Google Shape;9738;p61"/>
            <p:cNvSpPr/>
            <p:nvPr/>
          </p:nvSpPr>
          <p:spPr>
            <a:xfrm>
              <a:off x="4000174" y="4061658"/>
              <a:ext cx="422833" cy="272759"/>
            </a:xfrm>
            <a:custGeom>
              <a:avLst/>
              <a:gdLst/>
              <a:ahLst/>
              <a:cxnLst/>
              <a:rect l="l" t="t" r="r" b="b"/>
              <a:pathLst>
                <a:path w="27479" h="17726" extrusionOk="0">
                  <a:moveTo>
                    <a:pt x="19809" y="0"/>
                  </a:moveTo>
                  <a:cubicBezTo>
                    <a:pt x="19144" y="0"/>
                    <a:pt x="18514" y="36"/>
                    <a:pt x="17965" y="89"/>
                  </a:cubicBezTo>
                  <a:cubicBezTo>
                    <a:pt x="9788" y="880"/>
                    <a:pt x="3405" y="7536"/>
                    <a:pt x="1" y="14558"/>
                  </a:cubicBezTo>
                  <a:lnTo>
                    <a:pt x="1885" y="17658"/>
                  </a:lnTo>
                  <a:cubicBezTo>
                    <a:pt x="3661" y="17668"/>
                    <a:pt x="5467" y="17725"/>
                    <a:pt x="7274" y="17725"/>
                  </a:cubicBezTo>
                  <a:cubicBezTo>
                    <a:pt x="11219" y="17725"/>
                    <a:pt x="15168" y="17451"/>
                    <a:pt x="18816" y="15804"/>
                  </a:cubicBezTo>
                  <a:cubicBezTo>
                    <a:pt x="19758" y="15378"/>
                    <a:pt x="20640" y="14862"/>
                    <a:pt x="21460" y="14284"/>
                  </a:cubicBezTo>
                  <a:cubicBezTo>
                    <a:pt x="24287" y="12187"/>
                    <a:pt x="27479" y="7931"/>
                    <a:pt x="27144" y="4193"/>
                  </a:cubicBezTo>
                  <a:cubicBezTo>
                    <a:pt x="26869" y="785"/>
                    <a:pt x="22936" y="0"/>
                    <a:pt x="19809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9" name="Google Shape;9739;p61"/>
            <p:cNvSpPr/>
            <p:nvPr/>
          </p:nvSpPr>
          <p:spPr>
            <a:xfrm>
              <a:off x="4019362" y="4063489"/>
              <a:ext cx="374655" cy="268481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20487" y="1"/>
                  </a:moveTo>
                  <a:cubicBezTo>
                    <a:pt x="20183" y="457"/>
                    <a:pt x="19909" y="973"/>
                    <a:pt x="19605" y="1521"/>
                  </a:cubicBezTo>
                  <a:cubicBezTo>
                    <a:pt x="18937" y="2797"/>
                    <a:pt x="18390" y="3983"/>
                    <a:pt x="18025" y="4834"/>
                  </a:cubicBezTo>
                  <a:cubicBezTo>
                    <a:pt x="17782" y="5411"/>
                    <a:pt x="17630" y="5837"/>
                    <a:pt x="17569" y="6080"/>
                  </a:cubicBezTo>
                  <a:cubicBezTo>
                    <a:pt x="16596" y="6475"/>
                    <a:pt x="15502" y="6931"/>
                    <a:pt x="14286" y="7478"/>
                  </a:cubicBezTo>
                  <a:cubicBezTo>
                    <a:pt x="13131" y="8025"/>
                    <a:pt x="11915" y="8633"/>
                    <a:pt x="10639" y="9302"/>
                  </a:cubicBezTo>
                  <a:cubicBezTo>
                    <a:pt x="10730" y="9028"/>
                    <a:pt x="10851" y="8512"/>
                    <a:pt x="11034" y="7812"/>
                  </a:cubicBezTo>
                  <a:cubicBezTo>
                    <a:pt x="11277" y="6749"/>
                    <a:pt x="11672" y="5259"/>
                    <a:pt x="12128" y="3618"/>
                  </a:cubicBezTo>
                  <a:cubicBezTo>
                    <a:pt x="12432" y="2584"/>
                    <a:pt x="12736" y="1612"/>
                    <a:pt x="12979" y="761"/>
                  </a:cubicBezTo>
                  <a:lnTo>
                    <a:pt x="12979" y="761"/>
                  </a:lnTo>
                  <a:lnTo>
                    <a:pt x="12584" y="913"/>
                  </a:lnTo>
                  <a:cubicBezTo>
                    <a:pt x="12310" y="1673"/>
                    <a:pt x="12037" y="2554"/>
                    <a:pt x="11763" y="3496"/>
                  </a:cubicBezTo>
                  <a:cubicBezTo>
                    <a:pt x="11277" y="5138"/>
                    <a:pt x="10943" y="6657"/>
                    <a:pt x="10760" y="7752"/>
                  </a:cubicBezTo>
                  <a:cubicBezTo>
                    <a:pt x="10608" y="8512"/>
                    <a:pt x="10547" y="9089"/>
                    <a:pt x="10517" y="9363"/>
                  </a:cubicBezTo>
                  <a:lnTo>
                    <a:pt x="10031" y="9636"/>
                  </a:lnTo>
                  <a:cubicBezTo>
                    <a:pt x="8572" y="10457"/>
                    <a:pt x="7173" y="11308"/>
                    <a:pt x="5958" y="12098"/>
                  </a:cubicBezTo>
                  <a:cubicBezTo>
                    <a:pt x="5289" y="12554"/>
                    <a:pt x="4651" y="12980"/>
                    <a:pt x="4043" y="13375"/>
                  </a:cubicBezTo>
                  <a:cubicBezTo>
                    <a:pt x="4164" y="13010"/>
                    <a:pt x="4347" y="10761"/>
                    <a:pt x="4772" y="8056"/>
                  </a:cubicBezTo>
                  <a:cubicBezTo>
                    <a:pt x="4894" y="7144"/>
                    <a:pt x="5046" y="6293"/>
                    <a:pt x="5167" y="5563"/>
                  </a:cubicBezTo>
                  <a:lnTo>
                    <a:pt x="5167" y="5563"/>
                  </a:lnTo>
                  <a:cubicBezTo>
                    <a:pt x="5046" y="5685"/>
                    <a:pt x="4894" y="5837"/>
                    <a:pt x="4742" y="5989"/>
                  </a:cubicBezTo>
                  <a:cubicBezTo>
                    <a:pt x="4620" y="6597"/>
                    <a:pt x="4499" y="7296"/>
                    <a:pt x="4377" y="7995"/>
                  </a:cubicBezTo>
                  <a:cubicBezTo>
                    <a:pt x="4195" y="9271"/>
                    <a:pt x="4073" y="10548"/>
                    <a:pt x="4012" y="11825"/>
                  </a:cubicBezTo>
                  <a:cubicBezTo>
                    <a:pt x="3952" y="12372"/>
                    <a:pt x="3952" y="12888"/>
                    <a:pt x="4012" y="13405"/>
                  </a:cubicBezTo>
                  <a:lnTo>
                    <a:pt x="3830" y="13527"/>
                  </a:lnTo>
                  <a:lnTo>
                    <a:pt x="3800" y="13527"/>
                  </a:lnTo>
                  <a:cubicBezTo>
                    <a:pt x="3769" y="13527"/>
                    <a:pt x="3800" y="13527"/>
                    <a:pt x="3800" y="13557"/>
                  </a:cubicBezTo>
                  <a:cubicBezTo>
                    <a:pt x="3404" y="13800"/>
                    <a:pt x="3070" y="14074"/>
                    <a:pt x="2766" y="14317"/>
                  </a:cubicBezTo>
                  <a:cubicBezTo>
                    <a:pt x="1854" y="14986"/>
                    <a:pt x="1155" y="15533"/>
                    <a:pt x="699" y="15928"/>
                  </a:cubicBezTo>
                  <a:cubicBezTo>
                    <a:pt x="456" y="16110"/>
                    <a:pt x="243" y="16323"/>
                    <a:pt x="0" y="16536"/>
                  </a:cubicBezTo>
                  <a:lnTo>
                    <a:pt x="0" y="16566"/>
                  </a:lnTo>
                  <a:cubicBezTo>
                    <a:pt x="274" y="16414"/>
                    <a:pt x="547" y="16232"/>
                    <a:pt x="760" y="16050"/>
                  </a:cubicBezTo>
                  <a:cubicBezTo>
                    <a:pt x="1277" y="15685"/>
                    <a:pt x="2006" y="15168"/>
                    <a:pt x="2888" y="14530"/>
                  </a:cubicBezTo>
                  <a:cubicBezTo>
                    <a:pt x="3252" y="14287"/>
                    <a:pt x="3648" y="14013"/>
                    <a:pt x="4043" y="13740"/>
                  </a:cubicBezTo>
                  <a:cubicBezTo>
                    <a:pt x="4286" y="13922"/>
                    <a:pt x="4681" y="14135"/>
                    <a:pt x="5167" y="14439"/>
                  </a:cubicBezTo>
                  <a:cubicBezTo>
                    <a:pt x="6079" y="14986"/>
                    <a:pt x="7325" y="15715"/>
                    <a:pt x="8693" y="16536"/>
                  </a:cubicBezTo>
                  <a:lnTo>
                    <a:pt x="10213" y="17448"/>
                  </a:lnTo>
                  <a:cubicBezTo>
                    <a:pt x="10395" y="17448"/>
                    <a:pt x="10578" y="17417"/>
                    <a:pt x="10791" y="17417"/>
                  </a:cubicBezTo>
                  <a:cubicBezTo>
                    <a:pt x="10213" y="17022"/>
                    <a:pt x="9575" y="16627"/>
                    <a:pt x="8876" y="16202"/>
                  </a:cubicBezTo>
                  <a:cubicBezTo>
                    <a:pt x="7508" y="15381"/>
                    <a:pt x="6231" y="14682"/>
                    <a:pt x="5319" y="14195"/>
                  </a:cubicBezTo>
                  <a:cubicBezTo>
                    <a:pt x="4833" y="13952"/>
                    <a:pt x="4438" y="13770"/>
                    <a:pt x="4164" y="13648"/>
                  </a:cubicBezTo>
                  <a:cubicBezTo>
                    <a:pt x="4772" y="13253"/>
                    <a:pt x="5411" y="12828"/>
                    <a:pt x="6140" y="12372"/>
                  </a:cubicBezTo>
                  <a:cubicBezTo>
                    <a:pt x="7356" y="11612"/>
                    <a:pt x="8724" y="10791"/>
                    <a:pt x="10213" y="9971"/>
                  </a:cubicBezTo>
                  <a:lnTo>
                    <a:pt x="10639" y="9727"/>
                  </a:lnTo>
                  <a:cubicBezTo>
                    <a:pt x="10882" y="9940"/>
                    <a:pt x="11459" y="10335"/>
                    <a:pt x="12250" y="10852"/>
                  </a:cubicBezTo>
                  <a:cubicBezTo>
                    <a:pt x="13374" y="11612"/>
                    <a:pt x="14955" y="12554"/>
                    <a:pt x="16779" y="13588"/>
                  </a:cubicBezTo>
                  <a:cubicBezTo>
                    <a:pt x="17599" y="14044"/>
                    <a:pt x="18390" y="14469"/>
                    <a:pt x="19119" y="14864"/>
                  </a:cubicBezTo>
                  <a:lnTo>
                    <a:pt x="19453" y="14651"/>
                  </a:lnTo>
                  <a:cubicBezTo>
                    <a:pt x="18693" y="14226"/>
                    <a:pt x="17842" y="13740"/>
                    <a:pt x="16961" y="13253"/>
                  </a:cubicBezTo>
                  <a:cubicBezTo>
                    <a:pt x="15168" y="12220"/>
                    <a:pt x="13526" y="11278"/>
                    <a:pt x="12402" y="10609"/>
                  </a:cubicBezTo>
                  <a:cubicBezTo>
                    <a:pt x="11642" y="10153"/>
                    <a:pt x="11064" y="9849"/>
                    <a:pt x="10730" y="9667"/>
                  </a:cubicBezTo>
                  <a:cubicBezTo>
                    <a:pt x="12037" y="8967"/>
                    <a:pt x="13283" y="8360"/>
                    <a:pt x="14408" y="7782"/>
                  </a:cubicBezTo>
                  <a:cubicBezTo>
                    <a:pt x="15654" y="7205"/>
                    <a:pt x="16779" y="6688"/>
                    <a:pt x="17751" y="6262"/>
                  </a:cubicBezTo>
                  <a:cubicBezTo>
                    <a:pt x="18238" y="6597"/>
                    <a:pt x="19879" y="7417"/>
                    <a:pt x="21794" y="8451"/>
                  </a:cubicBezTo>
                  <a:cubicBezTo>
                    <a:pt x="22675" y="8937"/>
                    <a:pt x="23526" y="9393"/>
                    <a:pt x="24195" y="9758"/>
                  </a:cubicBezTo>
                  <a:lnTo>
                    <a:pt x="24347" y="9515"/>
                  </a:lnTo>
                  <a:cubicBezTo>
                    <a:pt x="23709" y="9119"/>
                    <a:pt x="22888" y="8633"/>
                    <a:pt x="21976" y="8116"/>
                  </a:cubicBezTo>
                  <a:cubicBezTo>
                    <a:pt x="20669" y="7387"/>
                    <a:pt x="19301" y="6749"/>
                    <a:pt x="17903" y="6232"/>
                  </a:cubicBezTo>
                  <a:lnTo>
                    <a:pt x="17964" y="6201"/>
                  </a:lnTo>
                  <a:cubicBezTo>
                    <a:pt x="18967" y="5776"/>
                    <a:pt x="19788" y="5442"/>
                    <a:pt x="20365" y="5229"/>
                  </a:cubicBezTo>
                  <a:cubicBezTo>
                    <a:pt x="20669" y="5107"/>
                    <a:pt x="20973" y="4986"/>
                    <a:pt x="21247" y="4834"/>
                  </a:cubicBezTo>
                  <a:lnTo>
                    <a:pt x="21247" y="4834"/>
                  </a:lnTo>
                  <a:cubicBezTo>
                    <a:pt x="20943" y="4894"/>
                    <a:pt x="20608" y="4986"/>
                    <a:pt x="20335" y="5107"/>
                  </a:cubicBezTo>
                  <a:cubicBezTo>
                    <a:pt x="19727" y="5290"/>
                    <a:pt x="18876" y="5563"/>
                    <a:pt x="17842" y="5989"/>
                  </a:cubicBezTo>
                  <a:lnTo>
                    <a:pt x="17721" y="6019"/>
                  </a:lnTo>
                  <a:cubicBezTo>
                    <a:pt x="18055" y="5411"/>
                    <a:pt x="18876" y="3679"/>
                    <a:pt x="19940" y="1703"/>
                  </a:cubicBezTo>
                  <a:cubicBezTo>
                    <a:pt x="20274" y="1125"/>
                    <a:pt x="20578" y="578"/>
                    <a:pt x="20852" y="31"/>
                  </a:cubicBezTo>
                  <a:cubicBezTo>
                    <a:pt x="20730" y="31"/>
                    <a:pt x="20608" y="1"/>
                    <a:pt x="20487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0" name="Google Shape;9740;p61"/>
            <p:cNvSpPr/>
            <p:nvPr/>
          </p:nvSpPr>
          <p:spPr>
            <a:xfrm>
              <a:off x="975007" y="3509262"/>
              <a:ext cx="322276" cy="736553"/>
            </a:xfrm>
            <a:custGeom>
              <a:avLst/>
              <a:gdLst/>
              <a:ahLst/>
              <a:cxnLst/>
              <a:rect l="l" t="t" r="r" b="b"/>
              <a:pathLst>
                <a:path w="20944" h="47867" extrusionOk="0">
                  <a:moveTo>
                    <a:pt x="4955" y="0"/>
                  </a:moveTo>
                  <a:cubicBezTo>
                    <a:pt x="4529" y="1429"/>
                    <a:pt x="4529" y="2948"/>
                    <a:pt x="4925" y="4377"/>
                  </a:cubicBezTo>
                  <a:cubicBezTo>
                    <a:pt x="5320" y="5562"/>
                    <a:pt x="5867" y="6717"/>
                    <a:pt x="6505" y="7781"/>
                  </a:cubicBezTo>
                  <a:cubicBezTo>
                    <a:pt x="6870" y="8389"/>
                    <a:pt x="7235" y="8997"/>
                    <a:pt x="7569" y="9635"/>
                  </a:cubicBezTo>
                  <a:cubicBezTo>
                    <a:pt x="7964" y="10760"/>
                    <a:pt x="8268" y="11915"/>
                    <a:pt x="8542" y="13100"/>
                  </a:cubicBezTo>
                  <a:cubicBezTo>
                    <a:pt x="7934" y="11702"/>
                    <a:pt x="7083" y="10426"/>
                    <a:pt x="6080" y="9331"/>
                  </a:cubicBezTo>
                  <a:cubicBezTo>
                    <a:pt x="4955" y="8085"/>
                    <a:pt x="3618" y="7021"/>
                    <a:pt x="2645" y="5684"/>
                  </a:cubicBezTo>
                  <a:lnTo>
                    <a:pt x="2645" y="5684"/>
                  </a:lnTo>
                  <a:cubicBezTo>
                    <a:pt x="2706" y="7173"/>
                    <a:pt x="3162" y="8602"/>
                    <a:pt x="4013" y="9818"/>
                  </a:cubicBezTo>
                  <a:cubicBezTo>
                    <a:pt x="4773" y="10821"/>
                    <a:pt x="5654" y="11733"/>
                    <a:pt x="6627" y="12523"/>
                  </a:cubicBezTo>
                  <a:cubicBezTo>
                    <a:pt x="7356" y="13192"/>
                    <a:pt x="8177" y="13830"/>
                    <a:pt x="8876" y="14559"/>
                  </a:cubicBezTo>
                  <a:cubicBezTo>
                    <a:pt x="8937" y="14833"/>
                    <a:pt x="8998" y="15107"/>
                    <a:pt x="9058" y="15380"/>
                  </a:cubicBezTo>
                  <a:cubicBezTo>
                    <a:pt x="9058" y="15441"/>
                    <a:pt x="9058" y="15532"/>
                    <a:pt x="9028" y="15563"/>
                  </a:cubicBezTo>
                  <a:cubicBezTo>
                    <a:pt x="9058" y="15532"/>
                    <a:pt x="9058" y="15502"/>
                    <a:pt x="9058" y="15471"/>
                  </a:cubicBezTo>
                  <a:cubicBezTo>
                    <a:pt x="9332" y="16748"/>
                    <a:pt x="9514" y="18055"/>
                    <a:pt x="9666" y="19362"/>
                  </a:cubicBezTo>
                  <a:cubicBezTo>
                    <a:pt x="8876" y="17204"/>
                    <a:pt x="7660" y="15228"/>
                    <a:pt x="6110" y="13496"/>
                  </a:cubicBezTo>
                  <a:cubicBezTo>
                    <a:pt x="4742" y="11976"/>
                    <a:pt x="3070" y="10669"/>
                    <a:pt x="1855" y="9027"/>
                  </a:cubicBezTo>
                  <a:lnTo>
                    <a:pt x="1855" y="9027"/>
                  </a:lnTo>
                  <a:cubicBezTo>
                    <a:pt x="1946" y="10851"/>
                    <a:pt x="2554" y="12614"/>
                    <a:pt x="3587" y="14104"/>
                  </a:cubicBezTo>
                  <a:cubicBezTo>
                    <a:pt x="4469" y="15411"/>
                    <a:pt x="5654" y="16444"/>
                    <a:pt x="6809" y="17477"/>
                  </a:cubicBezTo>
                  <a:cubicBezTo>
                    <a:pt x="7812" y="18359"/>
                    <a:pt x="8876" y="19180"/>
                    <a:pt x="9788" y="20183"/>
                  </a:cubicBezTo>
                  <a:cubicBezTo>
                    <a:pt x="9970" y="21763"/>
                    <a:pt x="10092" y="23344"/>
                    <a:pt x="10153" y="24955"/>
                  </a:cubicBezTo>
                  <a:cubicBezTo>
                    <a:pt x="9362" y="22797"/>
                    <a:pt x="8147" y="20821"/>
                    <a:pt x="6596" y="19119"/>
                  </a:cubicBezTo>
                  <a:cubicBezTo>
                    <a:pt x="5229" y="17599"/>
                    <a:pt x="3587" y="16292"/>
                    <a:pt x="2341" y="14620"/>
                  </a:cubicBezTo>
                  <a:lnTo>
                    <a:pt x="2341" y="14620"/>
                  </a:lnTo>
                  <a:cubicBezTo>
                    <a:pt x="2432" y="16444"/>
                    <a:pt x="3040" y="18207"/>
                    <a:pt x="4073" y="19727"/>
                  </a:cubicBezTo>
                  <a:cubicBezTo>
                    <a:pt x="5016" y="20973"/>
                    <a:pt x="6080" y="22098"/>
                    <a:pt x="7295" y="23070"/>
                  </a:cubicBezTo>
                  <a:cubicBezTo>
                    <a:pt x="8268" y="23952"/>
                    <a:pt x="9302" y="24742"/>
                    <a:pt x="10183" y="25684"/>
                  </a:cubicBezTo>
                  <a:lnTo>
                    <a:pt x="10213" y="26231"/>
                  </a:lnTo>
                  <a:cubicBezTo>
                    <a:pt x="10213" y="26292"/>
                    <a:pt x="10153" y="26323"/>
                    <a:pt x="10153" y="26353"/>
                  </a:cubicBezTo>
                  <a:cubicBezTo>
                    <a:pt x="10183" y="26353"/>
                    <a:pt x="10213" y="26323"/>
                    <a:pt x="10213" y="26323"/>
                  </a:cubicBezTo>
                  <a:cubicBezTo>
                    <a:pt x="10244" y="26627"/>
                    <a:pt x="10244" y="26961"/>
                    <a:pt x="10244" y="27295"/>
                  </a:cubicBezTo>
                  <a:cubicBezTo>
                    <a:pt x="10274" y="28572"/>
                    <a:pt x="10274" y="29879"/>
                    <a:pt x="10213" y="31186"/>
                  </a:cubicBezTo>
                  <a:cubicBezTo>
                    <a:pt x="9423" y="28663"/>
                    <a:pt x="8116" y="26353"/>
                    <a:pt x="6384" y="24377"/>
                  </a:cubicBezTo>
                  <a:cubicBezTo>
                    <a:pt x="4955" y="22736"/>
                    <a:pt x="3283" y="21368"/>
                    <a:pt x="2007" y="19605"/>
                  </a:cubicBezTo>
                  <a:lnTo>
                    <a:pt x="2007" y="19605"/>
                  </a:lnTo>
                  <a:cubicBezTo>
                    <a:pt x="2067" y="21520"/>
                    <a:pt x="2675" y="23374"/>
                    <a:pt x="3739" y="24955"/>
                  </a:cubicBezTo>
                  <a:cubicBezTo>
                    <a:pt x="4651" y="26323"/>
                    <a:pt x="5836" y="27417"/>
                    <a:pt x="7022" y="28511"/>
                  </a:cubicBezTo>
                  <a:cubicBezTo>
                    <a:pt x="8147" y="29453"/>
                    <a:pt x="9210" y="30456"/>
                    <a:pt x="10213" y="31520"/>
                  </a:cubicBezTo>
                  <a:cubicBezTo>
                    <a:pt x="10122" y="33466"/>
                    <a:pt x="9940" y="35411"/>
                    <a:pt x="9697" y="37326"/>
                  </a:cubicBezTo>
                  <a:cubicBezTo>
                    <a:pt x="8937" y="34803"/>
                    <a:pt x="7660" y="32493"/>
                    <a:pt x="5988" y="30487"/>
                  </a:cubicBezTo>
                  <a:cubicBezTo>
                    <a:pt x="4590" y="28845"/>
                    <a:pt x="2888" y="27417"/>
                    <a:pt x="1672" y="25623"/>
                  </a:cubicBezTo>
                  <a:lnTo>
                    <a:pt x="1672" y="25623"/>
                  </a:lnTo>
                  <a:cubicBezTo>
                    <a:pt x="1703" y="27538"/>
                    <a:pt x="2280" y="29423"/>
                    <a:pt x="3314" y="31034"/>
                  </a:cubicBezTo>
                  <a:cubicBezTo>
                    <a:pt x="4195" y="32402"/>
                    <a:pt x="5380" y="33526"/>
                    <a:pt x="6566" y="34651"/>
                  </a:cubicBezTo>
                  <a:cubicBezTo>
                    <a:pt x="7599" y="35654"/>
                    <a:pt x="8694" y="36596"/>
                    <a:pt x="9636" y="37691"/>
                  </a:cubicBezTo>
                  <a:cubicBezTo>
                    <a:pt x="9393" y="39575"/>
                    <a:pt x="9058" y="41429"/>
                    <a:pt x="8694" y="43314"/>
                  </a:cubicBezTo>
                  <a:cubicBezTo>
                    <a:pt x="7873" y="40548"/>
                    <a:pt x="6505" y="37994"/>
                    <a:pt x="4651" y="35806"/>
                  </a:cubicBezTo>
                  <a:cubicBezTo>
                    <a:pt x="3131" y="34013"/>
                    <a:pt x="1307" y="32493"/>
                    <a:pt x="0" y="30578"/>
                  </a:cubicBezTo>
                  <a:lnTo>
                    <a:pt x="0" y="30578"/>
                  </a:lnTo>
                  <a:cubicBezTo>
                    <a:pt x="0" y="32645"/>
                    <a:pt x="639" y="34651"/>
                    <a:pt x="1763" y="36414"/>
                  </a:cubicBezTo>
                  <a:cubicBezTo>
                    <a:pt x="2706" y="37873"/>
                    <a:pt x="4013" y="39089"/>
                    <a:pt x="5259" y="40305"/>
                  </a:cubicBezTo>
                  <a:cubicBezTo>
                    <a:pt x="6444" y="41338"/>
                    <a:pt x="7569" y="42432"/>
                    <a:pt x="8633" y="43587"/>
                  </a:cubicBezTo>
                  <a:cubicBezTo>
                    <a:pt x="8359" y="44925"/>
                    <a:pt x="8055" y="46232"/>
                    <a:pt x="7721" y="47569"/>
                  </a:cubicBezTo>
                  <a:cubicBezTo>
                    <a:pt x="7685" y="47750"/>
                    <a:pt x="7832" y="47867"/>
                    <a:pt x="7983" y="47867"/>
                  </a:cubicBezTo>
                  <a:cubicBezTo>
                    <a:pt x="8085" y="47867"/>
                    <a:pt x="8189" y="47813"/>
                    <a:pt x="8238" y="47691"/>
                  </a:cubicBezTo>
                  <a:cubicBezTo>
                    <a:pt x="8542" y="46414"/>
                    <a:pt x="8846" y="45107"/>
                    <a:pt x="9119" y="43800"/>
                  </a:cubicBezTo>
                  <a:cubicBezTo>
                    <a:pt x="10365" y="42949"/>
                    <a:pt x="11733" y="42250"/>
                    <a:pt x="13040" y="41490"/>
                  </a:cubicBezTo>
                  <a:cubicBezTo>
                    <a:pt x="14530" y="40608"/>
                    <a:pt x="16080" y="39727"/>
                    <a:pt x="17356" y="38511"/>
                  </a:cubicBezTo>
                  <a:cubicBezTo>
                    <a:pt x="18846" y="37083"/>
                    <a:pt x="19910" y="35259"/>
                    <a:pt x="20426" y="33253"/>
                  </a:cubicBezTo>
                  <a:lnTo>
                    <a:pt x="20426" y="33253"/>
                  </a:lnTo>
                  <a:cubicBezTo>
                    <a:pt x="18694" y="34833"/>
                    <a:pt x="16597" y="35897"/>
                    <a:pt x="14682" y="37265"/>
                  </a:cubicBezTo>
                  <a:cubicBezTo>
                    <a:pt x="12493" y="38876"/>
                    <a:pt x="10669" y="40882"/>
                    <a:pt x="9241" y="43192"/>
                  </a:cubicBezTo>
                  <a:cubicBezTo>
                    <a:pt x="9606" y="41399"/>
                    <a:pt x="9909" y="39636"/>
                    <a:pt x="10183" y="37873"/>
                  </a:cubicBezTo>
                  <a:cubicBezTo>
                    <a:pt x="11308" y="37052"/>
                    <a:pt x="12554" y="36444"/>
                    <a:pt x="13739" y="35745"/>
                  </a:cubicBezTo>
                  <a:cubicBezTo>
                    <a:pt x="15138" y="34955"/>
                    <a:pt x="16566" y="34134"/>
                    <a:pt x="17752" y="33010"/>
                  </a:cubicBezTo>
                  <a:cubicBezTo>
                    <a:pt x="19119" y="31672"/>
                    <a:pt x="20092" y="30000"/>
                    <a:pt x="20578" y="28146"/>
                  </a:cubicBezTo>
                  <a:lnTo>
                    <a:pt x="20578" y="28146"/>
                  </a:lnTo>
                  <a:cubicBezTo>
                    <a:pt x="18967" y="29575"/>
                    <a:pt x="16992" y="30578"/>
                    <a:pt x="15259" y="31855"/>
                  </a:cubicBezTo>
                  <a:cubicBezTo>
                    <a:pt x="13253" y="33314"/>
                    <a:pt x="11551" y="35168"/>
                    <a:pt x="10244" y="37295"/>
                  </a:cubicBezTo>
                  <a:cubicBezTo>
                    <a:pt x="10487" y="35441"/>
                    <a:pt x="10669" y="33557"/>
                    <a:pt x="10730" y="31642"/>
                  </a:cubicBezTo>
                  <a:cubicBezTo>
                    <a:pt x="11855" y="30852"/>
                    <a:pt x="13071" y="30213"/>
                    <a:pt x="14226" y="29514"/>
                  </a:cubicBezTo>
                  <a:cubicBezTo>
                    <a:pt x="15593" y="28693"/>
                    <a:pt x="17022" y="27842"/>
                    <a:pt x="18177" y="26718"/>
                  </a:cubicBezTo>
                  <a:cubicBezTo>
                    <a:pt x="19545" y="25380"/>
                    <a:pt x="20487" y="23678"/>
                    <a:pt x="20943" y="21794"/>
                  </a:cubicBezTo>
                  <a:lnTo>
                    <a:pt x="20943" y="21794"/>
                  </a:lnTo>
                  <a:cubicBezTo>
                    <a:pt x="19363" y="23283"/>
                    <a:pt x="17417" y="24316"/>
                    <a:pt x="15685" y="25593"/>
                  </a:cubicBezTo>
                  <a:cubicBezTo>
                    <a:pt x="13709" y="27113"/>
                    <a:pt x="12007" y="28997"/>
                    <a:pt x="10761" y="31155"/>
                  </a:cubicBezTo>
                  <a:cubicBezTo>
                    <a:pt x="10821" y="29727"/>
                    <a:pt x="10821" y="28268"/>
                    <a:pt x="10761" y="26839"/>
                  </a:cubicBezTo>
                  <a:cubicBezTo>
                    <a:pt x="10730" y="26535"/>
                    <a:pt x="10700" y="26201"/>
                    <a:pt x="10700" y="25867"/>
                  </a:cubicBezTo>
                  <a:cubicBezTo>
                    <a:pt x="11612" y="25046"/>
                    <a:pt x="12645" y="24316"/>
                    <a:pt x="13618" y="23557"/>
                  </a:cubicBezTo>
                  <a:cubicBezTo>
                    <a:pt x="14864" y="22645"/>
                    <a:pt x="16019" y="21581"/>
                    <a:pt x="17022" y="20426"/>
                  </a:cubicBezTo>
                  <a:cubicBezTo>
                    <a:pt x="18147" y="18967"/>
                    <a:pt x="18846" y="17234"/>
                    <a:pt x="19028" y="15411"/>
                  </a:cubicBezTo>
                  <a:lnTo>
                    <a:pt x="19028" y="15411"/>
                  </a:lnTo>
                  <a:cubicBezTo>
                    <a:pt x="17721" y="16991"/>
                    <a:pt x="15989" y="18207"/>
                    <a:pt x="14530" y="19666"/>
                  </a:cubicBezTo>
                  <a:cubicBezTo>
                    <a:pt x="12919" y="21247"/>
                    <a:pt x="11612" y="23101"/>
                    <a:pt x="10669" y="25168"/>
                  </a:cubicBezTo>
                  <a:cubicBezTo>
                    <a:pt x="10609" y="23587"/>
                    <a:pt x="10487" y="21976"/>
                    <a:pt x="10305" y="20395"/>
                  </a:cubicBezTo>
                  <a:cubicBezTo>
                    <a:pt x="11156" y="19392"/>
                    <a:pt x="12159" y="18541"/>
                    <a:pt x="13101" y="17629"/>
                  </a:cubicBezTo>
                  <a:cubicBezTo>
                    <a:pt x="14256" y="16596"/>
                    <a:pt x="15289" y="15441"/>
                    <a:pt x="16201" y="14164"/>
                  </a:cubicBezTo>
                  <a:cubicBezTo>
                    <a:pt x="17174" y="12614"/>
                    <a:pt x="17691" y="10821"/>
                    <a:pt x="17721" y="8997"/>
                  </a:cubicBezTo>
                  <a:lnTo>
                    <a:pt x="17721" y="8997"/>
                  </a:lnTo>
                  <a:cubicBezTo>
                    <a:pt x="16566" y="10730"/>
                    <a:pt x="14955" y="12067"/>
                    <a:pt x="13618" y="13678"/>
                  </a:cubicBezTo>
                  <a:cubicBezTo>
                    <a:pt x="12098" y="15471"/>
                    <a:pt x="10943" y="17538"/>
                    <a:pt x="10213" y="19788"/>
                  </a:cubicBezTo>
                  <a:cubicBezTo>
                    <a:pt x="10031" y="18116"/>
                    <a:pt x="9788" y="16474"/>
                    <a:pt x="9454" y="14833"/>
                  </a:cubicBezTo>
                  <a:cubicBezTo>
                    <a:pt x="9970" y="14043"/>
                    <a:pt x="10548" y="13344"/>
                    <a:pt x="11064" y="12584"/>
                  </a:cubicBezTo>
                  <a:cubicBezTo>
                    <a:pt x="11855" y="11611"/>
                    <a:pt x="12493" y="10517"/>
                    <a:pt x="13010" y="9392"/>
                  </a:cubicBezTo>
                  <a:cubicBezTo>
                    <a:pt x="13587" y="7994"/>
                    <a:pt x="13739" y="6505"/>
                    <a:pt x="13466" y="5046"/>
                  </a:cubicBezTo>
                  <a:lnTo>
                    <a:pt x="13466" y="5046"/>
                  </a:lnTo>
                  <a:cubicBezTo>
                    <a:pt x="12797" y="6596"/>
                    <a:pt x="11733" y="7903"/>
                    <a:pt x="10913" y="9362"/>
                  </a:cubicBezTo>
                  <a:cubicBezTo>
                    <a:pt x="10122" y="10760"/>
                    <a:pt x="9545" y="12280"/>
                    <a:pt x="9271" y="13860"/>
                  </a:cubicBezTo>
                  <a:cubicBezTo>
                    <a:pt x="8967" y="12523"/>
                    <a:pt x="8633" y="11216"/>
                    <a:pt x="8207" y="9909"/>
                  </a:cubicBezTo>
                  <a:cubicBezTo>
                    <a:pt x="8147" y="8085"/>
                    <a:pt x="7751" y="6261"/>
                    <a:pt x="7022" y="4559"/>
                  </a:cubicBezTo>
                  <a:cubicBezTo>
                    <a:pt x="6384" y="3040"/>
                    <a:pt x="5472" y="1611"/>
                    <a:pt x="4955" y="0"/>
                  </a:cubicBezTo>
                  <a:close/>
                </a:path>
              </a:pathLst>
            </a:custGeom>
            <a:solidFill>
              <a:srgbClr val="1F3F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1" name="Google Shape;9741;p61"/>
            <p:cNvSpPr/>
            <p:nvPr/>
          </p:nvSpPr>
          <p:spPr>
            <a:xfrm>
              <a:off x="585395" y="3563980"/>
              <a:ext cx="609453" cy="768913"/>
            </a:xfrm>
            <a:custGeom>
              <a:avLst/>
              <a:gdLst/>
              <a:ahLst/>
              <a:cxnLst/>
              <a:rect l="l" t="t" r="r" b="b"/>
              <a:pathLst>
                <a:path w="39607" h="49970" extrusionOk="0">
                  <a:moveTo>
                    <a:pt x="12554" y="0"/>
                  </a:moveTo>
                  <a:lnTo>
                    <a:pt x="12554" y="0"/>
                  </a:lnTo>
                  <a:cubicBezTo>
                    <a:pt x="12858" y="2098"/>
                    <a:pt x="12554" y="4225"/>
                    <a:pt x="12645" y="6353"/>
                  </a:cubicBezTo>
                  <a:cubicBezTo>
                    <a:pt x="12706" y="8389"/>
                    <a:pt x="13101" y="10396"/>
                    <a:pt x="13831" y="12310"/>
                  </a:cubicBezTo>
                  <a:cubicBezTo>
                    <a:pt x="12645" y="11064"/>
                    <a:pt x="11399" y="9879"/>
                    <a:pt x="10092" y="8754"/>
                  </a:cubicBezTo>
                  <a:cubicBezTo>
                    <a:pt x="8816" y="6778"/>
                    <a:pt x="7174" y="5107"/>
                    <a:pt x="5259" y="3769"/>
                  </a:cubicBezTo>
                  <a:cubicBezTo>
                    <a:pt x="3527" y="2523"/>
                    <a:pt x="1581" y="1611"/>
                    <a:pt x="1" y="213"/>
                  </a:cubicBezTo>
                  <a:lnTo>
                    <a:pt x="1" y="213"/>
                  </a:lnTo>
                  <a:cubicBezTo>
                    <a:pt x="487" y="2006"/>
                    <a:pt x="1490" y="3648"/>
                    <a:pt x="2858" y="4924"/>
                  </a:cubicBezTo>
                  <a:cubicBezTo>
                    <a:pt x="4074" y="5958"/>
                    <a:pt x="5411" y="6839"/>
                    <a:pt x="6809" y="7569"/>
                  </a:cubicBezTo>
                  <a:cubicBezTo>
                    <a:pt x="7600" y="7994"/>
                    <a:pt x="8420" y="8389"/>
                    <a:pt x="9180" y="8845"/>
                  </a:cubicBezTo>
                  <a:cubicBezTo>
                    <a:pt x="10335" y="9848"/>
                    <a:pt x="11460" y="10882"/>
                    <a:pt x="12524" y="11946"/>
                  </a:cubicBezTo>
                  <a:cubicBezTo>
                    <a:pt x="10943" y="10882"/>
                    <a:pt x="9211" y="10061"/>
                    <a:pt x="7357" y="9514"/>
                  </a:cubicBezTo>
                  <a:cubicBezTo>
                    <a:pt x="5320" y="8906"/>
                    <a:pt x="3192" y="8663"/>
                    <a:pt x="1217" y="7873"/>
                  </a:cubicBezTo>
                  <a:lnTo>
                    <a:pt x="1217" y="7873"/>
                  </a:lnTo>
                  <a:cubicBezTo>
                    <a:pt x="2281" y="9423"/>
                    <a:pt x="3740" y="10639"/>
                    <a:pt x="5472" y="11399"/>
                  </a:cubicBezTo>
                  <a:cubicBezTo>
                    <a:pt x="6931" y="12037"/>
                    <a:pt x="8512" y="12310"/>
                    <a:pt x="10092" y="12584"/>
                  </a:cubicBezTo>
                  <a:cubicBezTo>
                    <a:pt x="11338" y="12827"/>
                    <a:pt x="12645" y="12979"/>
                    <a:pt x="13892" y="13314"/>
                  </a:cubicBezTo>
                  <a:cubicBezTo>
                    <a:pt x="14135" y="13557"/>
                    <a:pt x="14378" y="13830"/>
                    <a:pt x="14621" y="14073"/>
                  </a:cubicBezTo>
                  <a:cubicBezTo>
                    <a:pt x="14652" y="14165"/>
                    <a:pt x="14682" y="14225"/>
                    <a:pt x="14712" y="14317"/>
                  </a:cubicBezTo>
                  <a:lnTo>
                    <a:pt x="14712" y="14195"/>
                  </a:lnTo>
                  <a:cubicBezTo>
                    <a:pt x="15837" y="15441"/>
                    <a:pt x="16931" y="16687"/>
                    <a:pt x="17965" y="17994"/>
                  </a:cubicBezTo>
                  <a:cubicBezTo>
                    <a:pt x="15655" y="16201"/>
                    <a:pt x="13041" y="14864"/>
                    <a:pt x="10244" y="14043"/>
                  </a:cubicBezTo>
                  <a:cubicBezTo>
                    <a:pt x="7691" y="13314"/>
                    <a:pt x="5047" y="13010"/>
                    <a:pt x="2645" y="12007"/>
                  </a:cubicBezTo>
                  <a:lnTo>
                    <a:pt x="2645" y="12007"/>
                  </a:lnTo>
                  <a:cubicBezTo>
                    <a:pt x="3952" y="13921"/>
                    <a:pt x="5776" y="15441"/>
                    <a:pt x="7904" y="16383"/>
                  </a:cubicBezTo>
                  <a:cubicBezTo>
                    <a:pt x="9697" y="17174"/>
                    <a:pt x="11673" y="17508"/>
                    <a:pt x="13588" y="17873"/>
                  </a:cubicBezTo>
                  <a:cubicBezTo>
                    <a:pt x="15259" y="18177"/>
                    <a:pt x="16962" y="18359"/>
                    <a:pt x="18603" y="18815"/>
                  </a:cubicBezTo>
                  <a:cubicBezTo>
                    <a:pt x="19849" y="20426"/>
                    <a:pt x="21035" y="22037"/>
                    <a:pt x="22190" y="23709"/>
                  </a:cubicBezTo>
                  <a:cubicBezTo>
                    <a:pt x="19880" y="21946"/>
                    <a:pt x="17266" y="20608"/>
                    <a:pt x="14469" y="19788"/>
                  </a:cubicBezTo>
                  <a:cubicBezTo>
                    <a:pt x="11946" y="19058"/>
                    <a:pt x="9302" y="18724"/>
                    <a:pt x="6870" y="17751"/>
                  </a:cubicBezTo>
                  <a:lnTo>
                    <a:pt x="6870" y="17751"/>
                  </a:lnTo>
                  <a:cubicBezTo>
                    <a:pt x="8177" y="19666"/>
                    <a:pt x="10001" y="21186"/>
                    <a:pt x="12129" y="22128"/>
                  </a:cubicBezTo>
                  <a:cubicBezTo>
                    <a:pt x="13952" y="22919"/>
                    <a:pt x="15898" y="23253"/>
                    <a:pt x="17843" y="23618"/>
                  </a:cubicBezTo>
                  <a:cubicBezTo>
                    <a:pt x="19454" y="23891"/>
                    <a:pt x="21095" y="24104"/>
                    <a:pt x="22706" y="24530"/>
                  </a:cubicBezTo>
                  <a:lnTo>
                    <a:pt x="23102" y="25077"/>
                  </a:lnTo>
                  <a:cubicBezTo>
                    <a:pt x="23102" y="25137"/>
                    <a:pt x="23102" y="25198"/>
                    <a:pt x="23102" y="25259"/>
                  </a:cubicBezTo>
                  <a:cubicBezTo>
                    <a:pt x="23132" y="25229"/>
                    <a:pt x="23132" y="25198"/>
                    <a:pt x="23132" y="25168"/>
                  </a:cubicBezTo>
                  <a:cubicBezTo>
                    <a:pt x="23375" y="25502"/>
                    <a:pt x="23588" y="25837"/>
                    <a:pt x="23801" y="26201"/>
                  </a:cubicBezTo>
                  <a:cubicBezTo>
                    <a:pt x="24713" y="27569"/>
                    <a:pt x="25564" y="28998"/>
                    <a:pt x="26354" y="30426"/>
                  </a:cubicBezTo>
                  <a:cubicBezTo>
                    <a:pt x="23831" y="28238"/>
                    <a:pt x="20883" y="26596"/>
                    <a:pt x="17722" y="25593"/>
                  </a:cubicBezTo>
                  <a:cubicBezTo>
                    <a:pt x="15108" y="24773"/>
                    <a:pt x="12341" y="24408"/>
                    <a:pt x="9819" y="23314"/>
                  </a:cubicBezTo>
                  <a:lnTo>
                    <a:pt x="9819" y="23314"/>
                  </a:lnTo>
                  <a:cubicBezTo>
                    <a:pt x="11156" y="25350"/>
                    <a:pt x="13041" y="26961"/>
                    <a:pt x="15229" y="27995"/>
                  </a:cubicBezTo>
                  <a:cubicBezTo>
                    <a:pt x="17114" y="28846"/>
                    <a:pt x="19150" y="29241"/>
                    <a:pt x="21156" y="29636"/>
                  </a:cubicBezTo>
                  <a:cubicBezTo>
                    <a:pt x="22980" y="30001"/>
                    <a:pt x="24804" y="30244"/>
                    <a:pt x="26597" y="30791"/>
                  </a:cubicBezTo>
                  <a:cubicBezTo>
                    <a:pt x="27752" y="32949"/>
                    <a:pt x="28846" y="35138"/>
                    <a:pt x="29880" y="37387"/>
                  </a:cubicBezTo>
                  <a:cubicBezTo>
                    <a:pt x="27387" y="35168"/>
                    <a:pt x="24469" y="33496"/>
                    <a:pt x="21339" y="32432"/>
                  </a:cubicBezTo>
                  <a:cubicBezTo>
                    <a:pt x="18725" y="31581"/>
                    <a:pt x="15959" y="31156"/>
                    <a:pt x="13466" y="30062"/>
                  </a:cubicBezTo>
                  <a:lnTo>
                    <a:pt x="13466" y="30062"/>
                  </a:lnTo>
                  <a:cubicBezTo>
                    <a:pt x="14773" y="32098"/>
                    <a:pt x="16597" y="33739"/>
                    <a:pt x="18785" y="34803"/>
                  </a:cubicBezTo>
                  <a:cubicBezTo>
                    <a:pt x="20640" y="35685"/>
                    <a:pt x="22676" y="36110"/>
                    <a:pt x="24682" y="36566"/>
                  </a:cubicBezTo>
                  <a:cubicBezTo>
                    <a:pt x="26475" y="36931"/>
                    <a:pt x="28299" y="37204"/>
                    <a:pt x="30032" y="37782"/>
                  </a:cubicBezTo>
                  <a:cubicBezTo>
                    <a:pt x="31004" y="39970"/>
                    <a:pt x="31916" y="42220"/>
                    <a:pt x="32737" y="44499"/>
                  </a:cubicBezTo>
                  <a:cubicBezTo>
                    <a:pt x="30032" y="42068"/>
                    <a:pt x="26840" y="40214"/>
                    <a:pt x="23375" y="39059"/>
                  </a:cubicBezTo>
                  <a:cubicBezTo>
                    <a:pt x="20579" y="38147"/>
                    <a:pt x="17600" y="37691"/>
                    <a:pt x="14895" y="36475"/>
                  </a:cubicBezTo>
                  <a:lnTo>
                    <a:pt x="14895" y="36475"/>
                  </a:lnTo>
                  <a:cubicBezTo>
                    <a:pt x="16293" y="38694"/>
                    <a:pt x="18269" y="40487"/>
                    <a:pt x="20640" y="41642"/>
                  </a:cubicBezTo>
                  <a:cubicBezTo>
                    <a:pt x="22676" y="42615"/>
                    <a:pt x="24865" y="43071"/>
                    <a:pt x="27053" y="43527"/>
                  </a:cubicBezTo>
                  <a:cubicBezTo>
                    <a:pt x="28968" y="43952"/>
                    <a:pt x="30974" y="44256"/>
                    <a:pt x="32859" y="44864"/>
                  </a:cubicBezTo>
                  <a:cubicBezTo>
                    <a:pt x="33436" y="46475"/>
                    <a:pt x="33983" y="48116"/>
                    <a:pt x="34500" y="49727"/>
                  </a:cubicBezTo>
                  <a:cubicBezTo>
                    <a:pt x="34548" y="49897"/>
                    <a:pt x="34678" y="49970"/>
                    <a:pt x="34810" y="49970"/>
                  </a:cubicBezTo>
                  <a:cubicBezTo>
                    <a:pt x="35009" y="49970"/>
                    <a:pt x="35212" y="49802"/>
                    <a:pt x="35138" y="49545"/>
                  </a:cubicBezTo>
                  <a:cubicBezTo>
                    <a:pt x="34652" y="47934"/>
                    <a:pt x="34105" y="46354"/>
                    <a:pt x="33527" y="44773"/>
                  </a:cubicBezTo>
                  <a:cubicBezTo>
                    <a:pt x="34287" y="43010"/>
                    <a:pt x="35321" y="41338"/>
                    <a:pt x="36233" y="39667"/>
                  </a:cubicBezTo>
                  <a:cubicBezTo>
                    <a:pt x="37266" y="37721"/>
                    <a:pt x="38360" y="35745"/>
                    <a:pt x="38938" y="33587"/>
                  </a:cubicBezTo>
                  <a:cubicBezTo>
                    <a:pt x="39606" y="31065"/>
                    <a:pt x="39546" y="28359"/>
                    <a:pt x="38755" y="25867"/>
                  </a:cubicBezTo>
                  <a:cubicBezTo>
                    <a:pt x="37935" y="28694"/>
                    <a:pt x="36354" y="31277"/>
                    <a:pt x="35199" y="34013"/>
                  </a:cubicBezTo>
                  <a:cubicBezTo>
                    <a:pt x="33922" y="37174"/>
                    <a:pt x="33254" y="40578"/>
                    <a:pt x="33254" y="43983"/>
                  </a:cubicBezTo>
                  <a:cubicBezTo>
                    <a:pt x="32494" y="41855"/>
                    <a:pt x="31643" y="39727"/>
                    <a:pt x="30731" y="37630"/>
                  </a:cubicBezTo>
                  <a:cubicBezTo>
                    <a:pt x="31430" y="36049"/>
                    <a:pt x="32342" y="34530"/>
                    <a:pt x="33193" y="33010"/>
                  </a:cubicBezTo>
                  <a:cubicBezTo>
                    <a:pt x="34166" y="31186"/>
                    <a:pt x="35138" y="29362"/>
                    <a:pt x="35685" y="27387"/>
                  </a:cubicBezTo>
                  <a:cubicBezTo>
                    <a:pt x="36293" y="25046"/>
                    <a:pt x="36263" y="22554"/>
                    <a:pt x="35533" y="20244"/>
                  </a:cubicBezTo>
                  <a:cubicBezTo>
                    <a:pt x="34743" y="22858"/>
                    <a:pt x="33284" y="25229"/>
                    <a:pt x="32251" y="27751"/>
                  </a:cubicBezTo>
                  <a:cubicBezTo>
                    <a:pt x="31035" y="30700"/>
                    <a:pt x="30427" y="33831"/>
                    <a:pt x="30427" y="36992"/>
                  </a:cubicBezTo>
                  <a:cubicBezTo>
                    <a:pt x="29454" y="34803"/>
                    <a:pt x="28390" y="32645"/>
                    <a:pt x="27235" y="30548"/>
                  </a:cubicBezTo>
                  <a:cubicBezTo>
                    <a:pt x="27904" y="28967"/>
                    <a:pt x="28786" y="27478"/>
                    <a:pt x="29576" y="25958"/>
                  </a:cubicBezTo>
                  <a:cubicBezTo>
                    <a:pt x="30518" y="24134"/>
                    <a:pt x="31491" y="22280"/>
                    <a:pt x="32008" y="20274"/>
                  </a:cubicBezTo>
                  <a:cubicBezTo>
                    <a:pt x="32585" y="17934"/>
                    <a:pt x="32494" y="15441"/>
                    <a:pt x="31734" y="13131"/>
                  </a:cubicBezTo>
                  <a:cubicBezTo>
                    <a:pt x="31004" y="15776"/>
                    <a:pt x="29576" y="18177"/>
                    <a:pt x="28573" y="20730"/>
                  </a:cubicBezTo>
                  <a:cubicBezTo>
                    <a:pt x="27418" y="23678"/>
                    <a:pt x="26871" y="26809"/>
                    <a:pt x="26901" y="29970"/>
                  </a:cubicBezTo>
                  <a:cubicBezTo>
                    <a:pt x="26020" y="28390"/>
                    <a:pt x="25077" y="26840"/>
                    <a:pt x="24044" y="25320"/>
                  </a:cubicBezTo>
                  <a:lnTo>
                    <a:pt x="23375" y="24317"/>
                  </a:lnTo>
                  <a:cubicBezTo>
                    <a:pt x="23831" y="22797"/>
                    <a:pt x="24439" y="21368"/>
                    <a:pt x="24956" y="19909"/>
                  </a:cubicBezTo>
                  <a:cubicBezTo>
                    <a:pt x="25624" y="18055"/>
                    <a:pt x="26324" y="16201"/>
                    <a:pt x="26567" y="14225"/>
                  </a:cubicBezTo>
                  <a:cubicBezTo>
                    <a:pt x="26810" y="11915"/>
                    <a:pt x="26415" y="9575"/>
                    <a:pt x="25412" y="7478"/>
                  </a:cubicBezTo>
                  <a:cubicBezTo>
                    <a:pt x="25047" y="10092"/>
                    <a:pt x="23983" y="12523"/>
                    <a:pt x="23345" y="15076"/>
                  </a:cubicBezTo>
                  <a:cubicBezTo>
                    <a:pt x="22646" y="17842"/>
                    <a:pt x="22494" y="20730"/>
                    <a:pt x="22858" y="23587"/>
                  </a:cubicBezTo>
                  <a:cubicBezTo>
                    <a:pt x="21703" y="21915"/>
                    <a:pt x="20518" y="20274"/>
                    <a:pt x="19272" y="18663"/>
                  </a:cubicBezTo>
                  <a:cubicBezTo>
                    <a:pt x="19545" y="17022"/>
                    <a:pt x="20062" y="15441"/>
                    <a:pt x="20488" y="13830"/>
                  </a:cubicBezTo>
                  <a:cubicBezTo>
                    <a:pt x="20974" y="11946"/>
                    <a:pt x="21491" y="10031"/>
                    <a:pt x="21521" y="8055"/>
                  </a:cubicBezTo>
                  <a:cubicBezTo>
                    <a:pt x="21551" y="5715"/>
                    <a:pt x="20943" y="3435"/>
                    <a:pt x="19728" y="1429"/>
                  </a:cubicBezTo>
                  <a:cubicBezTo>
                    <a:pt x="19606" y="4073"/>
                    <a:pt x="18785" y="6596"/>
                    <a:pt x="18421" y="9180"/>
                  </a:cubicBezTo>
                  <a:cubicBezTo>
                    <a:pt x="17965" y="12159"/>
                    <a:pt x="18086" y="15168"/>
                    <a:pt x="18816" y="18086"/>
                  </a:cubicBezTo>
                  <a:cubicBezTo>
                    <a:pt x="17509" y="16414"/>
                    <a:pt x="16111" y="14803"/>
                    <a:pt x="14682" y="13222"/>
                  </a:cubicBezTo>
                  <a:cubicBezTo>
                    <a:pt x="14712" y="12067"/>
                    <a:pt x="14864" y="10882"/>
                    <a:pt x="14925" y="9757"/>
                  </a:cubicBezTo>
                  <a:cubicBezTo>
                    <a:pt x="15077" y="8177"/>
                    <a:pt x="15199" y="6566"/>
                    <a:pt x="14925" y="4985"/>
                  </a:cubicBezTo>
                  <a:cubicBezTo>
                    <a:pt x="14621" y="3131"/>
                    <a:pt x="13800" y="1398"/>
                    <a:pt x="125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2" name="Google Shape;9742;p61"/>
            <p:cNvSpPr/>
            <p:nvPr/>
          </p:nvSpPr>
          <p:spPr>
            <a:xfrm>
              <a:off x="1289773" y="4071783"/>
              <a:ext cx="280653" cy="241014"/>
            </a:xfrm>
            <a:custGeom>
              <a:avLst/>
              <a:gdLst/>
              <a:ahLst/>
              <a:cxnLst/>
              <a:rect l="l" t="t" r="r" b="b"/>
              <a:pathLst>
                <a:path w="18239" h="15663" extrusionOk="0">
                  <a:moveTo>
                    <a:pt x="13003" y="0"/>
                  </a:moveTo>
                  <a:cubicBezTo>
                    <a:pt x="11034" y="0"/>
                    <a:pt x="8891" y="733"/>
                    <a:pt x="7448" y="1620"/>
                  </a:cubicBezTo>
                  <a:cubicBezTo>
                    <a:pt x="6840" y="1985"/>
                    <a:pt x="6262" y="2441"/>
                    <a:pt x="5746" y="2927"/>
                  </a:cubicBezTo>
                  <a:cubicBezTo>
                    <a:pt x="2736" y="5784"/>
                    <a:pt x="1490" y="9857"/>
                    <a:pt x="1" y="13565"/>
                  </a:cubicBezTo>
                  <a:lnTo>
                    <a:pt x="1551" y="15663"/>
                  </a:lnTo>
                  <a:cubicBezTo>
                    <a:pt x="7083" y="15298"/>
                    <a:pt x="13162" y="12866"/>
                    <a:pt x="15867" y="7699"/>
                  </a:cubicBezTo>
                  <a:cubicBezTo>
                    <a:pt x="16901" y="5723"/>
                    <a:pt x="18238" y="1893"/>
                    <a:pt x="15594" y="556"/>
                  </a:cubicBezTo>
                  <a:cubicBezTo>
                    <a:pt x="14831" y="165"/>
                    <a:pt x="13937" y="0"/>
                    <a:pt x="13003" y="0"/>
                  </a:cubicBezTo>
                  <a:close/>
                </a:path>
              </a:pathLst>
            </a:custGeom>
            <a:solidFill>
              <a:srgbClr val="B3D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3" name="Google Shape;9743;p61"/>
            <p:cNvSpPr/>
            <p:nvPr/>
          </p:nvSpPr>
          <p:spPr>
            <a:xfrm>
              <a:off x="1298190" y="4073321"/>
              <a:ext cx="252124" cy="217964"/>
            </a:xfrm>
            <a:custGeom>
              <a:avLst/>
              <a:gdLst/>
              <a:ahLst/>
              <a:cxnLst/>
              <a:rect l="l" t="t" r="r" b="b"/>
              <a:pathLst>
                <a:path w="16385" h="14165" extrusionOk="0">
                  <a:moveTo>
                    <a:pt x="11095" y="0"/>
                  </a:moveTo>
                  <a:lnTo>
                    <a:pt x="10883" y="30"/>
                  </a:lnTo>
                  <a:cubicBezTo>
                    <a:pt x="10943" y="578"/>
                    <a:pt x="11035" y="1246"/>
                    <a:pt x="11095" y="1976"/>
                  </a:cubicBezTo>
                  <a:cubicBezTo>
                    <a:pt x="11278" y="3496"/>
                    <a:pt x="11399" y="4803"/>
                    <a:pt x="11460" y="5198"/>
                  </a:cubicBezTo>
                  <a:cubicBezTo>
                    <a:pt x="10943" y="5714"/>
                    <a:pt x="10275" y="6383"/>
                    <a:pt x="9576" y="6991"/>
                  </a:cubicBezTo>
                  <a:cubicBezTo>
                    <a:pt x="8907" y="7599"/>
                    <a:pt x="8177" y="8268"/>
                    <a:pt x="7357" y="8906"/>
                  </a:cubicBezTo>
                  <a:cubicBezTo>
                    <a:pt x="7357" y="8663"/>
                    <a:pt x="7296" y="8207"/>
                    <a:pt x="7205" y="7569"/>
                  </a:cubicBezTo>
                  <a:cubicBezTo>
                    <a:pt x="7053" y="6626"/>
                    <a:pt x="6870" y="5319"/>
                    <a:pt x="6688" y="3860"/>
                  </a:cubicBezTo>
                  <a:cubicBezTo>
                    <a:pt x="6566" y="3161"/>
                    <a:pt x="6506" y="2462"/>
                    <a:pt x="6414" y="1854"/>
                  </a:cubicBezTo>
                  <a:cubicBezTo>
                    <a:pt x="6354" y="1885"/>
                    <a:pt x="6262" y="1945"/>
                    <a:pt x="6171" y="2006"/>
                  </a:cubicBezTo>
                  <a:cubicBezTo>
                    <a:pt x="6262" y="2614"/>
                    <a:pt x="6323" y="3252"/>
                    <a:pt x="6414" y="3921"/>
                  </a:cubicBezTo>
                  <a:cubicBezTo>
                    <a:pt x="6597" y="5380"/>
                    <a:pt x="6810" y="6687"/>
                    <a:pt x="7022" y="7629"/>
                  </a:cubicBezTo>
                  <a:cubicBezTo>
                    <a:pt x="7144" y="8268"/>
                    <a:pt x="7235" y="8754"/>
                    <a:pt x="7326" y="8967"/>
                  </a:cubicBezTo>
                  <a:lnTo>
                    <a:pt x="7053" y="9210"/>
                  </a:lnTo>
                  <a:cubicBezTo>
                    <a:pt x="6141" y="9939"/>
                    <a:pt x="5229" y="10639"/>
                    <a:pt x="4378" y="11246"/>
                  </a:cubicBezTo>
                  <a:cubicBezTo>
                    <a:pt x="3892" y="11581"/>
                    <a:pt x="3436" y="11885"/>
                    <a:pt x="3010" y="12189"/>
                  </a:cubicBezTo>
                  <a:cubicBezTo>
                    <a:pt x="3010" y="11976"/>
                    <a:pt x="3010" y="11642"/>
                    <a:pt x="2980" y="11277"/>
                  </a:cubicBezTo>
                  <a:cubicBezTo>
                    <a:pt x="2919" y="10547"/>
                    <a:pt x="2797" y="9514"/>
                    <a:pt x="2615" y="8389"/>
                  </a:cubicBezTo>
                  <a:cubicBezTo>
                    <a:pt x="2524" y="7842"/>
                    <a:pt x="2433" y="7295"/>
                    <a:pt x="2311" y="6839"/>
                  </a:cubicBezTo>
                  <a:lnTo>
                    <a:pt x="2129" y="7204"/>
                  </a:lnTo>
                  <a:cubicBezTo>
                    <a:pt x="2189" y="7599"/>
                    <a:pt x="2281" y="8024"/>
                    <a:pt x="2341" y="8450"/>
                  </a:cubicBezTo>
                  <a:cubicBezTo>
                    <a:pt x="2524" y="9575"/>
                    <a:pt x="2676" y="10578"/>
                    <a:pt x="2767" y="11307"/>
                  </a:cubicBezTo>
                  <a:cubicBezTo>
                    <a:pt x="2828" y="11733"/>
                    <a:pt x="2888" y="12067"/>
                    <a:pt x="2919" y="12249"/>
                  </a:cubicBezTo>
                  <a:cubicBezTo>
                    <a:pt x="2645" y="12462"/>
                    <a:pt x="2372" y="12645"/>
                    <a:pt x="2129" y="12797"/>
                  </a:cubicBezTo>
                  <a:cubicBezTo>
                    <a:pt x="1460" y="13222"/>
                    <a:pt x="943" y="13556"/>
                    <a:pt x="548" y="13800"/>
                  </a:cubicBezTo>
                  <a:cubicBezTo>
                    <a:pt x="366" y="13891"/>
                    <a:pt x="183" y="14012"/>
                    <a:pt x="1" y="14164"/>
                  </a:cubicBezTo>
                  <a:cubicBezTo>
                    <a:pt x="214" y="14073"/>
                    <a:pt x="396" y="13982"/>
                    <a:pt x="578" y="13860"/>
                  </a:cubicBezTo>
                  <a:cubicBezTo>
                    <a:pt x="974" y="13678"/>
                    <a:pt x="1521" y="13344"/>
                    <a:pt x="2220" y="12949"/>
                  </a:cubicBezTo>
                  <a:cubicBezTo>
                    <a:pt x="2433" y="12797"/>
                    <a:pt x="2706" y="12645"/>
                    <a:pt x="2980" y="12462"/>
                  </a:cubicBezTo>
                  <a:lnTo>
                    <a:pt x="2980" y="12432"/>
                  </a:lnTo>
                  <a:lnTo>
                    <a:pt x="3101" y="12371"/>
                  </a:lnTo>
                  <a:cubicBezTo>
                    <a:pt x="3405" y="12523"/>
                    <a:pt x="3770" y="12675"/>
                    <a:pt x="4104" y="12797"/>
                  </a:cubicBezTo>
                  <a:cubicBezTo>
                    <a:pt x="4773" y="13009"/>
                    <a:pt x="5715" y="13283"/>
                    <a:pt x="6749" y="13556"/>
                  </a:cubicBezTo>
                  <a:cubicBezTo>
                    <a:pt x="7235" y="13678"/>
                    <a:pt x="7721" y="13769"/>
                    <a:pt x="8177" y="13860"/>
                  </a:cubicBezTo>
                  <a:lnTo>
                    <a:pt x="8542" y="13678"/>
                  </a:lnTo>
                  <a:cubicBezTo>
                    <a:pt x="8025" y="13556"/>
                    <a:pt x="7417" y="13435"/>
                    <a:pt x="6810" y="13283"/>
                  </a:cubicBezTo>
                  <a:cubicBezTo>
                    <a:pt x="4925" y="12827"/>
                    <a:pt x="3405" y="12371"/>
                    <a:pt x="3132" y="12341"/>
                  </a:cubicBezTo>
                  <a:cubicBezTo>
                    <a:pt x="3557" y="12067"/>
                    <a:pt x="3983" y="11763"/>
                    <a:pt x="4469" y="11429"/>
                  </a:cubicBezTo>
                  <a:cubicBezTo>
                    <a:pt x="5320" y="10821"/>
                    <a:pt x="6232" y="10152"/>
                    <a:pt x="7174" y="9392"/>
                  </a:cubicBezTo>
                  <a:lnTo>
                    <a:pt x="7478" y="9149"/>
                  </a:lnTo>
                  <a:cubicBezTo>
                    <a:pt x="7843" y="9240"/>
                    <a:pt x="8208" y="9332"/>
                    <a:pt x="8603" y="9423"/>
                  </a:cubicBezTo>
                  <a:cubicBezTo>
                    <a:pt x="9606" y="9635"/>
                    <a:pt x="10639" y="9787"/>
                    <a:pt x="11673" y="9909"/>
                  </a:cubicBezTo>
                  <a:cubicBezTo>
                    <a:pt x="12372" y="9970"/>
                    <a:pt x="13010" y="10031"/>
                    <a:pt x="13588" y="10061"/>
                  </a:cubicBezTo>
                  <a:lnTo>
                    <a:pt x="13801" y="9818"/>
                  </a:lnTo>
                  <a:cubicBezTo>
                    <a:pt x="13162" y="9757"/>
                    <a:pt x="12463" y="9696"/>
                    <a:pt x="11703" y="9635"/>
                  </a:cubicBezTo>
                  <a:cubicBezTo>
                    <a:pt x="10487" y="9514"/>
                    <a:pt x="9424" y="9362"/>
                    <a:pt x="8633" y="9240"/>
                  </a:cubicBezTo>
                  <a:cubicBezTo>
                    <a:pt x="8147" y="9180"/>
                    <a:pt x="7752" y="9119"/>
                    <a:pt x="7539" y="9088"/>
                  </a:cubicBezTo>
                  <a:cubicBezTo>
                    <a:pt x="8329" y="8450"/>
                    <a:pt x="9028" y="7842"/>
                    <a:pt x="9728" y="7204"/>
                  </a:cubicBezTo>
                  <a:cubicBezTo>
                    <a:pt x="10396" y="6566"/>
                    <a:pt x="11004" y="5958"/>
                    <a:pt x="11521" y="5410"/>
                  </a:cubicBezTo>
                  <a:cubicBezTo>
                    <a:pt x="11825" y="5441"/>
                    <a:pt x="12129" y="5441"/>
                    <a:pt x="12463" y="5441"/>
                  </a:cubicBezTo>
                  <a:cubicBezTo>
                    <a:pt x="13132" y="5441"/>
                    <a:pt x="14044" y="5380"/>
                    <a:pt x="15077" y="5289"/>
                  </a:cubicBezTo>
                  <a:cubicBezTo>
                    <a:pt x="15503" y="5228"/>
                    <a:pt x="15928" y="5167"/>
                    <a:pt x="16293" y="5107"/>
                  </a:cubicBezTo>
                  <a:cubicBezTo>
                    <a:pt x="16323" y="5015"/>
                    <a:pt x="16354" y="4955"/>
                    <a:pt x="16384" y="4863"/>
                  </a:cubicBezTo>
                  <a:lnTo>
                    <a:pt x="16384" y="4863"/>
                  </a:lnTo>
                  <a:lnTo>
                    <a:pt x="15047" y="5015"/>
                  </a:lnTo>
                  <a:cubicBezTo>
                    <a:pt x="13466" y="5198"/>
                    <a:pt x="12098" y="5258"/>
                    <a:pt x="11582" y="5319"/>
                  </a:cubicBezTo>
                  <a:lnTo>
                    <a:pt x="11673" y="5258"/>
                  </a:lnTo>
                  <a:cubicBezTo>
                    <a:pt x="12190" y="4681"/>
                    <a:pt x="12615" y="4195"/>
                    <a:pt x="12919" y="3860"/>
                  </a:cubicBezTo>
                  <a:cubicBezTo>
                    <a:pt x="13071" y="3678"/>
                    <a:pt x="13193" y="3496"/>
                    <a:pt x="13314" y="3313"/>
                  </a:cubicBezTo>
                  <a:lnTo>
                    <a:pt x="13314" y="3313"/>
                  </a:lnTo>
                  <a:cubicBezTo>
                    <a:pt x="13132" y="3465"/>
                    <a:pt x="12980" y="3617"/>
                    <a:pt x="12828" y="3800"/>
                  </a:cubicBezTo>
                  <a:cubicBezTo>
                    <a:pt x="12524" y="4103"/>
                    <a:pt x="12068" y="4559"/>
                    <a:pt x="11521" y="5107"/>
                  </a:cubicBezTo>
                  <a:lnTo>
                    <a:pt x="11490" y="5137"/>
                  </a:lnTo>
                  <a:cubicBezTo>
                    <a:pt x="11521" y="4073"/>
                    <a:pt x="11460" y="3009"/>
                    <a:pt x="11338" y="1976"/>
                  </a:cubicBezTo>
                  <a:cubicBezTo>
                    <a:pt x="11247" y="1246"/>
                    <a:pt x="11156" y="578"/>
                    <a:pt x="11095" y="0"/>
                  </a:cubicBezTo>
                  <a:close/>
                </a:path>
              </a:pathLst>
            </a:custGeom>
            <a:solidFill>
              <a:srgbClr val="77AF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4" name="Google Shape;9744;p61"/>
            <p:cNvSpPr/>
            <p:nvPr/>
          </p:nvSpPr>
          <p:spPr>
            <a:xfrm>
              <a:off x="989502" y="3795238"/>
              <a:ext cx="411600" cy="535808"/>
            </a:xfrm>
            <a:custGeom>
              <a:avLst/>
              <a:gdLst/>
              <a:ahLst/>
              <a:cxnLst/>
              <a:rect l="l" t="t" r="r" b="b"/>
              <a:pathLst>
                <a:path w="26749" h="34821" extrusionOk="0">
                  <a:moveTo>
                    <a:pt x="14787" y="1"/>
                  </a:moveTo>
                  <a:cubicBezTo>
                    <a:pt x="13190" y="1"/>
                    <a:pt x="11575" y="552"/>
                    <a:pt x="10214" y="1446"/>
                  </a:cubicBezTo>
                  <a:cubicBezTo>
                    <a:pt x="5654" y="4394"/>
                    <a:pt x="2736" y="9318"/>
                    <a:pt x="1551" y="14546"/>
                  </a:cubicBezTo>
                  <a:cubicBezTo>
                    <a:pt x="1" y="21264"/>
                    <a:pt x="609" y="27160"/>
                    <a:pt x="4287" y="32966"/>
                  </a:cubicBezTo>
                  <a:lnTo>
                    <a:pt x="16536" y="34820"/>
                  </a:lnTo>
                  <a:cubicBezTo>
                    <a:pt x="24165" y="29714"/>
                    <a:pt x="26749" y="19622"/>
                    <a:pt x="25047" y="10990"/>
                  </a:cubicBezTo>
                  <a:cubicBezTo>
                    <a:pt x="24348" y="7434"/>
                    <a:pt x="22828" y="5154"/>
                    <a:pt x="20305" y="2662"/>
                  </a:cubicBezTo>
                  <a:cubicBezTo>
                    <a:pt x="19363" y="1598"/>
                    <a:pt x="18147" y="807"/>
                    <a:pt x="16810" y="321"/>
                  </a:cubicBezTo>
                  <a:cubicBezTo>
                    <a:pt x="16153" y="102"/>
                    <a:pt x="15472" y="1"/>
                    <a:pt x="14787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5" name="Google Shape;9745;p61"/>
            <p:cNvSpPr/>
            <p:nvPr/>
          </p:nvSpPr>
          <p:spPr>
            <a:xfrm>
              <a:off x="1006335" y="3824028"/>
              <a:ext cx="370454" cy="490646"/>
            </a:xfrm>
            <a:custGeom>
              <a:avLst/>
              <a:gdLst/>
              <a:ahLst/>
              <a:cxnLst/>
              <a:rect l="l" t="t" r="r" b="b"/>
              <a:pathLst>
                <a:path w="24075" h="31886" extrusionOk="0">
                  <a:moveTo>
                    <a:pt x="11977" y="7873"/>
                  </a:moveTo>
                  <a:lnTo>
                    <a:pt x="11977" y="7903"/>
                  </a:lnTo>
                  <a:lnTo>
                    <a:pt x="11946" y="7873"/>
                  </a:lnTo>
                  <a:close/>
                  <a:moveTo>
                    <a:pt x="8542" y="0"/>
                  </a:moveTo>
                  <a:lnTo>
                    <a:pt x="8238" y="213"/>
                  </a:lnTo>
                  <a:cubicBezTo>
                    <a:pt x="8542" y="821"/>
                    <a:pt x="8816" y="1459"/>
                    <a:pt x="9120" y="2098"/>
                  </a:cubicBezTo>
                  <a:cubicBezTo>
                    <a:pt x="9788" y="3496"/>
                    <a:pt x="10396" y="4833"/>
                    <a:pt x="11095" y="6353"/>
                  </a:cubicBezTo>
                  <a:cubicBezTo>
                    <a:pt x="11460" y="7082"/>
                    <a:pt x="11703" y="7630"/>
                    <a:pt x="11855" y="7873"/>
                  </a:cubicBezTo>
                  <a:cubicBezTo>
                    <a:pt x="11825" y="7903"/>
                    <a:pt x="11795" y="7933"/>
                    <a:pt x="11795" y="7964"/>
                  </a:cubicBezTo>
                  <a:lnTo>
                    <a:pt x="11886" y="7964"/>
                  </a:lnTo>
                  <a:lnTo>
                    <a:pt x="11946" y="8055"/>
                  </a:lnTo>
                  <a:cubicBezTo>
                    <a:pt x="11703" y="9058"/>
                    <a:pt x="11430" y="10183"/>
                    <a:pt x="11156" y="11368"/>
                  </a:cubicBezTo>
                  <a:cubicBezTo>
                    <a:pt x="10761" y="13040"/>
                    <a:pt x="10396" y="14833"/>
                    <a:pt x="10032" y="16748"/>
                  </a:cubicBezTo>
                  <a:cubicBezTo>
                    <a:pt x="9849" y="16414"/>
                    <a:pt x="9515" y="15836"/>
                    <a:pt x="9028" y="15107"/>
                  </a:cubicBezTo>
                  <a:cubicBezTo>
                    <a:pt x="8269" y="13921"/>
                    <a:pt x="7144" y="12341"/>
                    <a:pt x="5837" y="10639"/>
                  </a:cubicBezTo>
                  <a:cubicBezTo>
                    <a:pt x="4712" y="9119"/>
                    <a:pt x="3557" y="7812"/>
                    <a:pt x="2676" y="6809"/>
                  </a:cubicBezTo>
                  <a:lnTo>
                    <a:pt x="2524" y="7082"/>
                  </a:lnTo>
                  <a:cubicBezTo>
                    <a:pt x="3375" y="8116"/>
                    <a:pt x="4439" y="9423"/>
                    <a:pt x="5563" y="10882"/>
                  </a:cubicBezTo>
                  <a:cubicBezTo>
                    <a:pt x="6870" y="12584"/>
                    <a:pt x="7995" y="14134"/>
                    <a:pt x="8816" y="15259"/>
                  </a:cubicBezTo>
                  <a:cubicBezTo>
                    <a:pt x="9393" y="16049"/>
                    <a:pt x="9819" y="16627"/>
                    <a:pt x="10032" y="16900"/>
                  </a:cubicBezTo>
                  <a:lnTo>
                    <a:pt x="9880" y="17690"/>
                  </a:lnTo>
                  <a:cubicBezTo>
                    <a:pt x="9515" y="19940"/>
                    <a:pt x="9180" y="22098"/>
                    <a:pt x="8937" y="24074"/>
                  </a:cubicBezTo>
                  <a:cubicBezTo>
                    <a:pt x="8846" y="24651"/>
                    <a:pt x="8785" y="25198"/>
                    <a:pt x="8725" y="25745"/>
                  </a:cubicBezTo>
                  <a:lnTo>
                    <a:pt x="8451" y="25381"/>
                  </a:lnTo>
                  <a:cubicBezTo>
                    <a:pt x="8147" y="24925"/>
                    <a:pt x="7661" y="24286"/>
                    <a:pt x="7053" y="23526"/>
                  </a:cubicBezTo>
                  <a:lnTo>
                    <a:pt x="2372" y="17447"/>
                  </a:lnTo>
                  <a:lnTo>
                    <a:pt x="92" y="14499"/>
                  </a:lnTo>
                  <a:cubicBezTo>
                    <a:pt x="62" y="14651"/>
                    <a:pt x="31" y="14803"/>
                    <a:pt x="1" y="14985"/>
                  </a:cubicBezTo>
                  <a:cubicBezTo>
                    <a:pt x="639" y="15806"/>
                    <a:pt x="1308" y="16718"/>
                    <a:pt x="2037" y="17630"/>
                  </a:cubicBezTo>
                  <a:cubicBezTo>
                    <a:pt x="3861" y="20001"/>
                    <a:pt x="5563" y="22128"/>
                    <a:pt x="6810" y="23648"/>
                  </a:cubicBezTo>
                  <a:cubicBezTo>
                    <a:pt x="7448" y="24408"/>
                    <a:pt x="7934" y="25016"/>
                    <a:pt x="8329" y="25411"/>
                  </a:cubicBezTo>
                  <a:cubicBezTo>
                    <a:pt x="8481" y="25593"/>
                    <a:pt x="8603" y="25745"/>
                    <a:pt x="8694" y="25836"/>
                  </a:cubicBezTo>
                  <a:cubicBezTo>
                    <a:pt x="8542" y="27083"/>
                    <a:pt x="8451" y="28238"/>
                    <a:pt x="8390" y="29271"/>
                  </a:cubicBezTo>
                  <a:cubicBezTo>
                    <a:pt x="8299" y="30274"/>
                    <a:pt x="8238" y="31156"/>
                    <a:pt x="8208" y="31855"/>
                  </a:cubicBezTo>
                  <a:lnTo>
                    <a:pt x="8390" y="31885"/>
                  </a:lnTo>
                  <a:cubicBezTo>
                    <a:pt x="8451" y="31186"/>
                    <a:pt x="8542" y="30305"/>
                    <a:pt x="8633" y="29271"/>
                  </a:cubicBezTo>
                  <a:cubicBezTo>
                    <a:pt x="8755" y="28268"/>
                    <a:pt x="8877" y="27083"/>
                    <a:pt x="9028" y="25806"/>
                  </a:cubicBezTo>
                  <a:cubicBezTo>
                    <a:pt x="9150" y="25745"/>
                    <a:pt x="9363" y="25654"/>
                    <a:pt x="9667" y="25502"/>
                  </a:cubicBezTo>
                  <a:lnTo>
                    <a:pt x="11643" y="24529"/>
                  </a:lnTo>
                  <a:cubicBezTo>
                    <a:pt x="13314" y="23739"/>
                    <a:pt x="15655" y="22645"/>
                    <a:pt x="18299" y="21581"/>
                  </a:cubicBezTo>
                  <a:cubicBezTo>
                    <a:pt x="20366" y="20760"/>
                    <a:pt x="22342" y="20061"/>
                    <a:pt x="23922" y="19514"/>
                  </a:cubicBezTo>
                  <a:cubicBezTo>
                    <a:pt x="23953" y="19393"/>
                    <a:pt x="23983" y="19271"/>
                    <a:pt x="24014" y="19149"/>
                  </a:cubicBezTo>
                  <a:lnTo>
                    <a:pt x="24014" y="19149"/>
                  </a:lnTo>
                  <a:cubicBezTo>
                    <a:pt x="22342" y="19666"/>
                    <a:pt x="20305" y="20365"/>
                    <a:pt x="18147" y="21247"/>
                  </a:cubicBezTo>
                  <a:cubicBezTo>
                    <a:pt x="15898" y="22128"/>
                    <a:pt x="13679" y="23162"/>
                    <a:pt x="11521" y="24286"/>
                  </a:cubicBezTo>
                  <a:cubicBezTo>
                    <a:pt x="10700" y="24712"/>
                    <a:pt x="10062" y="25077"/>
                    <a:pt x="9606" y="25350"/>
                  </a:cubicBezTo>
                  <a:cubicBezTo>
                    <a:pt x="9332" y="25502"/>
                    <a:pt x="9150" y="25624"/>
                    <a:pt x="9028" y="25715"/>
                  </a:cubicBezTo>
                  <a:cubicBezTo>
                    <a:pt x="9089" y="25168"/>
                    <a:pt x="9180" y="24621"/>
                    <a:pt x="9241" y="24043"/>
                  </a:cubicBezTo>
                  <a:cubicBezTo>
                    <a:pt x="9515" y="22098"/>
                    <a:pt x="9849" y="19940"/>
                    <a:pt x="10214" y="17690"/>
                  </a:cubicBezTo>
                  <a:cubicBezTo>
                    <a:pt x="10275" y="17447"/>
                    <a:pt x="10336" y="17204"/>
                    <a:pt x="10366" y="16931"/>
                  </a:cubicBezTo>
                  <a:lnTo>
                    <a:pt x="10943" y="16657"/>
                  </a:lnTo>
                  <a:lnTo>
                    <a:pt x="12980" y="15563"/>
                  </a:lnTo>
                  <a:cubicBezTo>
                    <a:pt x="14712" y="14620"/>
                    <a:pt x="17083" y="13344"/>
                    <a:pt x="19758" y="11976"/>
                  </a:cubicBezTo>
                  <a:cubicBezTo>
                    <a:pt x="21308" y="11155"/>
                    <a:pt x="22767" y="10396"/>
                    <a:pt x="24074" y="9727"/>
                  </a:cubicBezTo>
                  <a:cubicBezTo>
                    <a:pt x="24044" y="9636"/>
                    <a:pt x="24014" y="9514"/>
                    <a:pt x="24014" y="9392"/>
                  </a:cubicBezTo>
                  <a:cubicBezTo>
                    <a:pt x="22676" y="10031"/>
                    <a:pt x="21156" y="10791"/>
                    <a:pt x="19576" y="11611"/>
                  </a:cubicBezTo>
                  <a:cubicBezTo>
                    <a:pt x="16901" y="13010"/>
                    <a:pt x="14561" y="14347"/>
                    <a:pt x="12858" y="15320"/>
                  </a:cubicBezTo>
                  <a:cubicBezTo>
                    <a:pt x="12007" y="15836"/>
                    <a:pt x="11339" y="16231"/>
                    <a:pt x="10852" y="16535"/>
                  </a:cubicBezTo>
                  <a:lnTo>
                    <a:pt x="10396" y="16839"/>
                  </a:lnTo>
                  <a:cubicBezTo>
                    <a:pt x="10731" y="14894"/>
                    <a:pt x="11095" y="13070"/>
                    <a:pt x="11460" y="11399"/>
                  </a:cubicBezTo>
                  <a:cubicBezTo>
                    <a:pt x="11764" y="10061"/>
                    <a:pt x="12068" y="8815"/>
                    <a:pt x="12342" y="7690"/>
                  </a:cubicBezTo>
                  <a:cubicBezTo>
                    <a:pt x="12706" y="7538"/>
                    <a:pt x="13253" y="7265"/>
                    <a:pt x="13922" y="6900"/>
                  </a:cubicBezTo>
                  <a:cubicBezTo>
                    <a:pt x="15229" y="6262"/>
                    <a:pt x="17023" y="5319"/>
                    <a:pt x="18968" y="4286"/>
                  </a:cubicBezTo>
                  <a:cubicBezTo>
                    <a:pt x="19758" y="3860"/>
                    <a:pt x="20518" y="3435"/>
                    <a:pt x="21248" y="3040"/>
                  </a:cubicBezTo>
                  <a:cubicBezTo>
                    <a:pt x="21187" y="2949"/>
                    <a:pt x="21096" y="2857"/>
                    <a:pt x="21035" y="2766"/>
                  </a:cubicBezTo>
                  <a:lnTo>
                    <a:pt x="18816" y="3952"/>
                  </a:lnTo>
                  <a:cubicBezTo>
                    <a:pt x="16840" y="4985"/>
                    <a:pt x="15077" y="5958"/>
                    <a:pt x="13801" y="6687"/>
                  </a:cubicBezTo>
                  <a:cubicBezTo>
                    <a:pt x="13223" y="7022"/>
                    <a:pt x="12737" y="7295"/>
                    <a:pt x="12402" y="7508"/>
                  </a:cubicBezTo>
                  <a:cubicBezTo>
                    <a:pt x="12494" y="7082"/>
                    <a:pt x="12585" y="6657"/>
                    <a:pt x="12706" y="6292"/>
                  </a:cubicBezTo>
                  <a:cubicBezTo>
                    <a:pt x="13071" y="4833"/>
                    <a:pt x="13375" y="3648"/>
                    <a:pt x="13588" y="2857"/>
                  </a:cubicBezTo>
                  <a:cubicBezTo>
                    <a:pt x="13709" y="2432"/>
                    <a:pt x="13801" y="2037"/>
                    <a:pt x="13861" y="1581"/>
                  </a:cubicBezTo>
                  <a:lnTo>
                    <a:pt x="13861" y="1581"/>
                  </a:lnTo>
                  <a:cubicBezTo>
                    <a:pt x="13709" y="1976"/>
                    <a:pt x="13557" y="2401"/>
                    <a:pt x="13436" y="2827"/>
                  </a:cubicBezTo>
                  <a:cubicBezTo>
                    <a:pt x="13162" y="3617"/>
                    <a:pt x="12828" y="4772"/>
                    <a:pt x="12433" y="6231"/>
                  </a:cubicBezTo>
                  <a:cubicBezTo>
                    <a:pt x="12311" y="6718"/>
                    <a:pt x="12159" y="7234"/>
                    <a:pt x="12007" y="7751"/>
                  </a:cubicBezTo>
                  <a:lnTo>
                    <a:pt x="11946" y="7812"/>
                  </a:lnTo>
                  <a:cubicBezTo>
                    <a:pt x="11855" y="7508"/>
                    <a:pt x="11643" y="6961"/>
                    <a:pt x="11369" y="6201"/>
                  </a:cubicBezTo>
                  <a:cubicBezTo>
                    <a:pt x="10913" y="5107"/>
                    <a:pt x="10244" y="3587"/>
                    <a:pt x="9484" y="1915"/>
                  </a:cubicBezTo>
                  <a:cubicBezTo>
                    <a:pt x="9150" y="1246"/>
                    <a:pt x="8846" y="578"/>
                    <a:pt x="8542" y="0"/>
                  </a:cubicBezTo>
                  <a:close/>
                </a:path>
              </a:pathLst>
            </a:custGeom>
            <a:solidFill>
              <a:srgbClr val="3F9E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6" name="Google Shape;9746;p61"/>
            <p:cNvSpPr/>
            <p:nvPr/>
          </p:nvSpPr>
          <p:spPr>
            <a:xfrm>
              <a:off x="705602" y="4061658"/>
              <a:ext cx="422833" cy="272759"/>
            </a:xfrm>
            <a:custGeom>
              <a:avLst/>
              <a:gdLst/>
              <a:ahLst/>
              <a:cxnLst/>
              <a:rect l="l" t="t" r="r" b="b"/>
              <a:pathLst>
                <a:path w="27479" h="17726" extrusionOk="0">
                  <a:moveTo>
                    <a:pt x="7639" y="0"/>
                  </a:moveTo>
                  <a:cubicBezTo>
                    <a:pt x="4513" y="0"/>
                    <a:pt x="580" y="785"/>
                    <a:pt x="304" y="4193"/>
                  </a:cubicBezTo>
                  <a:cubicBezTo>
                    <a:pt x="1" y="7931"/>
                    <a:pt x="3162" y="12187"/>
                    <a:pt x="5988" y="14284"/>
                  </a:cubicBezTo>
                  <a:cubicBezTo>
                    <a:pt x="6809" y="14862"/>
                    <a:pt x="7691" y="15378"/>
                    <a:pt x="8633" y="15804"/>
                  </a:cubicBezTo>
                  <a:cubicBezTo>
                    <a:pt x="12281" y="17451"/>
                    <a:pt x="16230" y="17725"/>
                    <a:pt x="20175" y="17725"/>
                  </a:cubicBezTo>
                  <a:cubicBezTo>
                    <a:pt x="21981" y="17725"/>
                    <a:pt x="23787" y="17668"/>
                    <a:pt x="25563" y="17658"/>
                  </a:cubicBezTo>
                  <a:lnTo>
                    <a:pt x="27478" y="14558"/>
                  </a:lnTo>
                  <a:cubicBezTo>
                    <a:pt x="24013" y="7536"/>
                    <a:pt x="17660" y="880"/>
                    <a:pt x="9484" y="89"/>
                  </a:cubicBezTo>
                  <a:cubicBezTo>
                    <a:pt x="8934" y="36"/>
                    <a:pt x="8305" y="0"/>
                    <a:pt x="7639" y="0"/>
                  </a:cubicBezTo>
                  <a:close/>
                </a:path>
              </a:pathLst>
            </a:custGeom>
            <a:solidFill>
              <a:srgbClr val="2E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7" name="Google Shape;9747;p61"/>
            <p:cNvSpPr/>
            <p:nvPr/>
          </p:nvSpPr>
          <p:spPr>
            <a:xfrm>
              <a:off x="734131" y="4063489"/>
              <a:ext cx="374655" cy="268481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3861" y="1"/>
                  </a:moveTo>
                  <a:cubicBezTo>
                    <a:pt x="3739" y="1"/>
                    <a:pt x="3618" y="31"/>
                    <a:pt x="3496" y="31"/>
                  </a:cubicBezTo>
                  <a:cubicBezTo>
                    <a:pt x="3770" y="578"/>
                    <a:pt x="4074" y="1125"/>
                    <a:pt x="4408" y="1703"/>
                  </a:cubicBezTo>
                  <a:cubicBezTo>
                    <a:pt x="5472" y="3679"/>
                    <a:pt x="6293" y="5411"/>
                    <a:pt x="6627" y="6019"/>
                  </a:cubicBezTo>
                  <a:lnTo>
                    <a:pt x="6505" y="5989"/>
                  </a:lnTo>
                  <a:cubicBezTo>
                    <a:pt x="5472" y="5563"/>
                    <a:pt x="4621" y="5290"/>
                    <a:pt x="4013" y="5107"/>
                  </a:cubicBezTo>
                  <a:cubicBezTo>
                    <a:pt x="3739" y="4986"/>
                    <a:pt x="3405" y="4894"/>
                    <a:pt x="3101" y="4834"/>
                  </a:cubicBezTo>
                  <a:lnTo>
                    <a:pt x="3101" y="4834"/>
                  </a:lnTo>
                  <a:cubicBezTo>
                    <a:pt x="3375" y="4986"/>
                    <a:pt x="3679" y="5107"/>
                    <a:pt x="3983" y="5229"/>
                  </a:cubicBezTo>
                  <a:cubicBezTo>
                    <a:pt x="4560" y="5442"/>
                    <a:pt x="5381" y="5776"/>
                    <a:pt x="6384" y="6201"/>
                  </a:cubicBezTo>
                  <a:lnTo>
                    <a:pt x="6445" y="6232"/>
                  </a:lnTo>
                  <a:cubicBezTo>
                    <a:pt x="5046" y="6749"/>
                    <a:pt x="3679" y="7387"/>
                    <a:pt x="2372" y="8116"/>
                  </a:cubicBezTo>
                  <a:cubicBezTo>
                    <a:pt x="1460" y="8633"/>
                    <a:pt x="639" y="9119"/>
                    <a:pt x="1" y="9515"/>
                  </a:cubicBezTo>
                  <a:lnTo>
                    <a:pt x="153" y="9758"/>
                  </a:lnTo>
                  <a:cubicBezTo>
                    <a:pt x="821" y="9393"/>
                    <a:pt x="1672" y="8937"/>
                    <a:pt x="2554" y="8451"/>
                  </a:cubicBezTo>
                  <a:cubicBezTo>
                    <a:pt x="4469" y="7417"/>
                    <a:pt x="6110" y="6597"/>
                    <a:pt x="6597" y="6262"/>
                  </a:cubicBezTo>
                  <a:cubicBezTo>
                    <a:pt x="7569" y="6688"/>
                    <a:pt x="8694" y="7205"/>
                    <a:pt x="9940" y="7782"/>
                  </a:cubicBezTo>
                  <a:cubicBezTo>
                    <a:pt x="11065" y="8360"/>
                    <a:pt x="12311" y="8967"/>
                    <a:pt x="13618" y="9667"/>
                  </a:cubicBezTo>
                  <a:cubicBezTo>
                    <a:pt x="13284" y="9849"/>
                    <a:pt x="12706" y="10153"/>
                    <a:pt x="11946" y="10609"/>
                  </a:cubicBezTo>
                  <a:cubicBezTo>
                    <a:pt x="10822" y="11278"/>
                    <a:pt x="9180" y="12220"/>
                    <a:pt x="7387" y="13253"/>
                  </a:cubicBezTo>
                  <a:cubicBezTo>
                    <a:pt x="6505" y="13740"/>
                    <a:pt x="5654" y="14226"/>
                    <a:pt x="4894" y="14651"/>
                  </a:cubicBezTo>
                  <a:lnTo>
                    <a:pt x="5229" y="14864"/>
                  </a:lnTo>
                  <a:cubicBezTo>
                    <a:pt x="5958" y="14469"/>
                    <a:pt x="6749" y="14044"/>
                    <a:pt x="7600" y="13588"/>
                  </a:cubicBezTo>
                  <a:cubicBezTo>
                    <a:pt x="9393" y="12554"/>
                    <a:pt x="10974" y="11612"/>
                    <a:pt x="12098" y="10852"/>
                  </a:cubicBezTo>
                  <a:cubicBezTo>
                    <a:pt x="12888" y="10335"/>
                    <a:pt x="13466" y="9940"/>
                    <a:pt x="13709" y="9727"/>
                  </a:cubicBezTo>
                  <a:lnTo>
                    <a:pt x="14165" y="9971"/>
                  </a:lnTo>
                  <a:cubicBezTo>
                    <a:pt x="15624" y="10791"/>
                    <a:pt x="16992" y="11612"/>
                    <a:pt x="18238" y="12372"/>
                  </a:cubicBezTo>
                  <a:cubicBezTo>
                    <a:pt x="18937" y="12828"/>
                    <a:pt x="19576" y="13253"/>
                    <a:pt x="20183" y="13648"/>
                  </a:cubicBezTo>
                  <a:cubicBezTo>
                    <a:pt x="19910" y="13770"/>
                    <a:pt x="19515" y="13952"/>
                    <a:pt x="19028" y="14195"/>
                  </a:cubicBezTo>
                  <a:cubicBezTo>
                    <a:pt x="18117" y="14682"/>
                    <a:pt x="16840" y="15381"/>
                    <a:pt x="15472" y="16202"/>
                  </a:cubicBezTo>
                  <a:cubicBezTo>
                    <a:pt x="14773" y="16627"/>
                    <a:pt x="14135" y="17022"/>
                    <a:pt x="13557" y="17417"/>
                  </a:cubicBezTo>
                  <a:cubicBezTo>
                    <a:pt x="13770" y="17417"/>
                    <a:pt x="13952" y="17448"/>
                    <a:pt x="14135" y="17448"/>
                  </a:cubicBezTo>
                  <a:lnTo>
                    <a:pt x="15654" y="16536"/>
                  </a:lnTo>
                  <a:cubicBezTo>
                    <a:pt x="17022" y="15715"/>
                    <a:pt x="18268" y="14986"/>
                    <a:pt x="19180" y="14439"/>
                  </a:cubicBezTo>
                  <a:cubicBezTo>
                    <a:pt x="19667" y="14135"/>
                    <a:pt x="20062" y="13922"/>
                    <a:pt x="20305" y="13740"/>
                  </a:cubicBezTo>
                  <a:cubicBezTo>
                    <a:pt x="20700" y="14013"/>
                    <a:pt x="21095" y="14287"/>
                    <a:pt x="21460" y="14530"/>
                  </a:cubicBezTo>
                  <a:cubicBezTo>
                    <a:pt x="22342" y="15168"/>
                    <a:pt x="23071" y="15685"/>
                    <a:pt x="23588" y="16050"/>
                  </a:cubicBezTo>
                  <a:cubicBezTo>
                    <a:pt x="23801" y="16232"/>
                    <a:pt x="24074" y="16414"/>
                    <a:pt x="24348" y="16566"/>
                  </a:cubicBezTo>
                  <a:lnTo>
                    <a:pt x="24348" y="16536"/>
                  </a:lnTo>
                  <a:cubicBezTo>
                    <a:pt x="24104" y="16323"/>
                    <a:pt x="23892" y="16110"/>
                    <a:pt x="23649" y="15928"/>
                  </a:cubicBezTo>
                  <a:cubicBezTo>
                    <a:pt x="23193" y="15533"/>
                    <a:pt x="22463" y="14986"/>
                    <a:pt x="21582" y="14317"/>
                  </a:cubicBezTo>
                  <a:cubicBezTo>
                    <a:pt x="21278" y="14074"/>
                    <a:pt x="20943" y="13800"/>
                    <a:pt x="20548" y="13557"/>
                  </a:cubicBezTo>
                  <a:lnTo>
                    <a:pt x="20548" y="13527"/>
                  </a:lnTo>
                  <a:lnTo>
                    <a:pt x="20518" y="13527"/>
                  </a:lnTo>
                  <a:lnTo>
                    <a:pt x="20335" y="13405"/>
                  </a:lnTo>
                  <a:cubicBezTo>
                    <a:pt x="20396" y="12888"/>
                    <a:pt x="20396" y="12372"/>
                    <a:pt x="20335" y="11825"/>
                  </a:cubicBezTo>
                  <a:cubicBezTo>
                    <a:pt x="20275" y="10548"/>
                    <a:pt x="20153" y="9271"/>
                    <a:pt x="19971" y="7995"/>
                  </a:cubicBezTo>
                  <a:cubicBezTo>
                    <a:pt x="19849" y="7296"/>
                    <a:pt x="19727" y="6597"/>
                    <a:pt x="19606" y="5989"/>
                  </a:cubicBezTo>
                  <a:cubicBezTo>
                    <a:pt x="19454" y="5837"/>
                    <a:pt x="19302" y="5685"/>
                    <a:pt x="19180" y="5563"/>
                  </a:cubicBezTo>
                  <a:lnTo>
                    <a:pt x="19180" y="5563"/>
                  </a:lnTo>
                  <a:cubicBezTo>
                    <a:pt x="19302" y="6293"/>
                    <a:pt x="19454" y="7144"/>
                    <a:pt x="19576" y="8056"/>
                  </a:cubicBezTo>
                  <a:cubicBezTo>
                    <a:pt x="19971" y="10761"/>
                    <a:pt x="20183" y="13010"/>
                    <a:pt x="20275" y="13375"/>
                  </a:cubicBezTo>
                  <a:cubicBezTo>
                    <a:pt x="19697" y="12980"/>
                    <a:pt x="19059" y="12554"/>
                    <a:pt x="18390" y="12098"/>
                  </a:cubicBezTo>
                  <a:cubicBezTo>
                    <a:pt x="17174" y="11308"/>
                    <a:pt x="15776" y="10457"/>
                    <a:pt x="14317" y="9636"/>
                  </a:cubicBezTo>
                  <a:lnTo>
                    <a:pt x="13800" y="9363"/>
                  </a:lnTo>
                  <a:cubicBezTo>
                    <a:pt x="13800" y="9089"/>
                    <a:pt x="13709" y="8512"/>
                    <a:pt x="13588" y="7752"/>
                  </a:cubicBezTo>
                  <a:cubicBezTo>
                    <a:pt x="13405" y="6657"/>
                    <a:pt x="13071" y="5138"/>
                    <a:pt x="12584" y="3496"/>
                  </a:cubicBezTo>
                  <a:cubicBezTo>
                    <a:pt x="12311" y="2554"/>
                    <a:pt x="12037" y="1673"/>
                    <a:pt x="11764" y="913"/>
                  </a:cubicBezTo>
                  <a:lnTo>
                    <a:pt x="11369" y="761"/>
                  </a:lnTo>
                  <a:lnTo>
                    <a:pt x="11369" y="761"/>
                  </a:lnTo>
                  <a:cubicBezTo>
                    <a:pt x="11612" y="1612"/>
                    <a:pt x="11916" y="2584"/>
                    <a:pt x="12220" y="3618"/>
                  </a:cubicBezTo>
                  <a:cubicBezTo>
                    <a:pt x="12676" y="5259"/>
                    <a:pt x="13071" y="6749"/>
                    <a:pt x="13314" y="7812"/>
                  </a:cubicBezTo>
                  <a:cubicBezTo>
                    <a:pt x="13496" y="8512"/>
                    <a:pt x="13618" y="9028"/>
                    <a:pt x="13709" y="9302"/>
                  </a:cubicBezTo>
                  <a:cubicBezTo>
                    <a:pt x="12433" y="8633"/>
                    <a:pt x="11217" y="8025"/>
                    <a:pt x="10062" y="7478"/>
                  </a:cubicBezTo>
                  <a:cubicBezTo>
                    <a:pt x="8876" y="6931"/>
                    <a:pt x="7752" y="6475"/>
                    <a:pt x="6779" y="6080"/>
                  </a:cubicBezTo>
                  <a:cubicBezTo>
                    <a:pt x="6718" y="5837"/>
                    <a:pt x="6566" y="5411"/>
                    <a:pt x="6323" y="4834"/>
                  </a:cubicBezTo>
                  <a:cubicBezTo>
                    <a:pt x="5958" y="3983"/>
                    <a:pt x="5411" y="2797"/>
                    <a:pt x="4742" y="1521"/>
                  </a:cubicBezTo>
                  <a:cubicBezTo>
                    <a:pt x="4438" y="973"/>
                    <a:pt x="4165" y="457"/>
                    <a:pt x="3861" y="1"/>
                  </a:cubicBezTo>
                  <a:close/>
                </a:path>
              </a:pathLst>
            </a:custGeom>
            <a:solidFill>
              <a:srgbClr val="348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8" name="Google Shape;9748;p61"/>
            <p:cNvSpPr/>
            <p:nvPr/>
          </p:nvSpPr>
          <p:spPr>
            <a:xfrm>
              <a:off x="834688" y="4248246"/>
              <a:ext cx="3318914" cy="136579"/>
            </a:xfrm>
            <a:custGeom>
              <a:avLst/>
              <a:gdLst/>
              <a:ahLst/>
              <a:cxnLst/>
              <a:rect l="l" t="t" r="r" b="b"/>
              <a:pathLst>
                <a:path w="215689" h="8876" extrusionOk="0">
                  <a:moveTo>
                    <a:pt x="8056" y="0"/>
                  </a:moveTo>
                  <a:cubicBezTo>
                    <a:pt x="4925" y="0"/>
                    <a:pt x="2159" y="1945"/>
                    <a:pt x="1065" y="4863"/>
                  </a:cubicBezTo>
                  <a:lnTo>
                    <a:pt x="396" y="6626"/>
                  </a:lnTo>
                  <a:cubicBezTo>
                    <a:pt x="1" y="7720"/>
                    <a:pt x="791" y="8876"/>
                    <a:pt x="1976" y="8876"/>
                  </a:cubicBezTo>
                  <a:lnTo>
                    <a:pt x="213713" y="8876"/>
                  </a:lnTo>
                  <a:cubicBezTo>
                    <a:pt x="214868" y="8876"/>
                    <a:pt x="215689" y="7720"/>
                    <a:pt x="215294" y="6626"/>
                  </a:cubicBezTo>
                  <a:lnTo>
                    <a:pt x="214625" y="4863"/>
                  </a:lnTo>
                  <a:cubicBezTo>
                    <a:pt x="213531" y="1945"/>
                    <a:pt x="210734" y="0"/>
                    <a:pt x="207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9" name="Google Shape;9749;p61"/>
            <p:cNvSpPr/>
            <p:nvPr/>
          </p:nvSpPr>
          <p:spPr>
            <a:xfrm>
              <a:off x="1474531" y="4260403"/>
              <a:ext cx="2067311" cy="108051"/>
            </a:xfrm>
            <a:custGeom>
              <a:avLst/>
              <a:gdLst/>
              <a:ahLst/>
              <a:cxnLst/>
              <a:rect l="l" t="t" r="r" b="b"/>
              <a:pathLst>
                <a:path w="134350" h="7022" extrusionOk="0">
                  <a:moveTo>
                    <a:pt x="67175" y="0"/>
                  </a:moveTo>
                  <a:cubicBezTo>
                    <a:pt x="30092" y="0"/>
                    <a:pt x="0" y="1581"/>
                    <a:pt x="0" y="3496"/>
                  </a:cubicBezTo>
                  <a:cubicBezTo>
                    <a:pt x="0" y="5441"/>
                    <a:pt x="30092" y="7022"/>
                    <a:pt x="67175" y="7022"/>
                  </a:cubicBezTo>
                  <a:cubicBezTo>
                    <a:pt x="104288" y="7022"/>
                    <a:pt x="134349" y="5441"/>
                    <a:pt x="134349" y="3496"/>
                  </a:cubicBezTo>
                  <a:cubicBezTo>
                    <a:pt x="134349" y="1581"/>
                    <a:pt x="104288" y="0"/>
                    <a:pt x="6717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0" name="Google Shape;9750;p61"/>
            <p:cNvSpPr/>
            <p:nvPr/>
          </p:nvSpPr>
          <p:spPr>
            <a:xfrm>
              <a:off x="2428187" y="3914738"/>
              <a:ext cx="786717" cy="120915"/>
            </a:xfrm>
            <a:custGeom>
              <a:avLst/>
              <a:gdLst/>
              <a:ahLst/>
              <a:cxnLst/>
              <a:rect l="l" t="t" r="r" b="b"/>
              <a:pathLst>
                <a:path w="51127" h="7858" extrusionOk="0">
                  <a:moveTo>
                    <a:pt x="394" y="1"/>
                  </a:moveTo>
                  <a:cubicBezTo>
                    <a:pt x="200" y="1"/>
                    <a:pt x="1" y="152"/>
                    <a:pt x="1" y="397"/>
                  </a:cubicBezTo>
                  <a:cubicBezTo>
                    <a:pt x="1095" y="4045"/>
                    <a:pt x="4104" y="5656"/>
                    <a:pt x="7630" y="6415"/>
                  </a:cubicBezTo>
                  <a:cubicBezTo>
                    <a:pt x="12494" y="7449"/>
                    <a:pt x="17600" y="7783"/>
                    <a:pt x="22555" y="7844"/>
                  </a:cubicBezTo>
                  <a:cubicBezTo>
                    <a:pt x="23427" y="7852"/>
                    <a:pt x="24304" y="7857"/>
                    <a:pt x="25183" y="7857"/>
                  </a:cubicBezTo>
                  <a:cubicBezTo>
                    <a:pt x="30669" y="7857"/>
                    <a:pt x="36250" y="7666"/>
                    <a:pt x="41673" y="6932"/>
                  </a:cubicBezTo>
                  <a:cubicBezTo>
                    <a:pt x="43923" y="6628"/>
                    <a:pt x="46719" y="6020"/>
                    <a:pt x="48786" y="5048"/>
                  </a:cubicBezTo>
                  <a:cubicBezTo>
                    <a:pt x="50367" y="4288"/>
                    <a:pt x="51126" y="3163"/>
                    <a:pt x="50975" y="1400"/>
                  </a:cubicBezTo>
                  <a:cubicBezTo>
                    <a:pt x="50959" y="1172"/>
                    <a:pt x="50769" y="1058"/>
                    <a:pt x="50587" y="1058"/>
                  </a:cubicBezTo>
                  <a:cubicBezTo>
                    <a:pt x="50405" y="1058"/>
                    <a:pt x="50230" y="1172"/>
                    <a:pt x="50245" y="1400"/>
                  </a:cubicBezTo>
                  <a:cubicBezTo>
                    <a:pt x="50458" y="3893"/>
                    <a:pt x="48360" y="4531"/>
                    <a:pt x="46354" y="5048"/>
                  </a:cubicBezTo>
                  <a:cubicBezTo>
                    <a:pt x="43649" y="5777"/>
                    <a:pt x="40853" y="6294"/>
                    <a:pt x="38056" y="6567"/>
                  </a:cubicBezTo>
                  <a:cubicBezTo>
                    <a:pt x="33322" y="6940"/>
                    <a:pt x="28588" y="7126"/>
                    <a:pt x="23834" y="7126"/>
                  </a:cubicBezTo>
                  <a:cubicBezTo>
                    <a:pt x="23154" y="7126"/>
                    <a:pt x="22475" y="7122"/>
                    <a:pt x="21795" y="7115"/>
                  </a:cubicBezTo>
                  <a:cubicBezTo>
                    <a:pt x="17570" y="7023"/>
                    <a:pt x="13314" y="6628"/>
                    <a:pt x="9150" y="5929"/>
                  </a:cubicBezTo>
                  <a:cubicBezTo>
                    <a:pt x="5472" y="5382"/>
                    <a:pt x="1885" y="4075"/>
                    <a:pt x="700" y="184"/>
                  </a:cubicBezTo>
                  <a:cubicBezTo>
                    <a:pt x="631" y="57"/>
                    <a:pt x="513" y="1"/>
                    <a:pt x="394" y="1"/>
                  </a:cubicBezTo>
                  <a:close/>
                </a:path>
              </a:pathLst>
            </a:custGeom>
            <a:solidFill>
              <a:srgbClr val="323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1" name="Google Shape;9751;p61"/>
            <p:cNvSpPr/>
            <p:nvPr/>
          </p:nvSpPr>
          <p:spPr>
            <a:xfrm>
              <a:off x="2680295" y="2561192"/>
              <a:ext cx="365376" cy="620824"/>
            </a:xfrm>
            <a:custGeom>
              <a:avLst/>
              <a:gdLst/>
              <a:ahLst/>
              <a:cxnLst/>
              <a:rect l="l" t="t" r="r" b="b"/>
              <a:pathLst>
                <a:path w="23745" h="40346" extrusionOk="0">
                  <a:moveTo>
                    <a:pt x="8606" y="1"/>
                  </a:moveTo>
                  <a:cubicBezTo>
                    <a:pt x="7715" y="1"/>
                    <a:pt x="6810" y="112"/>
                    <a:pt x="5927" y="244"/>
                  </a:cubicBezTo>
                  <a:cubicBezTo>
                    <a:pt x="3648" y="579"/>
                    <a:pt x="1794" y="1247"/>
                    <a:pt x="0" y="2767"/>
                  </a:cubicBezTo>
                  <a:lnTo>
                    <a:pt x="11155" y="40306"/>
                  </a:lnTo>
                  <a:cubicBezTo>
                    <a:pt x="11475" y="40332"/>
                    <a:pt x="11798" y="40346"/>
                    <a:pt x="12123" y="40346"/>
                  </a:cubicBezTo>
                  <a:cubicBezTo>
                    <a:pt x="17689" y="40346"/>
                    <a:pt x="23745" y="36452"/>
                    <a:pt x="23314" y="30306"/>
                  </a:cubicBezTo>
                  <a:cubicBezTo>
                    <a:pt x="23101" y="27631"/>
                    <a:pt x="22341" y="24774"/>
                    <a:pt x="21703" y="22160"/>
                  </a:cubicBezTo>
                  <a:cubicBezTo>
                    <a:pt x="20396" y="16719"/>
                    <a:pt x="18542" y="11400"/>
                    <a:pt x="16201" y="6293"/>
                  </a:cubicBezTo>
                  <a:cubicBezTo>
                    <a:pt x="15107" y="3953"/>
                    <a:pt x="13739" y="1491"/>
                    <a:pt x="11368" y="487"/>
                  </a:cubicBezTo>
                  <a:cubicBezTo>
                    <a:pt x="10490" y="127"/>
                    <a:pt x="9556" y="1"/>
                    <a:pt x="86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2" name="Google Shape;9752;p61"/>
            <p:cNvSpPr/>
            <p:nvPr/>
          </p:nvSpPr>
          <p:spPr>
            <a:xfrm>
              <a:off x="2781314" y="2563069"/>
              <a:ext cx="188035" cy="594019"/>
            </a:xfrm>
            <a:custGeom>
              <a:avLst/>
              <a:gdLst/>
              <a:ahLst/>
              <a:cxnLst/>
              <a:rect l="l" t="t" r="r" b="b"/>
              <a:pathLst>
                <a:path w="12220" h="38604" extrusionOk="0">
                  <a:moveTo>
                    <a:pt x="335" y="1"/>
                  </a:moveTo>
                  <a:lnTo>
                    <a:pt x="1" y="31"/>
                  </a:lnTo>
                  <a:cubicBezTo>
                    <a:pt x="639" y="1034"/>
                    <a:pt x="1490" y="2311"/>
                    <a:pt x="2402" y="3922"/>
                  </a:cubicBezTo>
                  <a:cubicBezTo>
                    <a:pt x="3739" y="6201"/>
                    <a:pt x="4955" y="8603"/>
                    <a:pt x="5989" y="11034"/>
                  </a:cubicBezTo>
                  <a:cubicBezTo>
                    <a:pt x="7265" y="14044"/>
                    <a:pt x="8359" y="17113"/>
                    <a:pt x="9271" y="20244"/>
                  </a:cubicBezTo>
                  <a:cubicBezTo>
                    <a:pt x="10214" y="23375"/>
                    <a:pt x="10882" y="26536"/>
                    <a:pt x="11338" y="29788"/>
                  </a:cubicBezTo>
                  <a:cubicBezTo>
                    <a:pt x="11521" y="31278"/>
                    <a:pt x="11642" y="32676"/>
                    <a:pt x="11703" y="34013"/>
                  </a:cubicBezTo>
                  <a:cubicBezTo>
                    <a:pt x="11794" y="35351"/>
                    <a:pt x="11733" y="36597"/>
                    <a:pt x="11764" y="37752"/>
                  </a:cubicBezTo>
                  <a:lnTo>
                    <a:pt x="11764" y="38603"/>
                  </a:lnTo>
                  <a:lnTo>
                    <a:pt x="12189" y="38360"/>
                  </a:lnTo>
                  <a:lnTo>
                    <a:pt x="12189" y="37752"/>
                  </a:lnTo>
                  <a:cubicBezTo>
                    <a:pt x="12189" y="36597"/>
                    <a:pt x="12220" y="35351"/>
                    <a:pt x="12220" y="34013"/>
                  </a:cubicBezTo>
                  <a:cubicBezTo>
                    <a:pt x="12189" y="32554"/>
                    <a:pt x="12098" y="31126"/>
                    <a:pt x="11916" y="29697"/>
                  </a:cubicBezTo>
                  <a:cubicBezTo>
                    <a:pt x="11521" y="26445"/>
                    <a:pt x="10822" y="23223"/>
                    <a:pt x="9879" y="20062"/>
                  </a:cubicBezTo>
                  <a:cubicBezTo>
                    <a:pt x="8967" y="16901"/>
                    <a:pt x="7843" y="13800"/>
                    <a:pt x="6536" y="10791"/>
                  </a:cubicBezTo>
                  <a:cubicBezTo>
                    <a:pt x="5441" y="8360"/>
                    <a:pt x="4195" y="5958"/>
                    <a:pt x="2797" y="3679"/>
                  </a:cubicBezTo>
                  <a:cubicBezTo>
                    <a:pt x="1885" y="2189"/>
                    <a:pt x="1034" y="943"/>
                    <a:pt x="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3" name="Google Shape;9753;p61"/>
            <p:cNvSpPr/>
            <p:nvPr/>
          </p:nvSpPr>
          <p:spPr>
            <a:xfrm>
              <a:off x="2645212" y="3678093"/>
              <a:ext cx="183834" cy="210024"/>
            </a:xfrm>
            <a:custGeom>
              <a:avLst/>
              <a:gdLst/>
              <a:ahLst/>
              <a:cxnLst/>
              <a:rect l="l" t="t" r="r" b="b"/>
              <a:pathLst>
                <a:path w="11947" h="13649" extrusionOk="0">
                  <a:moveTo>
                    <a:pt x="7052" y="1"/>
                  </a:moveTo>
                  <a:cubicBezTo>
                    <a:pt x="5563" y="1521"/>
                    <a:pt x="4043" y="3040"/>
                    <a:pt x="2523" y="4499"/>
                  </a:cubicBezTo>
                  <a:lnTo>
                    <a:pt x="3435" y="5472"/>
                  </a:lnTo>
                  <a:lnTo>
                    <a:pt x="2827" y="8664"/>
                  </a:lnTo>
                  <a:cubicBezTo>
                    <a:pt x="2827" y="8664"/>
                    <a:pt x="1" y="12037"/>
                    <a:pt x="1064" y="13648"/>
                  </a:cubicBezTo>
                  <a:lnTo>
                    <a:pt x="11946" y="3800"/>
                  </a:lnTo>
                  <a:lnTo>
                    <a:pt x="7751" y="791"/>
                  </a:lnTo>
                  <a:lnTo>
                    <a:pt x="7052" y="1"/>
                  </a:lnTo>
                  <a:close/>
                </a:path>
              </a:pathLst>
            </a:custGeom>
            <a:solidFill>
              <a:srgbClr val="3E4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4" name="Google Shape;9754;p61"/>
            <p:cNvSpPr/>
            <p:nvPr/>
          </p:nvSpPr>
          <p:spPr>
            <a:xfrm>
              <a:off x="2636795" y="3608403"/>
              <a:ext cx="116945" cy="141273"/>
            </a:xfrm>
            <a:custGeom>
              <a:avLst/>
              <a:gdLst/>
              <a:ahLst/>
              <a:cxnLst/>
              <a:rect l="l" t="t" r="r" b="b"/>
              <a:pathLst>
                <a:path w="7600" h="9181" extrusionOk="0">
                  <a:moveTo>
                    <a:pt x="3709" y="1"/>
                  </a:moveTo>
                  <a:lnTo>
                    <a:pt x="0" y="5776"/>
                  </a:lnTo>
                  <a:lnTo>
                    <a:pt x="3075" y="9024"/>
                  </a:lnTo>
                  <a:lnTo>
                    <a:pt x="3075" y="9024"/>
                  </a:lnTo>
                  <a:cubicBezTo>
                    <a:pt x="4593" y="7536"/>
                    <a:pt x="6111" y="6048"/>
                    <a:pt x="7599" y="4499"/>
                  </a:cubicBezTo>
                  <a:lnTo>
                    <a:pt x="3709" y="1"/>
                  </a:lnTo>
                  <a:close/>
                  <a:moveTo>
                    <a:pt x="3075" y="9024"/>
                  </a:moveTo>
                  <a:lnTo>
                    <a:pt x="3075" y="9024"/>
                  </a:lnTo>
                  <a:cubicBezTo>
                    <a:pt x="3073" y="9026"/>
                    <a:pt x="3072" y="9027"/>
                    <a:pt x="3070" y="9028"/>
                  </a:cubicBezTo>
                  <a:lnTo>
                    <a:pt x="3222" y="9180"/>
                  </a:lnTo>
                  <a:lnTo>
                    <a:pt x="3075" y="9024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5" name="Google Shape;9755;p61"/>
            <p:cNvSpPr/>
            <p:nvPr/>
          </p:nvSpPr>
          <p:spPr>
            <a:xfrm>
              <a:off x="2653629" y="3719732"/>
              <a:ext cx="175417" cy="168385"/>
            </a:xfrm>
            <a:custGeom>
              <a:avLst/>
              <a:gdLst/>
              <a:ahLst/>
              <a:cxnLst/>
              <a:rect l="l" t="t" r="r" b="b"/>
              <a:pathLst>
                <a:path w="11400" h="10943" extrusionOk="0">
                  <a:moveTo>
                    <a:pt x="9849" y="0"/>
                  </a:moveTo>
                  <a:cubicBezTo>
                    <a:pt x="6992" y="2736"/>
                    <a:pt x="4013" y="5380"/>
                    <a:pt x="973" y="7933"/>
                  </a:cubicBezTo>
                  <a:cubicBezTo>
                    <a:pt x="396" y="8967"/>
                    <a:pt x="1" y="10152"/>
                    <a:pt x="517" y="10942"/>
                  </a:cubicBezTo>
                  <a:lnTo>
                    <a:pt x="11399" y="1094"/>
                  </a:lnTo>
                  <a:lnTo>
                    <a:pt x="9849" y="0"/>
                  </a:ln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6" name="Google Shape;9756;p61"/>
            <p:cNvSpPr/>
            <p:nvPr/>
          </p:nvSpPr>
          <p:spPr>
            <a:xfrm>
              <a:off x="2282729" y="3041543"/>
              <a:ext cx="449961" cy="687083"/>
            </a:xfrm>
            <a:custGeom>
              <a:avLst/>
              <a:gdLst/>
              <a:ahLst/>
              <a:cxnLst/>
              <a:rect l="l" t="t" r="r" b="b"/>
              <a:pathLst>
                <a:path w="29242" h="44652" extrusionOk="0">
                  <a:moveTo>
                    <a:pt x="24469" y="0"/>
                  </a:moveTo>
                  <a:cubicBezTo>
                    <a:pt x="24469" y="0"/>
                    <a:pt x="1277" y="9514"/>
                    <a:pt x="548" y="17387"/>
                  </a:cubicBezTo>
                  <a:cubicBezTo>
                    <a:pt x="1" y="23253"/>
                    <a:pt x="23892" y="44652"/>
                    <a:pt x="23892" y="44652"/>
                  </a:cubicBezTo>
                  <a:lnTo>
                    <a:pt x="29242" y="39120"/>
                  </a:lnTo>
                  <a:lnTo>
                    <a:pt x="16141" y="18724"/>
                  </a:lnTo>
                  <a:lnTo>
                    <a:pt x="27934" y="4286"/>
                  </a:lnTo>
                  <a:lnTo>
                    <a:pt x="24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7" name="Google Shape;9757;p61"/>
            <p:cNvSpPr/>
            <p:nvPr/>
          </p:nvSpPr>
          <p:spPr>
            <a:xfrm>
              <a:off x="2426802" y="3733965"/>
              <a:ext cx="822708" cy="244138"/>
            </a:xfrm>
            <a:custGeom>
              <a:avLst/>
              <a:gdLst/>
              <a:ahLst/>
              <a:cxnLst/>
              <a:rect l="l" t="t" r="r" b="b"/>
              <a:pathLst>
                <a:path w="53466" h="15866" extrusionOk="0">
                  <a:moveTo>
                    <a:pt x="13478" y="0"/>
                  </a:moveTo>
                  <a:cubicBezTo>
                    <a:pt x="11814" y="0"/>
                    <a:pt x="10167" y="105"/>
                    <a:pt x="8571" y="352"/>
                  </a:cubicBezTo>
                  <a:cubicBezTo>
                    <a:pt x="4711" y="929"/>
                    <a:pt x="1276" y="2662"/>
                    <a:pt x="91" y="6613"/>
                  </a:cubicBezTo>
                  <a:cubicBezTo>
                    <a:pt x="0" y="6885"/>
                    <a:pt x="223" y="7060"/>
                    <a:pt x="444" y="7060"/>
                  </a:cubicBezTo>
                  <a:cubicBezTo>
                    <a:pt x="593" y="7060"/>
                    <a:pt x="741" y="6980"/>
                    <a:pt x="790" y="6795"/>
                  </a:cubicBezTo>
                  <a:lnTo>
                    <a:pt x="790" y="6735"/>
                  </a:lnTo>
                  <a:cubicBezTo>
                    <a:pt x="2006" y="2722"/>
                    <a:pt x="5745" y="1324"/>
                    <a:pt x="9605" y="899"/>
                  </a:cubicBezTo>
                  <a:cubicBezTo>
                    <a:pt x="10772" y="782"/>
                    <a:pt x="11956" y="731"/>
                    <a:pt x="13146" y="731"/>
                  </a:cubicBezTo>
                  <a:cubicBezTo>
                    <a:pt x="16604" y="731"/>
                    <a:pt x="20119" y="1161"/>
                    <a:pt x="23465" y="1659"/>
                  </a:cubicBezTo>
                  <a:cubicBezTo>
                    <a:pt x="28480" y="2419"/>
                    <a:pt x="33374" y="3847"/>
                    <a:pt x="37994" y="5884"/>
                  </a:cubicBezTo>
                  <a:cubicBezTo>
                    <a:pt x="40335" y="6887"/>
                    <a:pt x="42554" y="8072"/>
                    <a:pt x="44803" y="9288"/>
                  </a:cubicBezTo>
                  <a:cubicBezTo>
                    <a:pt x="46566" y="10261"/>
                    <a:pt x="52007" y="12388"/>
                    <a:pt x="50001" y="15337"/>
                  </a:cubicBezTo>
                  <a:cubicBezTo>
                    <a:pt x="49808" y="15594"/>
                    <a:pt x="50068" y="15866"/>
                    <a:pt x="50334" y="15866"/>
                  </a:cubicBezTo>
                  <a:cubicBezTo>
                    <a:pt x="50446" y="15866"/>
                    <a:pt x="50558" y="15818"/>
                    <a:pt x="50639" y="15701"/>
                  </a:cubicBezTo>
                  <a:cubicBezTo>
                    <a:pt x="53466" y="11568"/>
                    <a:pt x="44651" y="8346"/>
                    <a:pt x="42159" y="7069"/>
                  </a:cubicBezTo>
                  <a:cubicBezTo>
                    <a:pt x="36566" y="4151"/>
                    <a:pt x="30547" y="2145"/>
                    <a:pt x="24347" y="1112"/>
                  </a:cubicBezTo>
                  <a:cubicBezTo>
                    <a:pt x="20878" y="506"/>
                    <a:pt x="17137" y="0"/>
                    <a:pt x="13478" y="0"/>
                  </a:cubicBezTo>
                  <a:close/>
                </a:path>
              </a:pathLst>
            </a:custGeom>
            <a:solidFill>
              <a:srgbClr val="323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8" name="Google Shape;9758;p61"/>
            <p:cNvSpPr/>
            <p:nvPr/>
          </p:nvSpPr>
          <p:spPr>
            <a:xfrm>
              <a:off x="2024095" y="2588335"/>
              <a:ext cx="617393" cy="543487"/>
            </a:xfrm>
            <a:custGeom>
              <a:avLst/>
              <a:gdLst/>
              <a:ahLst/>
              <a:cxnLst/>
              <a:rect l="l" t="t" r="r" b="b"/>
              <a:pathLst>
                <a:path w="40123" h="35320" extrusionOk="0">
                  <a:moveTo>
                    <a:pt x="37235" y="0"/>
                  </a:moveTo>
                  <a:cubicBezTo>
                    <a:pt x="34712" y="638"/>
                    <a:pt x="32554" y="2371"/>
                    <a:pt x="30821" y="4347"/>
                  </a:cubicBezTo>
                  <a:cubicBezTo>
                    <a:pt x="29089" y="6322"/>
                    <a:pt x="27721" y="8541"/>
                    <a:pt x="26140" y="10639"/>
                  </a:cubicBezTo>
                  <a:cubicBezTo>
                    <a:pt x="22858" y="15016"/>
                    <a:pt x="18724" y="18663"/>
                    <a:pt x="14195" y="21703"/>
                  </a:cubicBezTo>
                  <a:cubicBezTo>
                    <a:pt x="11946" y="23222"/>
                    <a:pt x="4681" y="27630"/>
                    <a:pt x="3435" y="28207"/>
                  </a:cubicBezTo>
                  <a:cubicBezTo>
                    <a:pt x="2280" y="28724"/>
                    <a:pt x="1003" y="28633"/>
                    <a:pt x="0" y="29423"/>
                  </a:cubicBezTo>
                  <a:cubicBezTo>
                    <a:pt x="730" y="31581"/>
                    <a:pt x="1459" y="33192"/>
                    <a:pt x="2158" y="35320"/>
                  </a:cubicBezTo>
                  <a:cubicBezTo>
                    <a:pt x="8055" y="33496"/>
                    <a:pt x="13982" y="31551"/>
                    <a:pt x="19514" y="28785"/>
                  </a:cubicBezTo>
                  <a:cubicBezTo>
                    <a:pt x="20791" y="28146"/>
                    <a:pt x="22037" y="27447"/>
                    <a:pt x="23283" y="26718"/>
                  </a:cubicBezTo>
                  <a:cubicBezTo>
                    <a:pt x="25046" y="25684"/>
                    <a:pt x="26718" y="24529"/>
                    <a:pt x="28268" y="23253"/>
                  </a:cubicBezTo>
                  <a:cubicBezTo>
                    <a:pt x="29453" y="22280"/>
                    <a:pt x="30912" y="21338"/>
                    <a:pt x="31885" y="20152"/>
                  </a:cubicBezTo>
                  <a:cubicBezTo>
                    <a:pt x="34499" y="17022"/>
                    <a:pt x="36596" y="13709"/>
                    <a:pt x="40122" y="11429"/>
                  </a:cubicBezTo>
                  <a:lnTo>
                    <a:pt x="37235" y="0"/>
                  </a:lnTo>
                  <a:close/>
                </a:path>
              </a:pathLst>
            </a:custGeom>
            <a:solidFill>
              <a:srgbClr val="E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9" name="Google Shape;9759;p61"/>
            <p:cNvSpPr/>
            <p:nvPr/>
          </p:nvSpPr>
          <p:spPr>
            <a:xfrm>
              <a:off x="2626978" y="3625253"/>
              <a:ext cx="96357" cy="84662"/>
            </a:xfrm>
            <a:custGeom>
              <a:avLst/>
              <a:gdLst/>
              <a:ahLst/>
              <a:cxnLst/>
              <a:rect l="l" t="t" r="r" b="b"/>
              <a:pathLst>
                <a:path w="6262" h="5502" extrusionOk="0">
                  <a:moveTo>
                    <a:pt x="6140" y="0"/>
                  </a:moveTo>
                  <a:cubicBezTo>
                    <a:pt x="5319" y="730"/>
                    <a:pt x="4438" y="1520"/>
                    <a:pt x="3526" y="2310"/>
                  </a:cubicBezTo>
                  <a:cubicBezTo>
                    <a:pt x="2249" y="3404"/>
                    <a:pt x="1064" y="4438"/>
                    <a:pt x="0" y="5319"/>
                  </a:cubicBezTo>
                  <a:lnTo>
                    <a:pt x="182" y="5502"/>
                  </a:lnTo>
                  <a:cubicBezTo>
                    <a:pt x="1246" y="4620"/>
                    <a:pt x="2462" y="3617"/>
                    <a:pt x="3708" y="2523"/>
                  </a:cubicBezTo>
                  <a:cubicBezTo>
                    <a:pt x="4620" y="1733"/>
                    <a:pt x="5471" y="942"/>
                    <a:pt x="6262" y="243"/>
                  </a:cubicBezTo>
                  <a:lnTo>
                    <a:pt x="614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0" name="Google Shape;9760;p61"/>
            <p:cNvSpPr/>
            <p:nvPr/>
          </p:nvSpPr>
          <p:spPr>
            <a:xfrm>
              <a:off x="2472164" y="2488240"/>
              <a:ext cx="405984" cy="588941"/>
            </a:xfrm>
            <a:custGeom>
              <a:avLst/>
              <a:gdLst/>
              <a:ahLst/>
              <a:cxnLst/>
              <a:rect l="l" t="t" r="r" b="b"/>
              <a:pathLst>
                <a:path w="26384" h="38274" extrusionOk="0">
                  <a:moveTo>
                    <a:pt x="14225" y="0"/>
                  </a:moveTo>
                  <a:lnTo>
                    <a:pt x="7812" y="2311"/>
                  </a:lnTo>
                  <a:lnTo>
                    <a:pt x="7933" y="7630"/>
                  </a:lnTo>
                  <a:cubicBezTo>
                    <a:pt x="7933" y="7630"/>
                    <a:pt x="5654" y="11125"/>
                    <a:pt x="4559" y="12341"/>
                  </a:cubicBezTo>
                  <a:cubicBezTo>
                    <a:pt x="3435" y="13587"/>
                    <a:pt x="0" y="18998"/>
                    <a:pt x="1824" y="23435"/>
                  </a:cubicBezTo>
                  <a:cubicBezTo>
                    <a:pt x="3648" y="27904"/>
                    <a:pt x="9028" y="28512"/>
                    <a:pt x="9028" y="28512"/>
                  </a:cubicBezTo>
                  <a:lnTo>
                    <a:pt x="6870" y="36901"/>
                  </a:lnTo>
                  <a:cubicBezTo>
                    <a:pt x="6870" y="36901"/>
                    <a:pt x="12918" y="38274"/>
                    <a:pt x="18301" y="38274"/>
                  </a:cubicBezTo>
                  <a:cubicBezTo>
                    <a:pt x="21355" y="38274"/>
                    <a:pt x="24196" y="37831"/>
                    <a:pt x="25593" y="36445"/>
                  </a:cubicBezTo>
                  <a:lnTo>
                    <a:pt x="24286" y="30366"/>
                  </a:lnTo>
                  <a:cubicBezTo>
                    <a:pt x="24286" y="30366"/>
                    <a:pt x="26384" y="20882"/>
                    <a:pt x="21794" y="11460"/>
                  </a:cubicBezTo>
                  <a:cubicBezTo>
                    <a:pt x="20335" y="9028"/>
                    <a:pt x="17782" y="7417"/>
                    <a:pt x="14955" y="7143"/>
                  </a:cubicBezTo>
                  <a:lnTo>
                    <a:pt x="14225" y="0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1" name="Google Shape;9761;p61"/>
            <p:cNvSpPr/>
            <p:nvPr/>
          </p:nvSpPr>
          <p:spPr>
            <a:xfrm>
              <a:off x="1643840" y="3253891"/>
              <a:ext cx="413001" cy="260049"/>
            </a:xfrm>
            <a:custGeom>
              <a:avLst/>
              <a:gdLst/>
              <a:ahLst/>
              <a:cxnLst/>
              <a:rect l="l" t="t" r="r" b="b"/>
              <a:pathLst>
                <a:path w="26840" h="16900" extrusionOk="0">
                  <a:moveTo>
                    <a:pt x="0" y="0"/>
                  </a:moveTo>
                  <a:lnTo>
                    <a:pt x="1399" y="12888"/>
                  </a:lnTo>
                  <a:cubicBezTo>
                    <a:pt x="1581" y="14559"/>
                    <a:pt x="2979" y="15867"/>
                    <a:pt x="4681" y="15958"/>
                  </a:cubicBezTo>
                  <a:lnTo>
                    <a:pt x="22584" y="16900"/>
                  </a:lnTo>
                  <a:lnTo>
                    <a:pt x="26840" y="18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2" name="Google Shape;9762;p61"/>
            <p:cNvSpPr/>
            <p:nvPr/>
          </p:nvSpPr>
          <p:spPr>
            <a:xfrm>
              <a:off x="1648979" y="3258092"/>
              <a:ext cx="396644" cy="255386"/>
            </a:xfrm>
            <a:custGeom>
              <a:avLst/>
              <a:gdLst/>
              <a:ahLst/>
              <a:cxnLst/>
              <a:rect l="l" t="t" r="r" b="b"/>
              <a:pathLst>
                <a:path w="25777" h="16597" extrusionOk="0">
                  <a:moveTo>
                    <a:pt x="3952" y="3709"/>
                  </a:moveTo>
                  <a:lnTo>
                    <a:pt x="7873" y="3891"/>
                  </a:lnTo>
                  <a:cubicBezTo>
                    <a:pt x="7812" y="5229"/>
                    <a:pt x="7721" y="6505"/>
                    <a:pt x="7660" y="7812"/>
                  </a:cubicBezTo>
                  <a:lnTo>
                    <a:pt x="3739" y="7599"/>
                  </a:lnTo>
                  <a:cubicBezTo>
                    <a:pt x="3800" y="6323"/>
                    <a:pt x="3891" y="5016"/>
                    <a:pt x="3952" y="3709"/>
                  </a:cubicBezTo>
                  <a:close/>
                  <a:moveTo>
                    <a:pt x="8603" y="3952"/>
                  </a:moveTo>
                  <a:lnTo>
                    <a:pt x="12493" y="4165"/>
                  </a:lnTo>
                  <a:cubicBezTo>
                    <a:pt x="12433" y="5441"/>
                    <a:pt x="12372" y="6747"/>
                    <a:pt x="12281" y="8054"/>
                  </a:cubicBezTo>
                  <a:lnTo>
                    <a:pt x="12281" y="8054"/>
                  </a:lnTo>
                  <a:lnTo>
                    <a:pt x="8390" y="7873"/>
                  </a:lnTo>
                  <a:cubicBezTo>
                    <a:pt x="8451" y="6566"/>
                    <a:pt x="8511" y="5259"/>
                    <a:pt x="8603" y="3952"/>
                  </a:cubicBezTo>
                  <a:close/>
                  <a:moveTo>
                    <a:pt x="13223" y="4195"/>
                  </a:moveTo>
                  <a:lnTo>
                    <a:pt x="17144" y="4378"/>
                  </a:lnTo>
                  <a:lnTo>
                    <a:pt x="16931" y="8299"/>
                  </a:lnTo>
                  <a:lnTo>
                    <a:pt x="13040" y="8086"/>
                  </a:lnTo>
                  <a:cubicBezTo>
                    <a:pt x="13101" y="6779"/>
                    <a:pt x="13162" y="5502"/>
                    <a:pt x="13223" y="4195"/>
                  </a:cubicBezTo>
                  <a:close/>
                  <a:moveTo>
                    <a:pt x="17873" y="4408"/>
                  </a:moveTo>
                  <a:lnTo>
                    <a:pt x="21794" y="4621"/>
                  </a:lnTo>
                  <a:lnTo>
                    <a:pt x="21582" y="8542"/>
                  </a:lnTo>
                  <a:lnTo>
                    <a:pt x="17691" y="8329"/>
                  </a:lnTo>
                  <a:cubicBezTo>
                    <a:pt x="17752" y="7022"/>
                    <a:pt x="17813" y="5715"/>
                    <a:pt x="17873" y="4408"/>
                  </a:cubicBezTo>
                  <a:close/>
                  <a:moveTo>
                    <a:pt x="3709" y="8359"/>
                  </a:moveTo>
                  <a:lnTo>
                    <a:pt x="7630" y="8542"/>
                  </a:lnTo>
                  <a:cubicBezTo>
                    <a:pt x="7539" y="9849"/>
                    <a:pt x="7478" y="11156"/>
                    <a:pt x="7417" y="12463"/>
                  </a:cubicBezTo>
                  <a:lnTo>
                    <a:pt x="3496" y="12250"/>
                  </a:lnTo>
                  <a:lnTo>
                    <a:pt x="3709" y="8359"/>
                  </a:lnTo>
                  <a:close/>
                  <a:moveTo>
                    <a:pt x="8359" y="8603"/>
                  </a:moveTo>
                  <a:lnTo>
                    <a:pt x="12250" y="8785"/>
                  </a:lnTo>
                  <a:cubicBezTo>
                    <a:pt x="12189" y="10092"/>
                    <a:pt x="12129" y="11399"/>
                    <a:pt x="12068" y="12706"/>
                  </a:cubicBezTo>
                  <a:lnTo>
                    <a:pt x="8147" y="12524"/>
                  </a:lnTo>
                  <a:cubicBezTo>
                    <a:pt x="8208" y="11217"/>
                    <a:pt x="8268" y="9910"/>
                    <a:pt x="8359" y="8603"/>
                  </a:cubicBezTo>
                  <a:close/>
                  <a:moveTo>
                    <a:pt x="13010" y="8846"/>
                  </a:moveTo>
                  <a:lnTo>
                    <a:pt x="16901" y="9028"/>
                  </a:lnTo>
                  <a:cubicBezTo>
                    <a:pt x="16840" y="10335"/>
                    <a:pt x="16749" y="11641"/>
                    <a:pt x="16688" y="12947"/>
                  </a:cubicBezTo>
                  <a:lnTo>
                    <a:pt x="16688" y="12947"/>
                  </a:lnTo>
                  <a:lnTo>
                    <a:pt x="12797" y="12736"/>
                  </a:lnTo>
                  <a:cubicBezTo>
                    <a:pt x="12858" y="11429"/>
                    <a:pt x="12919" y="10122"/>
                    <a:pt x="13010" y="8846"/>
                  </a:cubicBezTo>
                  <a:close/>
                  <a:moveTo>
                    <a:pt x="17630" y="9058"/>
                  </a:moveTo>
                  <a:lnTo>
                    <a:pt x="21551" y="9271"/>
                  </a:lnTo>
                  <a:cubicBezTo>
                    <a:pt x="21490" y="10578"/>
                    <a:pt x="21399" y="11885"/>
                    <a:pt x="21338" y="13192"/>
                  </a:cubicBezTo>
                  <a:lnTo>
                    <a:pt x="17448" y="12979"/>
                  </a:lnTo>
                  <a:cubicBezTo>
                    <a:pt x="17509" y="11672"/>
                    <a:pt x="17569" y="10365"/>
                    <a:pt x="17630" y="9058"/>
                  </a:cubicBezTo>
                  <a:close/>
                  <a:moveTo>
                    <a:pt x="3405" y="1"/>
                  </a:moveTo>
                  <a:cubicBezTo>
                    <a:pt x="3375" y="973"/>
                    <a:pt x="3314" y="1946"/>
                    <a:pt x="3253" y="2949"/>
                  </a:cubicBezTo>
                  <a:lnTo>
                    <a:pt x="1" y="2767"/>
                  </a:lnTo>
                  <a:lnTo>
                    <a:pt x="92" y="3496"/>
                  </a:lnTo>
                  <a:lnTo>
                    <a:pt x="3223" y="3678"/>
                  </a:lnTo>
                  <a:cubicBezTo>
                    <a:pt x="3162" y="4985"/>
                    <a:pt x="3101" y="6262"/>
                    <a:pt x="3040" y="7569"/>
                  </a:cubicBezTo>
                  <a:lnTo>
                    <a:pt x="517" y="7447"/>
                  </a:lnTo>
                  <a:lnTo>
                    <a:pt x="517" y="7447"/>
                  </a:lnTo>
                  <a:lnTo>
                    <a:pt x="609" y="8177"/>
                  </a:lnTo>
                  <a:lnTo>
                    <a:pt x="2979" y="8299"/>
                  </a:lnTo>
                  <a:cubicBezTo>
                    <a:pt x="2919" y="9606"/>
                    <a:pt x="2858" y="10913"/>
                    <a:pt x="2797" y="12220"/>
                  </a:cubicBezTo>
                  <a:lnTo>
                    <a:pt x="1034" y="12128"/>
                  </a:lnTo>
                  <a:lnTo>
                    <a:pt x="1095" y="12615"/>
                  </a:lnTo>
                  <a:cubicBezTo>
                    <a:pt x="1095" y="12706"/>
                    <a:pt x="1125" y="12767"/>
                    <a:pt x="1125" y="12858"/>
                  </a:cubicBezTo>
                  <a:lnTo>
                    <a:pt x="2736" y="12949"/>
                  </a:lnTo>
                  <a:lnTo>
                    <a:pt x="2645" y="15138"/>
                  </a:lnTo>
                  <a:cubicBezTo>
                    <a:pt x="2858" y="15259"/>
                    <a:pt x="3101" y="15381"/>
                    <a:pt x="3344" y="15472"/>
                  </a:cubicBezTo>
                  <a:lnTo>
                    <a:pt x="3466" y="12979"/>
                  </a:lnTo>
                  <a:lnTo>
                    <a:pt x="7387" y="13192"/>
                  </a:lnTo>
                  <a:lnTo>
                    <a:pt x="7265" y="15867"/>
                  </a:lnTo>
                  <a:lnTo>
                    <a:pt x="7995" y="15897"/>
                  </a:lnTo>
                  <a:lnTo>
                    <a:pt x="8116" y="13223"/>
                  </a:lnTo>
                  <a:lnTo>
                    <a:pt x="12037" y="13435"/>
                  </a:lnTo>
                  <a:lnTo>
                    <a:pt x="11885" y="16110"/>
                  </a:lnTo>
                  <a:lnTo>
                    <a:pt x="12645" y="16141"/>
                  </a:lnTo>
                  <a:lnTo>
                    <a:pt x="12767" y="13466"/>
                  </a:lnTo>
                  <a:lnTo>
                    <a:pt x="16688" y="13679"/>
                  </a:lnTo>
                  <a:lnTo>
                    <a:pt x="16536" y="16323"/>
                  </a:lnTo>
                  <a:lnTo>
                    <a:pt x="17265" y="16384"/>
                  </a:lnTo>
                  <a:lnTo>
                    <a:pt x="17417" y="13709"/>
                  </a:lnTo>
                  <a:lnTo>
                    <a:pt x="21308" y="13922"/>
                  </a:lnTo>
                  <a:lnTo>
                    <a:pt x="21186" y="16566"/>
                  </a:lnTo>
                  <a:lnTo>
                    <a:pt x="21916" y="16597"/>
                  </a:lnTo>
                  <a:lnTo>
                    <a:pt x="22068" y="13952"/>
                  </a:lnTo>
                  <a:lnTo>
                    <a:pt x="23010" y="14013"/>
                  </a:lnTo>
                  <a:lnTo>
                    <a:pt x="23193" y="13283"/>
                  </a:lnTo>
                  <a:lnTo>
                    <a:pt x="22068" y="13223"/>
                  </a:lnTo>
                  <a:cubicBezTo>
                    <a:pt x="22129" y="11916"/>
                    <a:pt x="22220" y="10609"/>
                    <a:pt x="22281" y="9302"/>
                  </a:cubicBezTo>
                  <a:lnTo>
                    <a:pt x="24287" y="9393"/>
                  </a:lnTo>
                  <a:lnTo>
                    <a:pt x="24469" y="8663"/>
                  </a:lnTo>
                  <a:lnTo>
                    <a:pt x="22311" y="8572"/>
                  </a:lnTo>
                  <a:lnTo>
                    <a:pt x="22524" y="4651"/>
                  </a:lnTo>
                  <a:lnTo>
                    <a:pt x="25594" y="4803"/>
                  </a:lnTo>
                  <a:lnTo>
                    <a:pt x="25776" y="4074"/>
                  </a:lnTo>
                  <a:lnTo>
                    <a:pt x="22554" y="3922"/>
                  </a:lnTo>
                  <a:lnTo>
                    <a:pt x="22676" y="1308"/>
                  </a:lnTo>
                  <a:lnTo>
                    <a:pt x="21946" y="1277"/>
                  </a:lnTo>
                  <a:lnTo>
                    <a:pt x="21825" y="3891"/>
                  </a:lnTo>
                  <a:lnTo>
                    <a:pt x="17904" y="3678"/>
                  </a:lnTo>
                  <a:cubicBezTo>
                    <a:pt x="17965" y="2797"/>
                    <a:pt x="17995" y="1885"/>
                    <a:pt x="18056" y="1004"/>
                  </a:cubicBezTo>
                  <a:lnTo>
                    <a:pt x="17326" y="943"/>
                  </a:lnTo>
                  <a:cubicBezTo>
                    <a:pt x="17265" y="1855"/>
                    <a:pt x="17235" y="2736"/>
                    <a:pt x="17174" y="3648"/>
                  </a:cubicBezTo>
                  <a:lnTo>
                    <a:pt x="13253" y="3435"/>
                  </a:lnTo>
                  <a:cubicBezTo>
                    <a:pt x="13314" y="2523"/>
                    <a:pt x="13344" y="1612"/>
                    <a:pt x="13405" y="669"/>
                  </a:cubicBezTo>
                  <a:lnTo>
                    <a:pt x="12676" y="639"/>
                  </a:lnTo>
                  <a:cubicBezTo>
                    <a:pt x="12615" y="1551"/>
                    <a:pt x="12584" y="2463"/>
                    <a:pt x="12524" y="3405"/>
                  </a:cubicBezTo>
                  <a:lnTo>
                    <a:pt x="8633" y="3192"/>
                  </a:lnTo>
                  <a:lnTo>
                    <a:pt x="8755" y="365"/>
                  </a:lnTo>
                  <a:lnTo>
                    <a:pt x="8025" y="305"/>
                  </a:lnTo>
                  <a:lnTo>
                    <a:pt x="7873" y="3162"/>
                  </a:lnTo>
                  <a:lnTo>
                    <a:pt x="4013" y="2979"/>
                  </a:lnTo>
                  <a:cubicBezTo>
                    <a:pt x="4043" y="2007"/>
                    <a:pt x="4104" y="1034"/>
                    <a:pt x="4165" y="31"/>
                  </a:cubicBezTo>
                  <a:lnTo>
                    <a:pt x="3405" y="1"/>
                  </a:ln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3" name="Google Shape;9763;p61"/>
            <p:cNvSpPr/>
            <p:nvPr/>
          </p:nvSpPr>
          <p:spPr>
            <a:xfrm>
              <a:off x="1643840" y="3254352"/>
              <a:ext cx="371377" cy="259587"/>
            </a:xfrm>
            <a:custGeom>
              <a:avLst/>
              <a:gdLst/>
              <a:ahLst/>
              <a:cxnLst/>
              <a:rect l="l" t="t" r="r" b="b"/>
              <a:pathLst>
                <a:path w="24135" h="16870" extrusionOk="0">
                  <a:moveTo>
                    <a:pt x="0" y="0"/>
                  </a:moveTo>
                  <a:lnTo>
                    <a:pt x="1429" y="12858"/>
                  </a:lnTo>
                  <a:cubicBezTo>
                    <a:pt x="1611" y="14560"/>
                    <a:pt x="2979" y="15867"/>
                    <a:pt x="4681" y="15958"/>
                  </a:cubicBezTo>
                  <a:lnTo>
                    <a:pt x="22584" y="16870"/>
                  </a:lnTo>
                  <a:lnTo>
                    <a:pt x="24135" y="11368"/>
                  </a:lnTo>
                  <a:cubicBezTo>
                    <a:pt x="22615" y="11095"/>
                    <a:pt x="21095" y="10943"/>
                    <a:pt x="19575" y="10882"/>
                  </a:cubicBezTo>
                  <a:cubicBezTo>
                    <a:pt x="17113" y="10791"/>
                    <a:pt x="14621" y="10912"/>
                    <a:pt x="12250" y="10305"/>
                  </a:cubicBezTo>
                  <a:cubicBezTo>
                    <a:pt x="8663" y="9393"/>
                    <a:pt x="5684" y="6900"/>
                    <a:pt x="4134" y="3557"/>
                  </a:cubicBezTo>
                  <a:cubicBezTo>
                    <a:pt x="3648" y="2493"/>
                    <a:pt x="3344" y="1368"/>
                    <a:pt x="3192" y="2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4" name="Google Shape;9764;p61"/>
            <p:cNvSpPr/>
            <p:nvPr/>
          </p:nvSpPr>
          <p:spPr>
            <a:xfrm>
              <a:off x="1607817" y="3215468"/>
              <a:ext cx="466334" cy="75922"/>
            </a:xfrm>
            <a:custGeom>
              <a:avLst/>
              <a:gdLst/>
              <a:ahLst/>
              <a:cxnLst/>
              <a:rect l="l" t="t" r="r" b="b"/>
              <a:pathLst>
                <a:path w="30306" h="4934" extrusionOk="0">
                  <a:moveTo>
                    <a:pt x="1355" y="0"/>
                  </a:moveTo>
                  <a:cubicBezTo>
                    <a:pt x="673" y="0"/>
                    <a:pt x="119" y="557"/>
                    <a:pt x="62" y="1251"/>
                  </a:cubicBezTo>
                  <a:lnTo>
                    <a:pt x="31" y="2132"/>
                  </a:lnTo>
                  <a:cubicBezTo>
                    <a:pt x="1" y="2862"/>
                    <a:pt x="548" y="3470"/>
                    <a:pt x="1277" y="3500"/>
                  </a:cubicBezTo>
                  <a:lnTo>
                    <a:pt x="28816" y="4929"/>
                  </a:lnTo>
                  <a:cubicBezTo>
                    <a:pt x="28851" y="4932"/>
                    <a:pt x="28887" y="4933"/>
                    <a:pt x="28921" y="4933"/>
                  </a:cubicBezTo>
                  <a:cubicBezTo>
                    <a:pt x="29606" y="4933"/>
                    <a:pt x="30185" y="4377"/>
                    <a:pt x="30214" y="3682"/>
                  </a:cubicBezTo>
                  <a:lnTo>
                    <a:pt x="30275" y="2801"/>
                  </a:lnTo>
                  <a:cubicBezTo>
                    <a:pt x="30305" y="2071"/>
                    <a:pt x="29728" y="1464"/>
                    <a:pt x="28998" y="1403"/>
                  </a:cubicBezTo>
                  <a:lnTo>
                    <a:pt x="1460" y="5"/>
                  </a:lnTo>
                  <a:cubicBezTo>
                    <a:pt x="1424" y="2"/>
                    <a:pt x="1389" y="0"/>
                    <a:pt x="1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5" name="Google Shape;9765;p61"/>
            <p:cNvSpPr/>
            <p:nvPr/>
          </p:nvSpPr>
          <p:spPr>
            <a:xfrm>
              <a:off x="1914229" y="3647703"/>
              <a:ext cx="125223" cy="292901"/>
            </a:xfrm>
            <a:custGeom>
              <a:avLst/>
              <a:gdLst/>
              <a:ahLst/>
              <a:cxnLst/>
              <a:rect l="l" t="t" r="r" b="b"/>
              <a:pathLst>
                <a:path w="8138" h="19035" extrusionOk="0">
                  <a:moveTo>
                    <a:pt x="7930" y="1"/>
                  </a:moveTo>
                  <a:cubicBezTo>
                    <a:pt x="7859" y="1"/>
                    <a:pt x="7784" y="37"/>
                    <a:pt x="7748" y="122"/>
                  </a:cubicBezTo>
                  <a:lnTo>
                    <a:pt x="58" y="18815"/>
                  </a:lnTo>
                  <a:cubicBezTo>
                    <a:pt x="1" y="18949"/>
                    <a:pt x="111" y="19034"/>
                    <a:pt x="224" y="19034"/>
                  </a:cubicBezTo>
                  <a:cubicBezTo>
                    <a:pt x="291" y="19034"/>
                    <a:pt x="358" y="19004"/>
                    <a:pt x="392" y="18937"/>
                  </a:cubicBezTo>
                  <a:lnTo>
                    <a:pt x="8082" y="213"/>
                  </a:lnTo>
                  <a:cubicBezTo>
                    <a:pt x="8137" y="85"/>
                    <a:pt x="8038" y="1"/>
                    <a:pt x="793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6" name="Google Shape;9766;p61"/>
            <p:cNvSpPr/>
            <p:nvPr/>
          </p:nvSpPr>
          <p:spPr>
            <a:xfrm>
              <a:off x="1923400" y="3824721"/>
              <a:ext cx="294009" cy="125377"/>
            </a:xfrm>
            <a:custGeom>
              <a:avLst/>
              <a:gdLst/>
              <a:ahLst/>
              <a:cxnLst/>
              <a:rect l="l" t="t" r="r" b="b"/>
              <a:pathLst>
                <a:path w="19107" h="8148" extrusionOk="0">
                  <a:moveTo>
                    <a:pt x="18915" y="0"/>
                  </a:moveTo>
                  <a:cubicBezTo>
                    <a:pt x="18896" y="0"/>
                    <a:pt x="18876" y="5"/>
                    <a:pt x="18854" y="16"/>
                  </a:cubicBezTo>
                  <a:lnTo>
                    <a:pt x="161" y="7797"/>
                  </a:lnTo>
                  <a:cubicBezTo>
                    <a:pt x="0" y="7878"/>
                    <a:pt x="52" y="8147"/>
                    <a:pt x="192" y="8147"/>
                  </a:cubicBezTo>
                  <a:cubicBezTo>
                    <a:pt x="210" y="8147"/>
                    <a:pt x="231" y="8142"/>
                    <a:pt x="252" y="8132"/>
                  </a:cubicBezTo>
                  <a:lnTo>
                    <a:pt x="18945" y="350"/>
                  </a:lnTo>
                  <a:cubicBezTo>
                    <a:pt x="19106" y="270"/>
                    <a:pt x="19054" y="0"/>
                    <a:pt x="18915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7" name="Google Shape;9767;p61"/>
            <p:cNvSpPr/>
            <p:nvPr/>
          </p:nvSpPr>
          <p:spPr>
            <a:xfrm>
              <a:off x="1923446" y="3957546"/>
              <a:ext cx="294840" cy="123977"/>
            </a:xfrm>
            <a:custGeom>
              <a:avLst/>
              <a:gdLst/>
              <a:ahLst/>
              <a:cxnLst/>
              <a:rect l="l" t="t" r="r" b="b"/>
              <a:pathLst>
                <a:path w="19161" h="8057" extrusionOk="0">
                  <a:moveTo>
                    <a:pt x="210" y="1"/>
                  </a:moveTo>
                  <a:cubicBezTo>
                    <a:pt x="49" y="1"/>
                    <a:pt x="1" y="270"/>
                    <a:pt x="188" y="351"/>
                  </a:cubicBezTo>
                  <a:lnTo>
                    <a:pt x="18882" y="8041"/>
                  </a:lnTo>
                  <a:cubicBezTo>
                    <a:pt x="18907" y="8052"/>
                    <a:pt x="18930" y="8056"/>
                    <a:pt x="18952" y="8056"/>
                  </a:cubicBezTo>
                  <a:cubicBezTo>
                    <a:pt x="19112" y="8056"/>
                    <a:pt x="19161" y="7787"/>
                    <a:pt x="18973" y="7706"/>
                  </a:cubicBezTo>
                  <a:lnTo>
                    <a:pt x="280" y="16"/>
                  </a:lnTo>
                  <a:cubicBezTo>
                    <a:pt x="254" y="6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8" name="Google Shape;9768;p61"/>
            <p:cNvSpPr/>
            <p:nvPr/>
          </p:nvSpPr>
          <p:spPr>
            <a:xfrm>
              <a:off x="1914244" y="3967486"/>
              <a:ext cx="126624" cy="292116"/>
            </a:xfrm>
            <a:custGeom>
              <a:avLst/>
              <a:gdLst/>
              <a:ahLst/>
              <a:cxnLst/>
              <a:rect l="l" t="t" r="r" b="b"/>
              <a:pathLst>
                <a:path w="8229" h="18984" extrusionOk="0">
                  <a:moveTo>
                    <a:pt x="218" y="0"/>
                  </a:moveTo>
                  <a:cubicBezTo>
                    <a:pt x="107" y="0"/>
                    <a:pt x="0" y="78"/>
                    <a:pt x="57" y="191"/>
                  </a:cubicBezTo>
                  <a:lnTo>
                    <a:pt x="7838" y="18884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3" y="18984"/>
                    <a:pt x="8229" y="18906"/>
                    <a:pt x="8172" y="18793"/>
                  </a:cubicBezTo>
                  <a:lnTo>
                    <a:pt x="391" y="100"/>
                  </a:lnTo>
                  <a:cubicBezTo>
                    <a:pt x="356" y="30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9" name="Google Shape;9769;p61"/>
            <p:cNvSpPr/>
            <p:nvPr/>
          </p:nvSpPr>
          <p:spPr>
            <a:xfrm>
              <a:off x="1782819" y="3967625"/>
              <a:ext cx="125208" cy="292916"/>
            </a:xfrm>
            <a:custGeom>
              <a:avLst/>
              <a:gdLst/>
              <a:ahLst/>
              <a:cxnLst/>
              <a:rect l="l" t="t" r="r" b="b"/>
              <a:pathLst>
                <a:path w="8137" h="19036" extrusionOk="0">
                  <a:moveTo>
                    <a:pt x="7916" y="0"/>
                  </a:moveTo>
                  <a:cubicBezTo>
                    <a:pt x="7843" y="0"/>
                    <a:pt x="7771" y="37"/>
                    <a:pt x="7747" y="121"/>
                  </a:cubicBezTo>
                  <a:lnTo>
                    <a:pt x="57" y="18845"/>
                  </a:lnTo>
                  <a:cubicBezTo>
                    <a:pt x="0" y="18958"/>
                    <a:pt x="106" y="19036"/>
                    <a:pt x="217" y="19036"/>
                  </a:cubicBezTo>
                  <a:cubicBezTo>
                    <a:pt x="286" y="19036"/>
                    <a:pt x="356" y="19006"/>
                    <a:pt x="391" y="18936"/>
                  </a:cubicBezTo>
                  <a:lnTo>
                    <a:pt x="391" y="18906"/>
                  </a:lnTo>
                  <a:lnTo>
                    <a:pt x="8081" y="212"/>
                  </a:lnTo>
                  <a:cubicBezTo>
                    <a:pt x="8136" y="84"/>
                    <a:pt x="8025" y="0"/>
                    <a:pt x="7916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0" name="Google Shape;9770;p61"/>
            <p:cNvSpPr/>
            <p:nvPr/>
          </p:nvSpPr>
          <p:spPr>
            <a:xfrm>
              <a:off x="1604463" y="3958023"/>
              <a:ext cx="293963" cy="125362"/>
            </a:xfrm>
            <a:custGeom>
              <a:avLst/>
              <a:gdLst/>
              <a:ahLst/>
              <a:cxnLst/>
              <a:rect l="l" t="t" r="r" b="b"/>
              <a:pathLst>
                <a:path w="19104" h="8147" extrusionOk="0">
                  <a:moveTo>
                    <a:pt x="18920" y="0"/>
                  </a:moveTo>
                  <a:cubicBezTo>
                    <a:pt x="18900" y="0"/>
                    <a:pt x="18877" y="5"/>
                    <a:pt x="18851" y="16"/>
                  </a:cubicBezTo>
                  <a:lnTo>
                    <a:pt x="188" y="7797"/>
                  </a:lnTo>
                  <a:cubicBezTo>
                    <a:pt x="1" y="7877"/>
                    <a:pt x="50" y="8147"/>
                    <a:pt x="210" y="8147"/>
                  </a:cubicBezTo>
                  <a:cubicBezTo>
                    <a:pt x="231" y="8147"/>
                    <a:pt x="255" y="8142"/>
                    <a:pt x="280" y="8131"/>
                  </a:cubicBezTo>
                  <a:lnTo>
                    <a:pt x="18943" y="350"/>
                  </a:lnTo>
                  <a:cubicBezTo>
                    <a:pt x="19103" y="270"/>
                    <a:pt x="19075" y="0"/>
                    <a:pt x="18920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1" name="Google Shape;9771;p61"/>
            <p:cNvSpPr/>
            <p:nvPr/>
          </p:nvSpPr>
          <p:spPr>
            <a:xfrm>
              <a:off x="1603417" y="3826244"/>
              <a:ext cx="295101" cy="124193"/>
            </a:xfrm>
            <a:custGeom>
              <a:avLst/>
              <a:gdLst/>
              <a:ahLst/>
              <a:cxnLst/>
              <a:rect l="l" t="t" r="r" b="b"/>
              <a:pathLst>
                <a:path w="19178" h="8071" extrusionOk="0">
                  <a:moveTo>
                    <a:pt x="237" y="1"/>
                  </a:moveTo>
                  <a:cubicBezTo>
                    <a:pt x="61" y="1"/>
                    <a:pt x="0" y="289"/>
                    <a:pt x="196" y="373"/>
                  </a:cubicBezTo>
                  <a:lnTo>
                    <a:pt x="18919" y="8063"/>
                  </a:lnTo>
                  <a:cubicBezTo>
                    <a:pt x="18937" y="8068"/>
                    <a:pt x="18953" y="8070"/>
                    <a:pt x="18969" y="8070"/>
                  </a:cubicBezTo>
                  <a:cubicBezTo>
                    <a:pt x="19141" y="8070"/>
                    <a:pt x="19178" y="7782"/>
                    <a:pt x="19011" y="7698"/>
                  </a:cubicBezTo>
                  <a:lnTo>
                    <a:pt x="287" y="8"/>
                  </a:lnTo>
                  <a:cubicBezTo>
                    <a:pt x="269" y="3"/>
                    <a:pt x="253" y="1"/>
                    <a:pt x="23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2" name="Google Shape;9772;p61"/>
            <p:cNvSpPr/>
            <p:nvPr/>
          </p:nvSpPr>
          <p:spPr>
            <a:xfrm>
              <a:off x="1780942" y="3648503"/>
              <a:ext cx="126639" cy="292116"/>
            </a:xfrm>
            <a:custGeom>
              <a:avLst/>
              <a:gdLst/>
              <a:ahLst/>
              <a:cxnLst/>
              <a:rect l="l" t="t" r="r" b="b"/>
              <a:pathLst>
                <a:path w="8230" h="18984" extrusionOk="0">
                  <a:moveTo>
                    <a:pt x="218" y="1"/>
                  </a:moveTo>
                  <a:cubicBezTo>
                    <a:pt x="107" y="1"/>
                    <a:pt x="1" y="79"/>
                    <a:pt x="57" y="191"/>
                  </a:cubicBezTo>
                  <a:lnTo>
                    <a:pt x="7838" y="18885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3" y="18984"/>
                    <a:pt x="8229" y="18906"/>
                    <a:pt x="8173" y="18793"/>
                  </a:cubicBezTo>
                  <a:cubicBezTo>
                    <a:pt x="5589" y="12562"/>
                    <a:pt x="3005" y="6331"/>
                    <a:pt x="391" y="100"/>
                  </a:cubicBezTo>
                  <a:cubicBezTo>
                    <a:pt x="357" y="30"/>
                    <a:pt x="286" y="1"/>
                    <a:pt x="21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3" name="Google Shape;9773;p61"/>
            <p:cNvSpPr/>
            <p:nvPr/>
          </p:nvSpPr>
          <p:spPr>
            <a:xfrm>
              <a:off x="1908089" y="3622914"/>
              <a:ext cx="5632" cy="316644"/>
            </a:xfrm>
            <a:custGeom>
              <a:avLst/>
              <a:gdLst/>
              <a:ahLst/>
              <a:cxnLst/>
              <a:rect l="l" t="t" r="r" b="b"/>
              <a:pathLst>
                <a:path w="366" h="20578" extrusionOk="0">
                  <a:moveTo>
                    <a:pt x="183" y="0"/>
                  </a:moveTo>
                  <a:cubicBezTo>
                    <a:pt x="92" y="0"/>
                    <a:pt x="1" y="61"/>
                    <a:pt x="1" y="183"/>
                  </a:cubicBezTo>
                  <a:lnTo>
                    <a:pt x="1" y="20396"/>
                  </a:lnTo>
                  <a:cubicBezTo>
                    <a:pt x="1" y="20517"/>
                    <a:pt x="92" y="20578"/>
                    <a:pt x="183" y="20578"/>
                  </a:cubicBezTo>
                  <a:cubicBezTo>
                    <a:pt x="274" y="20578"/>
                    <a:pt x="366" y="20517"/>
                    <a:pt x="366" y="20396"/>
                  </a:cubicBezTo>
                  <a:lnTo>
                    <a:pt x="366" y="183"/>
                  </a:lnTo>
                  <a:cubicBezTo>
                    <a:pt x="366" y="6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4" name="Google Shape;9774;p61"/>
            <p:cNvSpPr/>
            <p:nvPr/>
          </p:nvSpPr>
          <p:spPr>
            <a:xfrm>
              <a:off x="1919014" y="3718978"/>
              <a:ext cx="227581" cy="225535"/>
            </a:xfrm>
            <a:custGeom>
              <a:avLst/>
              <a:gdLst/>
              <a:ahLst/>
              <a:cxnLst/>
              <a:rect l="l" t="t" r="r" b="b"/>
              <a:pathLst>
                <a:path w="14790" h="14657" extrusionOk="0">
                  <a:moveTo>
                    <a:pt x="14550" y="1"/>
                  </a:moveTo>
                  <a:cubicBezTo>
                    <a:pt x="14511" y="1"/>
                    <a:pt x="14469" y="15"/>
                    <a:pt x="14428" y="49"/>
                  </a:cubicBezTo>
                  <a:lnTo>
                    <a:pt x="14458" y="49"/>
                  </a:lnTo>
                  <a:lnTo>
                    <a:pt x="142" y="14365"/>
                  </a:lnTo>
                  <a:cubicBezTo>
                    <a:pt x="0" y="14483"/>
                    <a:pt x="134" y="14657"/>
                    <a:pt x="272" y="14657"/>
                  </a:cubicBezTo>
                  <a:cubicBezTo>
                    <a:pt x="311" y="14657"/>
                    <a:pt x="351" y="14642"/>
                    <a:pt x="385" y="14608"/>
                  </a:cubicBezTo>
                  <a:lnTo>
                    <a:pt x="14671" y="292"/>
                  </a:lnTo>
                  <a:cubicBezTo>
                    <a:pt x="14789" y="174"/>
                    <a:pt x="14687" y="1"/>
                    <a:pt x="1455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5" name="Google Shape;9775;p61"/>
            <p:cNvSpPr/>
            <p:nvPr/>
          </p:nvSpPr>
          <p:spPr>
            <a:xfrm>
              <a:off x="1924461" y="3951237"/>
              <a:ext cx="318537" cy="5632"/>
            </a:xfrm>
            <a:custGeom>
              <a:avLst/>
              <a:gdLst/>
              <a:ahLst/>
              <a:cxnLst/>
              <a:rect l="l" t="t" r="r" b="b"/>
              <a:pathLst>
                <a:path w="20701" h="366" extrusionOk="0">
                  <a:moveTo>
                    <a:pt x="244" y="1"/>
                  </a:moveTo>
                  <a:cubicBezTo>
                    <a:pt x="1" y="1"/>
                    <a:pt x="1" y="366"/>
                    <a:pt x="244" y="366"/>
                  </a:cubicBezTo>
                  <a:lnTo>
                    <a:pt x="20487" y="366"/>
                  </a:lnTo>
                  <a:cubicBezTo>
                    <a:pt x="20700" y="366"/>
                    <a:pt x="20700" y="1"/>
                    <a:pt x="2048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6" name="Google Shape;9776;p61"/>
            <p:cNvSpPr/>
            <p:nvPr/>
          </p:nvSpPr>
          <p:spPr>
            <a:xfrm>
              <a:off x="1919368" y="3963593"/>
              <a:ext cx="227689" cy="225535"/>
            </a:xfrm>
            <a:custGeom>
              <a:avLst/>
              <a:gdLst/>
              <a:ahLst/>
              <a:cxnLst/>
              <a:rect l="l" t="t" r="r" b="b"/>
              <a:pathLst>
                <a:path w="14797" h="14657" extrusionOk="0">
                  <a:moveTo>
                    <a:pt x="252" y="1"/>
                  </a:moveTo>
                  <a:cubicBezTo>
                    <a:pt x="121" y="1"/>
                    <a:pt x="1" y="174"/>
                    <a:pt x="119" y="292"/>
                  </a:cubicBezTo>
                  <a:lnTo>
                    <a:pt x="14435" y="14608"/>
                  </a:lnTo>
                  <a:cubicBezTo>
                    <a:pt x="14469" y="14642"/>
                    <a:pt x="14508" y="14656"/>
                    <a:pt x="14545" y="14656"/>
                  </a:cubicBezTo>
                  <a:cubicBezTo>
                    <a:pt x="14676" y="14656"/>
                    <a:pt x="14797" y="14483"/>
                    <a:pt x="14679" y="14365"/>
                  </a:cubicBezTo>
                  <a:lnTo>
                    <a:pt x="362" y="49"/>
                  </a:lnTo>
                  <a:cubicBezTo>
                    <a:pt x="328" y="15"/>
                    <a:pt x="290" y="1"/>
                    <a:pt x="252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7" name="Google Shape;9777;p61"/>
            <p:cNvSpPr/>
            <p:nvPr/>
          </p:nvSpPr>
          <p:spPr>
            <a:xfrm>
              <a:off x="1908089" y="3968548"/>
              <a:ext cx="5632" cy="316659"/>
            </a:xfrm>
            <a:custGeom>
              <a:avLst/>
              <a:gdLst/>
              <a:ahLst/>
              <a:cxnLst/>
              <a:rect l="l" t="t" r="r" b="b"/>
              <a:pathLst>
                <a:path w="366" h="20579" extrusionOk="0">
                  <a:moveTo>
                    <a:pt x="183" y="0"/>
                  </a:moveTo>
                  <a:cubicBezTo>
                    <a:pt x="92" y="0"/>
                    <a:pt x="1" y="61"/>
                    <a:pt x="1" y="183"/>
                  </a:cubicBezTo>
                  <a:lnTo>
                    <a:pt x="1" y="20396"/>
                  </a:lnTo>
                  <a:cubicBezTo>
                    <a:pt x="1" y="20517"/>
                    <a:pt x="92" y="20578"/>
                    <a:pt x="183" y="20578"/>
                  </a:cubicBezTo>
                  <a:cubicBezTo>
                    <a:pt x="274" y="20578"/>
                    <a:pt x="366" y="20517"/>
                    <a:pt x="366" y="20396"/>
                  </a:cubicBezTo>
                  <a:lnTo>
                    <a:pt x="366" y="183"/>
                  </a:lnTo>
                  <a:cubicBezTo>
                    <a:pt x="366" y="61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8" name="Google Shape;9778;p61"/>
            <p:cNvSpPr/>
            <p:nvPr/>
          </p:nvSpPr>
          <p:spPr>
            <a:xfrm>
              <a:off x="1674753" y="3963547"/>
              <a:ext cx="227658" cy="225581"/>
            </a:xfrm>
            <a:custGeom>
              <a:avLst/>
              <a:gdLst/>
              <a:ahLst/>
              <a:cxnLst/>
              <a:rect l="l" t="t" r="r" b="b"/>
              <a:pathLst>
                <a:path w="14795" h="14660" extrusionOk="0">
                  <a:moveTo>
                    <a:pt x="14566" y="0"/>
                  </a:moveTo>
                  <a:cubicBezTo>
                    <a:pt x="14524" y="0"/>
                    <a:pt x="14479" y="16"/>
                    <a:pt x="14435" y="52"/>
                  </a:cubicBezTo>
                  <a:lnTo>
                    <a:pt x="119" y="14368"/>
                  </a:lnTo>
                  <a:cubicBezTo>
                    <a:pt x="1" y="14486"/>
                    <a:pt x="121" y="14659"/>
                    <a:pt x="267" y="14659"/>
                  </a:cubicBezTo>
                  <a:cubicBezTo>
                    <a:pt x="308" y="14659"/>
                    <a:pt x="352" y="14645"/>
                    <a:pt x="393" y="14611"/>
                  </a:cubicBezTo>
                  <a:lnTo>
                    <a:pt x="14679" y="295"/>
                  </a:lnTo>
                  <a:cubicBezTo>
                    <a:pt x="14794" y="156"/>
                    <a:pt x="14699" y="0"/>
                    <a:pt x="14566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9" name="Google Shape;9779;p61"/>
            <p:cNvSpPr/>
            <p:nvPr/>
          </p:nvSpPr>
          <p:spPr>
            <a:xfrm>
              <a:off x="1578827" y="3951237"/>
              <a:ext cx="318521" cy="5632"/>
            </a:xfrm>
            <a:custGeom>
              <a:avLst/>
              <a:gdLst/>
              <a:ahLst/>
              <a:cxnLst/>
              <a:rect l="l" t="t" r="r" b="b"/>
              <a:pathLst>
                <a:path w="20700" h="366" extrusionOk="0">
                  <a:moveTo>
                    <a:pt x="243" y="1"/>
                  </a:moveTo>
                  <a:cubicBezTo>
                    <a:pt x="0" y="1"/>
                    <a:pt x="0" y="366"/>
                    <a:pt x="243" y="366"/>
                  </a:cubicBezTo>
                  <a:lnTo>
                    <a:pt x="20487" y="366"/>
                  </a:lnTo>
                  <a:cubicBezTo>
                    <a:pt x="20700" y="366"/>
                    <a:pt x="20700" y="1"/>
                    <a:pt x="2048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0" name="Google Shape;9780;p61"/>
            <p:cNvSpPr/>
            <p:nvPr/>
          </p:nvSpPr>
          <p:spPr>
            <a:xfrm>
              <a:off x="1675230" y="3718978"/>
              <a:ext cx="227212" cy="225535"/>
            </a:xfrm>
            <a:custGeom>
              <a:avLst/>
              <a:gdLst/>
              <a:ahLst/>
              <a:cxnLst/>
              <a:rect l="l" t="t" r="r" b="b"/>
              <a:pathLst>
                <a:path w="14766" h="14657" extrusionOk="0">
                  <a:moveTo>
                    <a:pt x="239" y="1"/>
                  </a:moveTo>
                  <a:cubicBezTo>
                    <a:pt x="102" y="1"/>
                    <a:pt x="0" y="174"/>
                    <a:pt x="118" y="292"/>
                  </a:cubicBezTo>
                  <a:lnTo>
                    <a:pt x="14404" y="14608"/>
                  </a:lnTo>
                  <a:cubicBezTo>
                    <a:pt x="14445" y="14642"/>
                    <a:pt x="14487" y="14657"/>
                    <a:pt x="14526" y="14657"/>
                  </a:cubicBezTo>
                  <a:cubicBezTo>
                    <a:pt x="14663" y="14657"/>
                    <a:pt x="14766" y="14483"/>
                    <a:pt x="14648" y="14365"/>
                  </a:cubicBezTo>
                  <a:lnTo>
                    <a:pt x="362" y="49"/>
                  </a:lnTo>
                  <a:cubicBezTo>
                    <a:pt x="321" y="15"/>
                    <a:pt x="279" y="1"/>
                    <a:pt x="239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1" name="Google Shape;9781;p61"/>
            <p:cNvSpPr/>
            <p:nvPr/>
          </p:nvSpPr>
          <p:spPr>
            <a:xfrm>
              <a:off x="1553099" y="3622144"/>
              <a:ext cx="689899" cy="663524"/>
            </a:xfrm>
            <a:custGeom>
              <a:avLst/>
              <a:gdLst/>
              <a:ahLst/>
              <a:cxnLst/>
              <a:rect l="l" t="t" r="r" b="b"/>
              <a:pathLst>
                <a:path w="44835" h="43121" extrusionOk="0">
                  <a:moveTo>
                    <a:pt x="23253" y="3059"/>
                  </a:moveTo>
                  <a:cubicBezTo>
                    <a:pt x="33466" y="3059"/>
                    <a:pt x="41764" y="11357"/>
                    <a:pt x="41764" y="21570"/>
                  </a:cubicBezTo>
                  <a:cubicBezTo>
                    <a:pt x="41764" y="29048"/>
                    <a:pt x="37266" y="35795"/>
                    <a:pt x="30335" y="38653"/>
                  </a:cubicBezTo>
                  <a:cubicBezTo>
                    <a:pt x="28041" y="39613"/>
                    <a:pt x="25629" y="40079"/>
                    <a:pt x="23237" y="40079"/>
                  </a:cubicBezTo>
                  <a:cubicBezTo>
                    <a:pt x="18435" y="40079"/>
                    <a:pt x="13713" y="38201"/>
                    <a:pt x="10183" y="34671"/>
                  </a:cubicBezTo>
                  <a:cubicBezTo>
                    <a:pt x="4894" y="29351"/>
                    <a:pt x="3314" y="21418"/>
                    <a:pt x="6171" y="14488"/>
                  </a:cubicBezTo>
                  <a:cubicBezTo>
                    <a:pt x="9028" y="7588"/>
                    <a:pt x="15776" y="3059"/>
                    <a:pt x="23253" y="3059"/>
                  </a:cubicBezTo>
                  <a:close/>
                  <a:moveTo>
                    <a:pt x="23274" y="1"/>
                  </a:moveTo>
                  <a:cubicBezTo>
                    <a:pt x="17653" y="1"/>
                    <a:pt x="12123" y="2183"/>
                    <a:pt x="7995" y="6312"/>
                  </a:cubicBezTo>
                  <a:cubicBezTo>
                    <a:pt x="1855" y="12482"/>
                    <a:pt x="1" y="21753"/>
                    <a:pt x="3344" y="29807"/>
                  </a:cubicBezTo>
                  <a:cubicBezTo>
                    <a:pt x="6657" y="37893"/>
                    <a:pt x="14530" y="43121"/>
                    <a:pt x="23253" y="43121"/>
                  </a:cubicBezTo>
                  <a:cubicBezTo>
                    <a:pt x="35168" y="43121"/>
                    <a:pt x="44804" y="33485"/>
                    <a:pt x="44834" y="21570"/>
                  </a:cubicBezTo>
                  <a:cubicBezTo>
                    <a:pt x="44834" y="12847"/>
                    <a:pt x="39576" y="4974"/>
                    <a:pt x="31521" y="1631"/>
                  </a:cubicBezTo>
                  <a:cubicBezTo>
                    <a:pt x="28855" y="534"/>
                    <a:pt x="26054" y="1"/>
                    <a:pt x="23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2" name="Google Shape;9782;p61"/>
            <p:cNvSpPr/>
            <p:nvPr/>
          </p:nvSpPr>
          <p:spPr>
            <a:xfrm>
              <a:off x="1856172" y="3898858"/>
              <a:ext cx="109928" cy="109928"/>
            </a:xfrm>
            <a:custGeom>
              <a:avLst/>
              <a:gdLst/>
              <a:ahLst/>
              <a:cxnLst/>
              <a:rect l="l" t="t" r="r" b="b"/>
              <a:pathLst>
                <a:path w="7144" h="7144" extrusionOk="0">
                  <a:moveTo>
                    <a:pt x="3557" y="1"/>
                  </a:moveTo>
                  <a:cubicBezTo>
                    <a:pt x="1582" y="1"/>
                    <a:pt x="1" y="1611"/>
                    <a:pt x="1" y="3587"/>
                  </a:cubicBezTo>
                  <a:cubicBezTo>
                    <a:pt x="1" y="5563"/>
                    <a:pt x="1582" y="7143"/>
                    <a:pt x="3557" y="7143"/>
                  </a:cubicBezTo>
                  <a:cubicBezTo>
                    <a:pt x="5533" y="7143"/>
                    <a:pt x="7144" y="5563"/>
                    <a:pt x="7144" y="3587"/>
                  </a:cubicBezTo>
                  <a:cubicBezTo>
                    <a:pt x="7144" y="1611"/>
                    <a:pt x="5533" y="1"/>
                    <a:pt x="35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3" name="Google Shape;9783;p61"/>
            <p:cNvSpPr/>
            <p:nvPr/>
          </p:nvSpPr>
          <p:spPr>
            <a:xfrm>
              <a:off x="1525510" y="3596463"/>
              <a:ext cx="743201" cy="714934"/>
            </a:xfrm>
            <a:custGeom>
              <a:avLst/>
              <a:gdLst/>
              <a:ahLst/>
              <a:cxnLst/>
              <a:rect l="l" t="t" r="r" b="b"/>
              <a:pathLst>
                <a:path w="48299" h="46462" extrusionOk="0">
                  <a:moveTo>
                    <a:pt x="25046" y="3300"/>
                  </a:moveTo>
                  <a:cubicBezTo>
                    <a:pt x="36050" y="3300"/>
                    <a:pt x="44986" y="12236"/>
                    <a:pt x="44986" y="23239"/>
                  </a:cubicBezTo>
                  <a:cubicBezTo>
                    <a:pt x="44986" y="31294"/>
                    <a:pt x="40123" y="38559"/>
                    <a:pt x="32676" y="41659"/>
                  </a:cubicBezTo>
                  <a:cubicBezTo>
                    <a:pt x="30213" y="42674"/>
                    <a:pt x="27627" y="43168"/>
                    <a:pt x="25062" y="43168"/>
                  </a:cubicBezTo>
                  <a:cubicBezTo>
                    <a:pt x="19872" y="43168"/>
                    <a:pt x="14767" y="41147"/>
                    <a:pt x="10943" y="37343"/>
                  </a:cubicBezTo>
                  <a:cubicBezTo>
                    <a:pt x="5259" y="31628"/>
                    <a:pt x="3556" y="23057"/>
                    <a:pt x="6626" y="15610"/>
                  </a:cubicBezTo>
                  <a:cubicBezTo>
                    <a:pt x="9727" y="8163"/>
                    <a:pt x="16991" y="3300"/>
                    <a:pt x="25046" y="3300"/>
                  </a:cubicBezTo>
                  <a:close/>
                  <a:moveTo>
                    <a:pt x="25049" y="0"/>
                  </a:moveTo>
                  <a:cubicBezTo>
                    <a:pt x="19001" y="0"/>
                    <a:pt x="13063" y="2365"/>
                    <a:pt x="8633" y="6795"/>
                  </a:cubicBezTo>
                  <a:cubicBezTo>
                    <a:pt x="1976" y="13452"/>
                    <a:pt x="0" y="23452"/>
                    <a:pt x="3587" y="32115"/>
                  </a:cubicBezTo>
                  <a:cubicBezTo>
                    <a:pt x="7174" y="40808"/>
                    <a:pt x="15654" y="46461"/>
                    <a:pt x="25046" y="46461"/>
                  </a:cubicBezTo>
                  <a:cubicBezTo>
                    <a:pt x="37873" y="46461"/>
                    <a:pt x="48269" y="36066"/>
                    <a:pt x="48299" y="23239"/>
                  </a:cubicBezTo>
                  <a:cubicBezTo>
                    <a:pt x="48299" y="13847"/>
                    <a:pt x="42615" y="5367"/>
                    <a:pt x="33952" y="1780"/>
                  </a:cubicBezTo>
                  <a:cubicBezTo>
                    <a:pt x="31071" y="581"/>
                    <a:pt x="28046" y="0"/>
                    <a:pt x="25049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4" name="Google Shape;9784;p61"/>
            <p:cNvSpPr/>
            <p:nvPr/>
          </p:nvSpPr>
          <p:spPr>
            <a:xfrm>
              <a:off x="1872544" y="3924970"/>
              <a:ext cx="67366" cy="58088"/>
            </a:xfrm>
            <a:custGeom>
              <a:avLst/>
              <a:gdLst/>
              <a:ahLst/>
              <a:cxnLst/>
              <a:rect l="l" t="t" r="r" b="b"/>
              <a:pathLst>
                <a:path w="4378" h="3775" extrusionOk="0">
                  <a:moveTo>
                    <a:pt x="2479" y="1"/>
                  </a:moveTo>
                  <a:cubicBezTo>
                    <a:pt x="2021" y="1"/>
                    <a:pt x="1558" y="171"/>
                    <a:pt x="1186" y="553"/>
                  </a:cubicBezTo>
                  <a:cubicBezTo>
                    <a:pt x="1" y="1738"/>
                    <a:pt x="821" y="3775"/>
                    <a:pt x="2493" y="3775"/>
                  </a:cubicBezTo>
                  <a:cubicBezTo>
                    <a:pt x="3527" y="3775"/>
                    <a:pt x="4378" y="2924"/>
                    <a:pt x="4378" y="1890"/>
                  </a:cubicBezTo>
                  <a:cubicBezTo>
                    <a:pt x="4378" y="757"/>
                    <a:pt x="3442" y="1"/>
                    <a:pt x="2479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5" name="Google Shape;9785;p61"/>
            <p:cNvSpPr/>
            <p:nvPr/>
          </p:nvSpPr>
          <p:spPr>
            <a:xfrm>
              <a:off x="3187375" y="3647703"/>
              <a:ext cx="125193" cy="292793"/>
            </a:xfrm>
            <a:custGeom>
              <a:avLst/>
              <a:gdLst/>
              <a:ahLst/>
              <a:cxnLst/>
              <a:rect l="l" t="t" r="r" b="b"/>
              <a:pathLst>
                <a:path w="8136" h="19028" extrusionOk="0">
                  <a:moveTo>
                    <a:pt x="7928" y="1"/>
                  </a:moveTo>
                  <a:cubicBezTo>
                    <a:pt x="7857" y="1"/>
                    <a:pt x="7782" y="37"/>
                    <a:pt x="7746" y="122"/>
                  </a:cubicBezTo>
                  <a:cubicBezTo>
                    <a:pt x="5193" y="6353"/>
                    <a:pt x="2609" y="12584"/>
                    <a:pt x="56" y="18815"/>
                  </a:cubicBezTo>
                  <a:cubicBezTo>
                    <a:pt x="1" y="18943"/>
                    <a:pt x="101" y="19027"/>
                    <a:pt x="208" y="19027"/>
                  </a:cubicBezTo>
                  <a:cubicBezTo>
                    <a:pt x="279" y="19027"/>
                    <a:pt x="354" y="18991"/>
                    <a:pt x="390" y="18906"/>
                  </a:cubicBezTo>
                  <a:lnTo>
                    <a:pt x="8080" y="213"/>
                  </a:lnTo>
                  <a:cubicBezTo>
                    <a:pt x="8135" y="85"/>
                    <a:pt x="8036" y="1"/>
                    <a:pt x="792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6" name="Google Shape;9786;p61"/>
            <p:cNvSpPr/>
            <p:nvPr/>
          </p:nvSpPr>
          <p:spPr>
            <a:xfrm>
              <a:off x="3196561" y="3824721"/>
              <a:ext cx="294378" cy="125377"/>
            </a:xfrm>
            <a:custGeom>
              <a:avLst/>
              <a:gdLst/>
              <a:ahLst/>
              <a:cxnLst/>
              <a:rect l="l" t="t" r="r" b="b"/>
              <a:pathLst>
                <a:path w="19131" h="8148" extrusionOk="0">
                  <a:moveTo>
                    <a:pt x="18921" y="0"/>
                  </a:moveTo>
                  <a:cubicBezTo>
                    <a:pt x="18900" y="0"/>
                    <a:pt x="18877" y="5"/>
                    <a:pt x="18851" y="16"/>
                  </a:cubicBezTo>
                  <a:lnTo>
                    <a:pt x="188" y="7797"/>
                  </a:lnTo>
                  <a:cubicBezTo>
                    <a:pt x="1" y="7878"/>
                    <a:pt x="50" y="8147"/>
                    <a:pt x="210" y="8147"/>
                  </a:cubicBezTo>
                  <a:cubicBezTo>
                    <a:pt x="231" y="8147"/>
                    <a:pt x="254" y="8142"/>
                    <a:pt x="280" y="8132"/>
                  </a:cubicBezTo>
                  <a:lnTo>
                    <a:pt x="18943" y="350"/>
                  </a:lnTo>
                  <a:cubicBezTo>
                    <a:pt x="19130" y="270"/>
                    <a:pt x="19081" y="0"/>
                    <a:pt x="18921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7" name="Google Shape;9787;p61"/>
            <p:cNvSpPr/>
            <p:nvPr/>
          </p:nvSpPr>
          <p:spPr>
            <a:xfrm>
              <a:off x="3196561" y="3957546"/>
              <a:ext cx="294901" cy="123977"/>
            </a:xfrm>
            <a:custGeom>
              <a:avLst/>
              <a:gdLst/>
              <a:ahLst/>
              <a:cxnLst/>
              <a:rect l="l" t="t" r="r" b="b"/>
              <a:pathLst>
                <a:path w="19165" h="8057" extrusionOk="0">
                  <a:moveTo>
                    <a:pt x="210" y="1"/>
                  </a:moveTo>
                  <a:cubicBezTo>
                    <a:pt x="50" y="1"/>
                    <a:pt x="1" y="270"/>
                    <a:pt x="188" y="351"/>
                  </a:cubicBezTo>
                  <a:lnTo>
                    <a:pt x="18912" y="8041"/>
                  </a:lnTo>
                  <a:cubicBezTo>
                    <a:pt x="18934" y="8052"/>
                    <a:pt x="18954" y="8056"/>
                    <a:pt x="18973" y="8056"/>
                  </a:cubicBezTo>
                  <a:cubicBezTo>
                    <a:pt x="19112" y="8056"/>
                    <a:pt x="19164" y="7787"/>
                    <a:pt x="19003" y="7706"/>
                  </a:cubicBezTo>
                  <a:lnTo>
                    <a:pt x="280" y="16"/>
                  </a:lnTo>
                  <a:cubicBezTo>
                    <a:pt x="254" y="6"/>
                    <a:pt x="231" y="1"/>
                    <a:pt x="21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8" name="Google Shape;9788;p61"/>
            <p:cNvSpPr/>
            <p:nvPr/>
          </p:nvSpPr>
          <p:spPr>
            <a:xfrm>
              <a:off x="3187360" y="3967486"/>
              <a:ext cx="127101" cy="292116"/>
            </a:xfrm>
            <a:custGeom>
              <a:avLst/>
              <a:gdLst/>
              <a:ahLst/>
              <a:cxnLst/>
              <a:rect l="l" t="t" r="r" b="b"/>
              <a:pathLst>
                <a:path w="8260" h="18984" extrusionOk="0">
                  <a:moveTo>
                    <a:pt x="218" y="0"/>
                  </a:moveTo>
                  <a:cubicBezTo>
                    <a:pt x="107" y="0"/>
                    <a:pt x="1" y="78"/>
                    <a:pt x="57" y="191"/>
                  </a:cubicBezTo>
                  <a:cubicBezTo>
                    <a:pt x="2671" y="6422"/>
                    <a:pt x="5255" y="12653"/>
                    <a:pt x="7869" y="18884"/>
                  </a:cubicBezTo>
                  <a:cubicBezTo>
                    <a:pt x="7892" y="18954"/>
                    <a:pt x="7959" y="18984"/>
                    <a:pt x="8029" y="18984"/>
                  </a:cubicBezTo>
                  <a:cubicBezTo>
                    <a:pt x="8142" y="18984"/>
                    <a:pt x="8259" y="18906"/>
                    <a:pt x="8203" y="18793"/>
                  </a:cubicBezTo>
                  <a:lnTo>
                    <a:pt x="391" y="100"/>
                  </a:lnTo>
                  <a:cubicBezTo>
                    <a:pt x="356" y="30"/>
                    <a:pt x="286" y="0"/>
                    <a:pt x="21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9" name="Google Shape;9789;p61"/>
            <p:cNvSpPr/>
            <p:nvPr/>
          </p:nvSpPr>
          <p:spPr>
            <a:xfrm>
              <a:off x="3055935" y="3967486"/>
              <a:ext cx="125223" cy="293055"/>
            </a:xfrm>
            <a:custGeom>
              <a:avLst/>
              <a:gdLst/>
              <a:ahLst/>
              <a:cxnLst/>
              <a:rect l="l" t="t" r="r" b="b"/>
              <a:pathLst>
                <a:path w="8138" h="19045" extrusionOk="0">
                  <a:moveTo>
                    <a:pt x="7921" y="0"/>
                  </a:moveTo>
                  <a:cubicBezTo>
                    <a:pt x="7852" y="0"/>
                    <a:pt x="7782" y="30"/>
                    <a:pt x="7747" y="100"/>
                  </a:cubicBezTo>
                  <a:lnTo>
                    <a:pt x="57" y="18854"/>
                  </a:lnTo>
                  <a:cubicBezTo>
                    <a:pt x="0" y="18967"/>
                    <a:pt x="107" y="19045"/>
                    <a:pt x="217" y="19045"/>
                  </a:cubicBezTo>
                  <a:cubicBezTo>
                    <a:pt x="286" y="19045"/>
                    <a:pt x="356" y="19015"/>
                    <a:pt x="391" y="18945"/>
                  </a:cubicBezTo>
                  <a:lnTo>
                    <a:pt x="391" y="18915"/>
                  </a:lnTo>
                  <a:cubicBezTo>
                    <a:pt x="2944" y="12684"/>
                    <a:pt x="5528" y="6453"/>
                    <a:pt x="8081" y="191"/>
                  </a:cubicBezTo>
                  <a:cubicBezTo>
                    <a:pt x="8138" y="78"/>
                    <a:pt x="8031" y="0"/>
                    <a:pt x="7921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0" name="Google Shape;9790;p61"/>
            <p:cNvSpPr/>
            <p:nvPr/>
          </p:nvSpPr>
          <p:spPr>
            <a:xfrm>
              <a:off x="2877579" y="3958023"/>
              <a:ext cx="294378" cy="125362"/>
            </a:xfrm>
            <a:custGeom>
              <a:avLst/>
              <a:gdLst/>
              <a:ahLst/>
              <a:cxnLst/>
              <a:rect l="l" t="t" r="r" b="b"/>
              <a:pathLst>
                <a:path w="19131" h="8147" extrusionOk="0">
                  <a:moveTo>
                    <a:pt x="18922" y="0"/>
                  </a:moveTo>
                  <a:cubicBezTo>
                    <a:pt x="18900" y="0"/>
                    <a:pt x="18877" y="5"/>
                    <a:pt x="18852" y="16"/>
                  </a:cubicBezTo>
                  <a:lnTo>
                    <a:pt x="189" y="7797"/>
                  </a:lnTo>
                  <a:cubicBezTo>
                    <a:pt x="1" y="7877"/>
                    <a:pt x="50" y="8147"/>
                    <a:pt x="210" y="8147"/>
                  </a:cubicBezTo>
                  <a:cubicBezTo>
                    <a:pt x="231" y="8147"/>
                    <a:pt x="255" y="8142"/>
                    <a:pt x="280" y="8131"/>
                  </a:cubicBezTo>
                  <a:lnTo>
                    <a:pt x="18943" y="350"/>
                  </a:lnTo>
                  <a:cubicBezTo>
                    <a:pt x="19130" y="270"/>
                    <a:pt x="19082" y="0"/>
                    <a:pt x="18922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1" name="Google Shape;9791;p61"/>
            <p:cNvSpPr/>
            <p:nvPr/>
          </p:nvSpPr>
          <p:spPr>
            <a:xfrm>
              <a:off x="2876994" y="3826244"/>
              <a:ext cx="295071" cy="124193"/>
            </a:xfrm>
            <a:custGeom>
              <a:avLst/>
              <a:gdLst/>
              <a:ahLst/>
              <a:cxnLst/>
              <a:rect l="l" t="t" r="r" b="b"/>
              <a:pathLst>
                <a:path w="19176" h="8071" extrusionOk="0">
                  <a:moveTo>
                    <a:pt x="237" y="1"/>
                  </a:moveTo>
                  <a:cubicBezTo>
                    <a:pt x="62" y="1"/>
                    <a:pt x="1" y="289"/>
                    <a:pt x="196" y="373"/>
                  </a:cubicBezTo>
                  <a:lnTo>
                    <a:pt x="18890" y="8063"/>
                  </a:lnTo>
                  <a:cubicBezTo>
                    <a:pt x="18907" y="8068"/>
                    <a:pt x="18924" y="8070"/>
                    <a:pt x="18940" y="8070"/>
                  </a:cubicBezTo>
                  <a:cubicBezTo>
                    <a:pt x="19115" y="8070"/>
                    <a:pt x="19176" y="7782"/>
                    <a:pt x="18981" y="7698"/>
                  </a:cubicBezTo>
                  <a:lnTo>
                    <a:pt x="287" y="8"/>
                  </a:lnTo>
                  <a:cubicBezTo>
                    <a:pt x="270" y="3"/>
                    <a:pt x="253" y="1"/>
                    <a:pt x="23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2" name="Google Shape;9792;p61"/>
            <p:cNvSpPr/>
            <p:nvPr/>
          </p:nvSpPr>
          <p:spPr>
            <a:xfrm>
              <a:off x="3054535" y="3648503"/>
              <a:ext cx="126624" cy="292116"/>
            </a:xfrm>
            <a:custGeom>
              <a:avLst/>
              <a:gdLst/>
              <a:ahLst/>
              <a:cxnLst/>
              <a:rect l="l" t="t" r="r" b="b"/>
              <a:pathLst>
                <a:path w="8229" h="18984" extrusionOk="0">
                  <a:moveTo>
                    <a:pt x="217" y="1"/>
                  </a:moveTo>
                  <a:cubicBezTo>
                    <a:pt x="106" y="1"/>
                    <a:pt x="0" y="79"/>
                    <a:pt x="57" y="191"/>
                  </a:cubicBezTo>
                  <a:lnTo>
                    <a:pt x="7838" y="18885"/>
                  </a:lnTo>
                  <a:cubicBezTo>
                    <a:pt x="7873" y="18954"/>
                    <a:pt x="7943" y="18984"/>
                    <a:pt x="8012" y="18984"/>
                  </a:cubicBezTo>
                  <a:cubicBezTo>
                    <a:pt x="8122" y="18984"/>
                    <a:pt x="8229" y="18906"/>
                    <a:pt x="8172" y="18793"/>
                  </a:cubicBezTo>
                  <a:lnTo>
                    <a:pt x="391" y="100"/>
                  </a:lnTo>
                  <a:cubicBezTo>
                    <a:pt x="356" y="30"/>
                    <a:pt x="286" y="1"/>
                    <a:pt x="21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3" name="Google Shape;9793;p61"/>
            <p:cNvSpPr/>
            <p:nvPr/>
          </p:nvSpPr>
          <p:spPr>
            <a:xfrm>
              <a:off x="3181682" y="3622914"/>
              <a:ext cx="5155" cy="316644"/>
            </a:xfrm>
            <a:custGeom>
              <a:avLst/>
              <a:gdLst/>
              <a:ahLst/>
              <a:cxnLst/>
              <a:rect l="l" t="t" r="r" b="b"/>
              <a:pathLst>
                <a:path w="335" h="20578" extrusionOk="0">
                  <a:moveTo>
                    <a:pt x="168" y="0"/>
                  </a:moveTo>
                  <a:cubicBezTo>
                    <a:pt x="84" y="0"/>
                    <a:pt x="0" y="61"/>
                    <a:pt x="0" y="183"/>
                  </a:cubicBezTo>
                  <a:lnTo>
                    <a:pt x="0" y="20396"/>
                  </a:lnTo>
                  <a:cubicBezTo>
                    <a:pt x="0" y="20517"/>
                    <a:pt x="84" y="20578"/>
                    <a:pt x="168" y="20578"/>
                  </a:cubicBezTo>
                  <a:cubicBezTo>
                    <a:pt x="251" y="20578"/>
                    <a:pt x="335" y="20517"/>
                    <a:pt x="335" y="20396"/>
                  </a:cubicBezTo>
                  <a:lnTo>
                    <a:pt x="335" y="183"/>
                  </a:lnTo>
                  <a:cubicBezTo>
                    <a:pt x="335" y="61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4" name="Google Shape;9794;p61"/>
            <p:cNvSpPr/>
            <p:nvPr/>
          </p:nvSpPr>
          <p:spPr>
            <a:xfrm>
              <a:off x="3192484" y="3718978"/>
              <a:ext cx="227689" cy="225535"/>
            </a:xfrm>
            <a:custGeom>
              <a:avLst/>
              <a:gdLst/>
              <a:ahLst/>
              <a:cxnLst/>
              <a:rect l="l" t="t" r="r" b="b"/>
              <a:pathLst>
                <a:path w="14797" h="14657" extrusionOk="0">
                  <a:moveTo>
                    <a:pt x="14545" y="1"/>
                  </a:moveTo>
                  <a:cubicBezTo>
                    <a:pt x="14508" y="1"/>
                    <a:pt x="14469" y="15"/>
                    <a:pt x="14435" y="49"/>
                  </a:cubicBezTo>
                  <a:lnTo>
                    <a:pt x="119" y="14365"/>
                  </a:lnTo>
                  <a:cubicBezTo>
                    <a:pt x="1" y="14483"/>
                    <a:pt x="121" y="14657"/>
                    <a:pt x="267" y="14657"/>
                  </a:cubicBezTo>
                  <a:cubicBezTo>
                    <a:pt x="308" y="14657"/>
                    <a:pt x="352" y="14642"/>
                    <a:pt x="393" y="14608"/>
                  </a:cubicBezTo>
                  <a:lnTo>
                    <a:pt x="14679" y="292"/>
                  </a:lnTo>
                  <a:cubicBezTo>
                    <a:pt x="14797" y="174"/>
                    <a:pt x="14676" y="1"/>
                    <a:pt x="14545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5" name="Google Shape;9795;p61"/>
            <p:cNvSpPr/>
            <p:nvPr/>
          </p:nvSpPr>
          <p:spPr>
            <a:xfrm>
              <a:off x="3197577" y="3951237"/>
              <a:ext cx="318537" cy="5632"/>
            </a:xfrm>
            <a:custGeom>
              <a:avLst/>
              <a:gdLst/>
              <a:ahLst/>
              <a:cxnLst/>
              <a:rect l="l" t="t" r="r" b="b"/>
              <a:pathLst>
                <a:path w="20701" h="366" extrusionOk="0">
                  <a:moveTo>
                    <a:pt x="244" y="1"/>
                  </a:moveTo>
                  <a:cubicBezTo>
                    <a:pt x="1" y="1"/>
                    <a:pt x="1" y="366"/>
                    <a:pt x="244" y="366"/>
                  </a:cubicBezTo>
                  <a:lnTo>
                    <a:pt x="20488" y="366"/>
                  </a:lnTo>
                  <a:cubicBezTo>
                    <a:pt x="20700" y="366"/>
                    <a:pt x="20700" y="1"/>
                    <a:pt x="20488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6" name="Google Shape;9796;p61"/>
            <p:cNvSpPr/>
            <p:nvPr/>
          </p:nvSpPr>
          <p:spPr>
            <a:xfrm>
              <a:off x="3192530" y="3963547"/>
              <a:ext cx="227643" cy="225581"/>
            </a:xfrm>
            <a:custGeom>
              <a:avLst/>
              <a:gdLst/>
              <a:ahLst/>
              <a:cxnLst/>
              <a:rect l="l" t="t" r="r" b="b"/>
              <a:pathLst>
                <a:path w="14794" h="14660" extrusionOk="0">
                  <a:moveTo>
                    <a:pt x="254" y="0"/>
                  </a:moveTo>
                  <a:cubicBezTo>
                    <a:pt x="113" y="0"/>
                    <a:pt x="0" y="156"/>
                    <a:pt x="116" y="295"/>
                  </a:cubicBezTo>
                  <a:lnTo>
                    <a:pt x="14432" y="14611"/>
                  </a:lnTo>
                  <a:cubicBezTo>
                    <a:pt x="14466" y="14645"/>
                    <a:pt x="14505" y="14659"/>
                    <a:pt x="14542" y="14659"/>
                  </a:cubicBezTo>
                  <a:cubicBezTo>
                    <a:pt x="14673" y="14659"/>
                    <a:pt x="14794" y="14486"/>
                    <a:pt x="14676" y="14368"/>
                  </a:cubicBezTo>
                  <a:lnTo>
                    <a:pt x="390" y="52"/>
                  </a:lnTo>
                  <a:cubicBezTo>
                    <a:pt x="346" y="16"/>
                    <a:pt x="299" y="0"/>
                    <a:pt x="254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7" name="Google Shape;9797;p61"/>
            <p:cNvSpPr/>
            <p:nvPr/>
          </p:nvSpPr>
          <p:spPr>
            <a:xfrm>
              <a:off x="3181682" y="3968548"/>
              <a:ext cx="5155" cy="316659"/>
            </a:xfrm>
            <a:custGeom>
              <a:avLst/>
              <a:gdLst/>
              <a:ahLst/>
              <a:cxnLst/>
              <a:rect l="l" t="t" r="r" b="b"/>
              <a:pathLst>
                <a:path w="335" h="20579" extrusionOk="0">
                  <a:moveTo>
                    <a:pt x="168" y="0"/>
                  </a:moveTo>
                  <a:cubicBezTo>
                    <a:pt x="84" y="0"/>
                    <a:pt x="0" y="61"/>
                    <a:pt x="0" y="183"/>
                  </a:cubicBezTo>
                  <a:lnTo>
                    <a:pt x="0" y="20396"/>
                  </a:lnTo>
                  <a:cubicBezTo>
                    <a:pt x="0" y="20517"/>
                    <a:pt x="84" y="20578"/>
                    <a:pt x="168" y="20578"/>
                  </a:cubicBezTo>
                  <a:cubicBezTo>
                    <a:pt x="251" y="20578"/>
                    <a:pt x="335" y="20517"/>
                    <a:pt x="335" y="20396"/>
                  </a:cubicBezTo>
                  <a:lnTo>
                    <a:pt x="335" y="183"/>
                  </a:lnTo>
                  <a:cubicBezTo>
                    <a:pt x="335" y="61"/>
                    <a:pt x="251" y="0"/>
                    <a:pt x="168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8" name="Google Shape;9798;p61"/>
            <p:cNvSpPr/>
            <p:nvPr/>
          </p:nvSpPr>
          <p:spPr>
            <a:xfrm>
              <a:off x="2947976" y="3963547"/>
              <a:ext cx="228012" cy="225581"/>
            </a:xfrm>
            <a:custGeom>
              <a:avLst/>
              <a:gdLst/>
              <a:ahLst/>
              <a:cxnLst/>
              <a:rect l="l" t="t" r="r" b="b"/>
              <a:pathLst>
                <a:path w="14818" h="14660" extrusionOk="0">
                  <a:moveTo>
                    <a:pt x="14577" y="0"/>
                  </a:moveTo>
                  <a:cubicBezTo>
                    <a:pt x="14537" y="0"/>
                    <a:pt x="14495" y="16"/>
                    <a:pt x="14459" y="52"/>
                  </a:cubicBezTo>
                  <a:lnTo>
                    <a:pt x="143" y="14368"/>
                  </a:lnTo>
                  <a:cubicBezTo>
                    <a:pt x="1" y="14486"/>
                    <a:pt x="116" y="14659"/>
                    <a:pt x="260" y="14659"/>
                  </a:cubicBezTo>
                  <a:cubicBezTo>
                    <a:pt x="301" y="14659"/>
                    <a:pt x="345" y="14645"/>
                    <a:pt x="386" y="14611"/>
                  </a:cubicBezTo>
                  <a:lnTo>
                    <a:pt x="14702" y="295"/>
                  </a:lnTo>
                  <a:cubicBezTo>
                    <a:pt x="14818" y="156"/>
                    <a:pt x="14705" y="0"/>
                    <a:pt x="14577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9" name="Google Shape;9799;p61"/>
            <p:cNvSpPr/>
            <p:nvPr/>
          </p:nvSpPr>
          <p:spPr>
            <a:xfrm>
              <a:off x="2852405" y="3951237"/>
              <a:ext cx="318060" cy="5632"/>
            </a:xfrm>
            <a:custGeom>
              <a:avLst/>
              <a:gdLst/>
              <a:ahLst/>
              <a:cxnLst/>
              <a:rect l="l" t="t" r="r" b="b"/>
              <a:pathLst>
                <a:path w="20670" h="366" extrusionOk="0">
                  <a:moveTo>
                    <a:pt x="214" y="1"/>
                  </a:moveTo>
                  <a:cubicBezTo>
                    <a:pt x="1" y="1"/>
                    <a:pt x="1" y="366"/>
                    <a:pt x="214" y="366"/>
                  </a:cubicBezTo>
                  <a:lnTo>
                    <a:pt x="20457" y="366"/>
                  </a:lnTo>
                  <a:cubicBezTo>
                    <a:pt x="20670" y="366"/>
                    <a:pt x="20670" y="1"/>
                    <a:pt x="20457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0" name="Google Shape;9800;p61"/>
            <p:cNvSpPr/>
            <p:nvPr/>
          </p:nvSpPr>
          <p:spPr>
            <a:xfrm>
              <a:off x="2948346" y="3718978"/>
              <a:ext cx="227212" cy="225535"/>
            </a:xfrm>
            <a:custGeom>
              <a:avLst/>
              <a:gdLst/>
              <a:ahLst/>
              <a:cxnLst/>
              <a:rect l="l" t="t" r="r" b="b"/>
              <a:pathLst>
                <a:path w="14766" h="14657" extrusionOk="0">
                  <a:moveTo>
                    <a:pt x="240" y="1"/>
                  </a:moveTo>
                  <a:cubicBezTo>
                    <a:pt x="103" y="1"/>
                    <a:pt x="0" y="174"/>
                    <a:pt x="119" y="292"/>
                  </a:cubicBezTo>
                  <a:lnTo>
                    <a:pt x="14404" y="14608"/>
                  </a:lnTo>
                  <a:cubicBezTo>
                    <a:pt x="14445" y="14642"/>
                    <a:pt x="14487" y="14657"/>
                    <a:pt x="14527" y="14657"/>
                  </a:cubicBezTo>
                  <a:cubicBezTo>
                    <a:pt x="14664" y="14657"/>
                    <a:pt x="14766" y="14483"/>
                    <a:pt x="14648" y="14365"/>
                  </a:cubicBezTo>
                  <a:lnTo>
                    <a:pt x="362" y="49"/>
                  </a:lnTo>
                  <a:cubicBezTo>
                    <a:pt x="321" y="15"/>
                    <a:pt x="279" y="1"/>
                    <a:pt x="240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1" name="Google Shape;9801;p61"/>
            <p:cNvSpPr/>
            <p:nvPr/>
          </p:nvSpPr>
          <p:spPr>
            <a:xfrm>
              <a:off x="2826215" y="3622144"/>
              <a:ext cx="689899" cy="663524"/>
            </a:xfrm>
            <a:custGeom>
              <a:avLst/>
              <a:gdLst/>
              <a:ahLst/>
              <a:cxnLst/>
              <a:rect l="l" t="t" r="r" b="b"/>
              <a:pathLst>
                <a:path w="44835" h="43121" extrusionOk="0">
                  <a:moveTo>
                    <a:pt x="23284" y="3059"/>
                  </a:moveTo>
                  <a:cubicBezTo>
                    <a:pt x="33497" y="3090"/>
                    <a:pt x="41764" y="11357"/>
                    <a:pt x="41764" y="21570"/>
                  </a:cubicBezTo>
                  <a:cubicBezTo>
                    <a:pt x="41764" y="29048"/>
                    <a:pt x="37266" y="35795"/>
                    <a:pt x="30366" y="38653"/>
                  </a:cubicBezTo>
                  <a:cubicBezTo>
                    <a:pt x="28064" y="39612"/>
                    <a:pt x="25648" y="40078"/>
                    <a:pt x="23255" y="40078"/>
                  </a:cubicBezTo>
                  <a:cubicBezTo>
                    <a:pt x="18441" y="40078"/>
                    <a:pt x="13715" y="38193"/>
                    <a:pt x="10183" y="34640"/>
                  </a:cubicBezTo>
                  <a:cubicBezTo>
                    <a:pt x="4894" y="29351"/>
                    <a:pt x="3314" y="21418"/>
                    <a:pt x="6171" y="14488"/>
                  </a:cubicBezTo>
                  <a:cubicBezTo>
                    <a:pt x="9028" y="7588"/>
                    <a:pt x="15776" y="3059"/>
                    <a:pt x="23284" y="3059"/>
                  </a:cubicBezTo>
                  <a:close/>
                  <a:moveTo>
                    <a:pt x="23282" y="1"/>
                  </a:moveTo>
                  <a:cubicBezTo>
                    <a:pt x="17670" y="1"/>
                    <a:pt x="12154" y="2183"/>
                    <a:pt x="8025" y="6312"/>
                  </a:cubicBezTo>
                  <a:cubicBezTo>
                    <a:pt x="1855" y="12482"/>
                    <a:pt x="1" y="21753"/>
                    <a:pt x="3344" y="29807"/>
                  </a:cubicBezTo>
                  <a:cubicBezTo>
                    <a:pt x="6688" y="37893"/>
                    <a:pt x="14560" y="43121"/>
                    <a:pt x="23284" y="43121"/>
                  </a:cubicBezTo>
                  <a:cubicBezTo>
                    <a:pt x="35168" y="43121"/>
                    <a:pt x="44834" y="33485"/>
                    <a:pt x="44834" y="21570"/>
                  </a:cubicBezTo>
                  <a:cubicBezTo>
                    <a:pt x="44834" y="12847"/>
                    <a:pt x="39576" y="4974"/>
                    <a:pt x="31521" y="1631"/>
                  </a:cubicBezTo>
                  <a:cubicBezTo>
                    <a:pt x="28856" y="534"/>
                    <a:pt x="26057" y="1"/>
                    <a:pt x="23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2" name="Google Shape;9802;p61"/>
            <p:cNvSpPr/>
            <p:nvPr/>
          </p:nvSpPr>
          <p:spPr>
            <a:xfrm>
              <a:off x="3129303" y="3898858"/>
              <a:ext cx="109928" cy="109928"/>
            </a:xfrm>
            <a:custGeom>
              <a:avLst/>
              <a:gdLst/>
              <a:ahLst/>
              <a:cxnLst/>
              <a:rect l="l" t="t" r="r" b="b"/>
              <a:pathLst>
                <a:path w="7144" h="7144" extrusionOk="0">
                  <a:moveTo>
                    <a:pt x="3556" y="1"/>
                  </a:moveTo>
                  <a:cubicBezTo>
                    <a:pt x="1611" y="1"/>
                    <a:pt x="0" y="1611"/>
                    <a:pt x="0" y="3587"/>
                  </a:cubicBezTo>
                  <a:cubicBezTo>
                    <a:pt x="0" y="5563"/>
                    <a:pt x="1611" y="7143"/>
                    <a:pt x="3556" y="7143"/>
                  </a:cubicBezTo>
                  <a:cubicBezTo>
                    <a:pt x="5532" y="7143"/>
                    <a:pt x="7143" y="5563"/>
                    <a:pt x="7143" y="3587"/>
                  </a:cubicBezTo>
                  <a:cubicBezTo>
                    <a:pt x="7143" y="1611"/>
                    <a:pt x="5532" y="1"/>
                    <a:pt x="3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3" name="Google Shape;9803;p61"/>
            <p:cNvSpPr/>
            <p:nvPr/>
          </p:nvSpPr>
          <p:spPr>
            <a:xfrm>
              <a:off x="2798625" y="3596463"/>
              <a:ext cx="743216" cy="714934"/>
            </a:xfrm>
            <a:custGeom>
              <a:avLst/>
              <a:gdLst/>
              <a:ahLst/>
              <a:cxnLst/>
              <a:rect l="l" t="t" r="r" b="b"/>
              <a:pathLst>
                <a:path w="48300" h="46462" extrusionOk="0">
                  <a:moveTo>
                    <a:pt x="25077" y="3300"/>
                  </a:moveTo>
                  <a:cubicBezTo>
                    <a:pt x="36080" y="3300"/>
                    <a:pt x="44986" y="12236"/>
                    <a:pt x="44986" y="23239"/>
                  </a:cubicBezTo>
                  <a:cubicBezTo>
                    <a:pt x="44986" y="31294"/>
                    <a:pt x="40153" y="38559"/>
                    <a:pt x="32676" y="41659"/>
                  </a:cubicBezTo>
                  <a:cubicBezTo>
                    <a:pt x="30213" y="42674"/>
                    <a:pt x="27627" y="43168"/>
                    <a:pt x="25063" y="43168"/>
                  </a:cubicBezTo>
                  <a:cubicBezTo>
                    <a:pt x="19875" y="43168"/>
                    <a:pt x="14777" y="41147"/>
                    <a:pt x="10973" y="37343"/>
                  </a:cubicBezTo>
                  <a:cubicBezTo>
                    <a:pt x="5259" y="31628"/>
                    <a:pt x="3557" y="23057"/>
                    <a:pt x="6657" y="15610"/>
                  </a:cubicBezTo>
                  <a:cubicBezTo>
                    <a:pt x="9727" y="8163"/>
                    <a:pt x="16992" y="3300"/>
                    <a:pt x="25077" y="3300"/>
                  </a:cubicBezTo>
                  <a:close/>
                  <a:moveTo>
                    <a:pt x="25056" y="0"/>
                  </a:moveTo>
                  <a:cubicBezTo>
                    <a:pt x="19015" y="0"/>
                    <a:pt x="13083" y="2365"/>
                    <a:pt x="8633" y="6795"/>
                  </a:cubicBezTo>
                  <a:cubicBezTo>
                    <a:pt x="1976" y="13452"/>
                    <a:pt x="0" y="23452"/>
                    <a:pt x="3587" y="32115"/>
                  </a:cubicBezTo>
                  <a:cubicBezTo>
                    <a:pt x="7204" y="40808"/>
                    <a:pt x="15654" y="46461"/>
                    <a:pt x="25077" y="46461"/>
                  </a:cubicBezTo>
                  <a:cubicBezTo>
                    <a:pt x="37904" y="46461"/>
                    <a:pt x="48299" y="36066"/>
                    <a:pt x="48299" y="23239"/>
                  </a:cubicBezTo>
                  <a:cubicBezTo>
                    <a:pt x="48299" y="13847"/>
                    <a:pt x="42645" y="5367"/>
                    <a:pt x="33952" y="1780"/>
                  </a:cubicBezTo>
                  <a:cubicBezTo>
                    <a:pt x="31071" y="581"/>
                    <a:pt x="28050" y="0"/>
                    <a:pt x="25056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4" name="Google Shape;9804;p61"/>
            <p:cNvSpPr/>
            <p:nvPr/>
          </p:nvSpPr>
          <p:spPr>
            <a:xfrm>
              <a:off x="3145660" y="3924970"/>
              <a:ext cx="67366" cy="58088"/>
            </a:xfrm>
            <a:custGeom>
              <a:avLst/>
              <a:gdLst/>
              <a:ahLst/>
              <a:cxnLst/>
              <a:rect l="l" t="t" r="r" b="b"/>
              <a:pathLst>
                <a:path w="4378" h="3775" extrusionOk="0">
                  <a:moveTo>
                    <a:pt x="2492" y="1"/>
                  </a:moveTo>
                  <a:cubicBezTo>
                    <a:pt x="2035" y="1"/>
                    <a:pt x="1568" y="171"/>
                    <a:pt x="1186" y="553"/>
                  </a:cubicBezTo>
                  <a:cubicBezTo>
                    <a:pt x="1" y="1738"/>
                    <a:pt x="822" y="3775"/>
                    <a:pt x="2493" y="3775"/>
                  </a:cubicBezTo>
                  <a:cubicBezTo>
                    <a:pt x="3527" y="3775"/>
                    <a:pt x="4378" y="2924"/>
                    <a:pt x="4378" y="1890"/>
                  </a:cubicBezTo>
                  <a:cubicBezTo>
                    <a:pt x="4378" y="757"/>
                    <a:pt x="3456" y="1"/>
                    <a:pt x="2492" y="1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5" name="Google Shape;9805;p61"/>
            <p:cNvSpPr/>
            <p:nvPr/>
          </p:nvSpPr>
          <p:spPr>
            <a:xfrm>
              <a:off x="1910905" y="3190279"/>
              <a:ext cx="166524" cy="763789"/>
            </a:xfrm>
            <a:custGeom>
              <a:avLst/>
              <a:gdLst/>
              <a:ahLst/>
              <a:cxnLst/>
              <a:rect l="l" t="t" r="r" b="b"/>
              <a:pathLst>
                <a:path w="10822" h="49637" extrusionOk="0">
                  <a:moveTo>
                    <a:pt x="10821" y="0"/>
                  </a:moveTo>
                  <a:lnTo>
                    <a:pt x="0" y="496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6" name="Google Shape;9806;p61"/>
            <p:cNvSpPr/>
            <p:nvPr/>
          </p:nvSpPr>
          <p:spPr>
            <a:xfrm>
              <a:off x="1892655" y="3174060"/>
              <a:ext cx="203515" cy="796842"/>
            </a:xfrm>
            <a:custGeom>
              <a:avLst/>
              <a:gdLst/>
              <a:ahLst/>
              <a:cxnLst/>
              <a:rect l="l" t="t" r="r" b="b"/>
              <a:pathLst>
                <a:path w="13226" h="51785" extrusionOk="0">
                  <a:moveTo>
                    <a:pt x="11981" y="0"/>
                  </a:moveTo>
                  <a:cubicBezTo>
                    <a:pt x="11536" y="0"/>
                    <a:pt x="11096" y="251"/>
                    <a:pt x="10943" y="811"/>
                  </a:cubicBezTo>
                  <a:lnTo>
                    <a:pt x="122" y="50447"/>
                  </a:lnTo>
                  <a:cubicBezTo>
                    <a:pt x="1" y="51055"/>
                    <a:pt x="366" y="51632"/>
                    <a:pt x="973" y="51754"/>
                  </a:cubicBezTo>
                  <a:cubicBezTo>
                    <a:pt x="1034" y="51784"/>
                    <a:pt x="1125" y="51784"/>
                    <a:pt x="1186" y="51784"/>
                  </a:cubicBezTo>
                  <a:cubicBezTo>
                    <a:pt x="1703" y="51784"/>
                    <a:pt x="2159" y="51420"/>
                    <a:pt x="2281" y="50933"/>
                  </a:cubicBezTo>
                  <a:lnTo>
                    <a:pt x="13101" y="1297"/>
                  </a:lnTo>
                  <a:cubicBezTo>
                    <a:pt x="13225" y="484"/>
                    <a:pt x="12599" y="0"/>
                    <a:pt x="119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7" name="Google Shape;9807;p61"/>
            <p:cNvSpPr/>
            <p:nvPr/>
          </p:nvSpPr>
          <p:spPr>
            <a:xfrm>
              <a:off x="2018664" y="3016015"/>
              <a:ext cx="216379" cy="239753"/>
            </a:xfrm>
            <a:custGeom>
              <a:avLst/>
              <a:gdLst/>
              <a:ahLst/>
              <a:cxnLst/>
              <a:rect l="l" t="t" r="r" b="b"/>
              <a:pathLst>
                <a:path w="14062" h="15581" extrusionOk="0">
                  <a:moveTo>
                    <a:pt x="856" y="0"/>
                  </a:moveTo>
                  <a:cubicBezTo>
                    <a:pt x="430" y="0"/>
                    <a:pt x="0" y="351"/>
                    <a:pt x="110" y="900"/>
                  </a:cubicBezTo>
                  <a:lnTo>
                    <a:pt x="3119" y="11538"/>
                  </a:lnTo>
                  <a:cubicBezTo>
                    <a:pt x="3180" y="11751"/>
                    <a:pt x="3332" y="11933"/>
                    <a:pt x="3545" y="12024"/>
                  </a:cubicBezTo>
                  <a:lnTo>
                    <a:pt x="12754" y="15520"/>
                  </a:lnTo>
                  <a:cubicBezTo>
                    <a:pt x="12846" y="15550"/>
                    <a:pt x="12937" y="15581"/>
                    <a:pt x="13028" y="15581"/>
                  </a:cubicBezTo>
                  <a:lnTo>
                    <a:pt x="13028" y="15550"/>
                  </a:lnTo>
                  <a:cubicBezTo>
                    <a:pt x="13849" y="15550"/>
                    <a:pt x="14061" y="14426"/>
                    <a:pt x="13302" y="14122"/>
                  </a:cubicBezTo>
                  <a:lnTo>
                    <a:pt x="4426" y="10778"/>
                  </a:lnTo>
                  <a:lnTo>
                    <a:pt x="1538" y="504"/>
                  </a:lnTo>
                  <a:cubicBezTo>
                    <a:pt x="1417" y="153"/>
                    <a:pt x="1137" y="0"/>
                    <a:pt x="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8" name="Google Shape;9808;p61"/>
            <p:cNvSpPr/>
            <p:nvPr/>
          </p:nvSpPr>
          <p:spPr>
            <a:xfrm>
              <a:off x="2109604" y="3193433"/>
              <a:ext cx="137133" cy="70752"/>
            </a:xfrm>
            <a:custGeom>
              <a:avLst/>
              <a:gdLst/>
              <a:ahLst/>
              <a:cxnLst/>
              <a:rect l="l" t="t" r="r" b="b"/>
              <a:pathLst>
                <a:path w="8912" h="4598" extrusionOk="0">
                  <a:moveTo>
                    <a:pt x="1839" y="1"/>
                  </a:moveTo>
                  <a:cubicBezTo>
                    <a:pt x="568" y="1"/>
                    <a:pt x="1" y="2051"/>
                    <a:pt x="1495" y="2531"/>
                  </a:cubicBezTo>
                  <a:lnTo>
                    <a:pt x="6662" y="4507"/>
                  </a:lnTo>
                  <a:cubicBezTo>
                    <a:pt x="6814" y="4567"/>
                    <a:pt x="6966" y="4598"/>
                    <a:pt x="7118" y="4598"/>
                  </a:cubicBezTo>
                  <a:cubicBezTo>
                    <a:pt x="8547" y="4598"/>
                    <a:pt x="8911" y="2622"/>
                    <a:pt x="7574" y="2105"/>
                  </a:cubicBezTo>
                  <a:lnTo>
                    <a:pt x="2407" y="130"/>
                  </a:lnTo>
                  <a:cubicBezTo>
                    <a:pt x="2206" y="40"/>
                    <a:pt x="2016" y="1"/>
                    <a:pt x="1839" y="1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9" name="Google Shape;9809;p61"/>
            <p:cNvSpPr/>
            <p:nvPr/>
          </p:nvSpPr>
          <p:spPr>
            <a:xfrm>
              <a:off x="2008446" y="3006568"/>
              <a:ext cx="61488" cy="99065"/>
            </a:xfrm>
            <a:custGeom>
              <a:avLst/>
              <a:gdLst/>
              <a:ahLst/>
              <a:cxnLst/>
              <a:rect l="l" t="t" r="r" b="b"/>
              <a:pathLst>
                <a:path w="3996" h="6438" extrusionOk="0">
                  <a:moveTo>
                    <a:pt x="1541" y="0"/>
                  </a:moveTo>
                  <a:cubicBezTo>
                    <a:pt x="780" y="0"/>
                    <a:pt x="1" y="647"/>
                    <a:pt x="257" y="1635"/>
                  </a:cubicBezTo>
                  <a:lnTo>
                    <a:pt x="1199" y="4948"/>
                  </a:lnTo>
                  <a:lnTo>
                    <a:pt x="1351" y="5495"/>
                  </a:lnTo>
                  <a:cubicBezTo>
                    <a:pt x="1503" y="6042"/>
                    <a:pt x="1990" y="6438"/>
                    <a:pt x="2567" y="6438"/>
                  </a:cubicBezTo>
                  <a:cubicBezTo>
                    <a:pt x="2689" y="6438"/>
                    <a:pt x="2810" y="6407"/>
                    <a:pt x="2932" y="6407"/>
                  </a:cubicBezTo>
                  <a:cubicBezTo>
                    <a:pt x="3601" y="6194"/>
                    <a:pt x="3996" y="5495"/>
                    <a:pt x="3813" y="4827"/>
                  </a:cubicBezTo>
                  <a:lnTo>
                    <a:pt x="3661" y="4249"/>
                  </a:lnTo>
                  <a:lnTo>
                    <a:pt x="2719" y="936"/>
                  </a:lnTo>
                  <a:cubicBezTo>
                    <a:pt x="2538" y="283"/>
                    <a:pt x="2043" y="0"/>
                    <a:pt x="1541" y="0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0" name="Google Shape;9810;p61"/>
            <p:cNvSpPr/>
            <p:nvPr/>
          </p:nvSpPr>
          <p:spPr>
            <a:xfrm>
              <a:off x="2373007" y="3741259"/>
              <a:ext cx="306365" cy="262849"/>
            </a:xfrm>
            <a:custGeom>
              <a:avLst/>
              <a:gdLst/>
              <a:ahLst/>
              <a:cxnLst/>
              <a:rect l="l" t="t" r="r" b="b"/>
              <a:pathLst>
                <a:path w="19910" h="17082" extrusionOk="0">
                  <a:moveTo>
                    <a:pt x="11399" y="1124"/>
                  </a:moveTo>
                  <a:cubicBezTo>
                    <a:pt x="15502" y="1124"/>
                    <a:pt x="18815" y="4437"/>
                    <a:pt x="18815" y="8540"/>
                  </a:cubicBezTo>
                  <a:cubicBezTo>
                    <a:pt x="18815" y="13024"/>
                    <a:pt x="15156" y="15990"/>
                    <a:pt x="11339" y="15990"/>
                  </a:cubicBezTo>
                  <a:cubicBezTo>
                    <a:pt x="9514" y="15990"/>
                    <a:pt x="7654" y="15313"/>
                    <a:pt x="6140" y="13799"/>
                  </a:cubicBezTo>
                  <a:cubicBezTo>
                    <a:pt x="1459" y="9118"/>
                    <a:pt x="4772" y="1124"/>
                    <a:pt x="11399" y="1124"/>
                  </a:cubicBezTo>
                  <a:close/>
                  <a:moveTo>
                    <a:pt x="11330" y="1"/>
                  </a:moveTo>
                  <a:cubicBezTo>
                    <a:pt x="9232" y="1"/>
                    <a:pt x="7092" y="780"/>
                    <a:pt x="5350" y="2522"/>
                  </a:cubicBezTo>
                  <a:cubicBezTo>
                    <a:pt x="0" y="7872"/>
                    <a:pt x="3800" y="17082"/>
                    <a:pt x="11399" y="17082"/>
                  </a:cubicBezTo>
                  <a:cubicBezTo>
                    <a:pt x="16110" y="17082"/>
                    <a:pt x="19909" y="13252"/>
                    <a:pt x="19909" y="8540"/>
                  </a:cubicBezTo>
                  <a:cubicBezTo>
                    <a:pt x="19909" y="3402"/>
                    <a:pt x="15712" y="1"/>
                    <a:pt x="11330" y="1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1" name="Google Shape;9811;p61"/>
            <p:cNvSpPr/>
            <p:nvPr/>
          </p:nvSpPr>
          <p:spPr>
            <a:xfrm>
              <a:off x="2017771" y="3275880"/>
              <a:ext cx="1185899" cy="695023"/>
            </a:xfrm>
            <a:custGeom>
              <a:avLst/>
              <a:gdLst/>
              <a:ahLst/>
              <a:cxnLst/>
              <a:rect l="l" t="t" r="r" b="b"/>
              <a:pathLst>
                <a:path w="77069" h="45168" extrusionOk="0">
                  <a:moveTo>
                    <a:pt x="57118" y="1"/>
                  </a:moveTo>
                  <a:cubicBezTo>
                    <a:pt x="56759" y="1"/>
                    <a:pt x="56400" y="178"/>
                    <a:pt x="56187" y="547"/>
                  </a:cubicBezTo>
                  <a:lnTo>
                    <a:pt x="34758" y="36687"/>
                  </a:lnTo>
                  <a:lnTo>
                    <a:pt x="2387" y="4194"/>
                  </a:lnTo>
                  <a:cubicBezTo>
                    <a:pt x="2143" y="3936"/>
                    <a:pt x="1867" y="3828"/>
                    <a:pt x="1602" y="3828"/>
                  </a:cubicBezTo>
                  <a:cubicBezTo>
                    <a:pt x="743" y="3828"/>
                    <a:pt x="1" y="4955"/>
                    <a:pt x="837" y="5744"/>
                  </a:cubicBezTo>
                  <a:lnTo>
                    <a:pt x="34181" y="39271"/>
                  </a:lnTo>
                  <a:cubicBezTo>
                    <a:pt x="34403" y="39480"/>
                    <a:pt x="34688" y="39583"/>
                    <a:pt x="34969" y="39583"/>
                  </a:cubicBezTo>
                  <a:cubicBezTo>
                    <a:pt x="35340" y="39583"/>
                    <a:pt x="35706" y="39404"/>
                    <a:pt x="35913" y="39058"/>
                  </a:cubicBezTo>
                  <a:lnTo>
                    <a:pt x="56977" y="3525"/>
                  </a:lnTo>
                  <a:lnTo>
                    <a:pt x="74789" y="44499"/>
                  </a:lnTo>
                  <a:cubicBezTo>
                    <a:pt x="74972" y="44894"/>
                    <a:pt x="75367" y="45167"/>
                    <a:pt x="75823" y="45167"/>
                  </a:cubicBezTo>
                  <a:cubicBezTo>
                    <a:pt x="75944" y="45167"/>
                    <a:pt x="76096" y="45137"/>
                    <a:pt x="76248" y="45107"/>
                  </a:cubicBezTo>
                  <a:cubicBezTo>
                    <a:pt x="76795" y="44863"/>
                    <a:pt x="77069" y="44195"/>
                    <a:pt x="76826" y="43648"/>
                  </a:cubicBezTo>
                  <a:lnTo>
                    <a:pt x="58132" y="668"/>
                  </a:lnTo>
                  <a:cubicBezTo>
                    <a:pt x="57938" y="231"/>
                    <a:pt x="57528" y="1"/>
                    <a:pt x="571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2" name="Google Shape;9812;p61"/>
            <p:cNvSpPr/>
            <p:nvPr/>
          </p:nvSpPr>
          <p:spPr>
            <a:xfrm>
              <a:off x="2048085" y="3274941"/>
              <a:ext cx="670572" cy="374639"/>
            </a:xfrm>
            <a:custGeom>
              <a:avLst/>
              <a:gdLst/>
              <a:ahLst/>
              <a:cxnLst/>
              <a:rect l="l" t="t" r="r" b="b"/>
              <a:pathLst>
                <a:path w="43579" h="24347" extrusionOk="0">
                  <a:moveTo>
                    <a:pt x="1567" y="1"/>
                  </a:moveTo>
                  <a:cubicBezTo>
                    <a:pt x="584" y="1"/>
                    <a:pt x="0" y="1477"/>
                    <a:pt x="1085" y="2097"/>
                  </a:cubicBezTo>
                  <a:lnTo>
                    <a:pt x="41542" y="24225"/>
                  </a:lnTo>
                  <a:cubicBezTo>
                    <a:pt x="41694" y="24316"/>
                    <a:pt x="41876" y="24347"/>
                    <a:pt x="42059" y="24347"/>
                  </a:cubicBezTo>
                  <a:cubicBezTo>
                    <a:pt x="43183" y="24347"/>
                    <a:pt x="43579" y="22827"/>
                    <a:pt x="42576" y="22280"/>
                  </a:cubicBezTo>
                  <a:lnTo>
                    <a:pt x="2119" y="152"/>
                  </a:lnTo>
                  <a:cubicBezTo>
                    <a:pt x="1927" y="47"/>
                    <a:pt x="1741" y="1"/>
                    <a:pt x="15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3" name="Google Shape;9813;p61"/>
            <p:cNvSpPr/>
            <p:nvPr/>
          </p:nvSpPr>
          <p:spPr>
            <a:xfrm>
              <a:off x="2700869" y="3213345"/>
              <a:ext cx="328354" cy="151567"/>
            </a:xfrm>
            <a:custGeom>
              <a:avLst/>
              <a:gdLst/>
              <a:ahLst/>
              <a:cxnLst/>
              <a:rect l="l" t="t" r="r" b="b"/>
              <a:pathLst>
                <a:path w="21339" h="9850" extrusionOk="0">
                  <a:moveTo>
                    <a:pt x="15469" y="1"/>
                  </a:moveTo>
                  <a:cubicBezTo>
                    <a:pt x="14722" y="1"/>
                    <a:pt x="13925" y="204"/>
                    <a:pt x="13405" y="447"/>
                  </a:cubicBezTo>
                  <a:cubicBezTo>
                    <a:pt x="12706" y="750"/>
                    <a:pt x="12068" y="1237"/>
                    <a:pt x="11369" y="1571"/>
                  </a:cubicBezTo>
                  <a:cubicBezTo>
                    <a:pt x="10246" y="2112"/>
                    <a:pt x="9004" y="2217"/>
                    <a:pt x="7748" y="2217"/>
                  </a:cubicBezTo>
                  <a:cubicBezTo>
                    <a:pt x="7100" y="2217"/>
                    <a:pt x="6448" y="2189"/>
                    <a:pt x="5806" y="2179"/>
                  </a:cubicBezTo>
                  <a:cubicBezTo>
                    <a:pt x="4530" y="2179"/>
                    <a:pt x="3040" y="2331"/>
                    <a:pt x="1916" y="2909"/>
                  </a:cubicBezTo>
                  <a:cubicBezTo>
                    <a:pt x="365" y="3699"/>
                    <a:pt x="1" y="5279"/>
                    <a:pt x="1672" y="6131"/>
                  </a:cubicBezTo>
                  <a:cubicBezTo>
                    <a:pt x="3375" y="7012"/>
                    <a:pt x="5745" y="6982"/>
                    <a:pt x="7600" y="7559"/>
                  </a:cubicBezTo>
                  <a:cubicBezTo>
                    <a:pt x="9454" y="8167"/>
                    <a:pt x="11156" y="8927"/>
                    <a:pt x="12980" y="9413"/>
                  </a:cubicBezTo>
                  <a:cubicBezTo>
                    <a:pt x="13962" y="9675"/>
                    <a:pt x="14998" y="9849"/>
                    <a:pt x="16020" y="9849"/>
                  </a:cubicBezTo>
                  <a:cubicBezTo>
                    <a:pt x="16894" y="9849"/>
                    <a:pt x="17759" y="9722"/>
                    <a:pt x="18572" y="9413"/>
                  </a:cubicBezTo>
                  <a:cubicBezTo>
                    <a:pt x="19515" y="9109"/>
                    <a:pt x="20305" y="8471"/>
                    <a:pt x="20822" y="7650"/>
                  </a:cubicBezTo>
                  <a:cubicBezTo>
                    <a:pt x="21338" y="6799"/>
                    <a:pt x="21338" y="5735"/>
                    <a:pt x="20791" y="4884"/>
                  </a:cubicBezTo>
                  <a:cubicBezTo>
                    <a:pt x="20183" y="4064"/>
                    <a:pt x="19028" y="3760"/>
                    <a:pt x="18329" y="2969"/>
                  </a:cubicBezTo>
                  <a:cubicBezTo>
                    <a:pt x="17721" y="2270"/>
                    <a:pt x="17630" y="994"/>
                    <a:pt x="16931" y="416"/>
                  </a:cubicBezTo>
                  <a:cubicBezTo>
                    <a:pt x="16565" y="116"/>
                    <a:pt x="16032" y="1"/>
                    <a:pt x="15469" y="1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4" name="Google Shape;9814;p61"/>
            <p:cNvSpPr/>
            <p:nvPr/>
          </p:nvSpPr>
          <p:spPr>
            <a:xfrm>
              <a:off x="2395919" y="3863313"/>
              <a:ext cx="163723" cy="140796"/>
            </a:xfrm>
            <a:custGeom>
              <a:avLst/>
              <a:gdLst/>
              <a:ahLst/>
              <a:cxnLst/>
              <a:rect l="l" t="t" r="r" b="b"/>
              <a:pathLst>
                <a:path w="10640" h="9150" extrusionOk="0">
                  <a:moveTo>
                    <a:pt x="10153" y="0"/>
                  </a:moveTo>
                  <a:lnTo>
                    <a:pt x="1" y="8602"/>
                  </a:lnTo>
                  <a:lnTo>
                    <a:pt x="487" y="9150"/>
                  </a:lnTo>
                  <a:lnTo>
                    <a:pt x="10639" y="578"/>
                  </a:lnTo>
                  <a:lnTo>
                    <a:pt x="10153" y="0"/>
                  </a:lnTo>
                  <a:close/>
                </a:path>
              </a:pathLst>
            </a:custGeom>
            <a:solidFill>
              <a:srgbClr val="7C3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5" name="Google Shape;9815;p61"/>
            <p:cNvSpPr/>
            <p:nvPr/>
          </p:nvSpPr>
          <p:spPr>
            <a:xfrm>
              <a:off x="2284606" y="3981181"/>
              <a:ext cx="130501" cy="30406"/>
            </a:xfrm>
            <a:custGeom>
              <a:avLst/>
              <a:gdLst/>
              <a:ahLst/>
              <a:cxnLst/>
              <a:rect l="l" t="t" r="r" b="b"/>
              <a:pathLst>
                <a:path w="8481" h="1976" extrusionOk="0">
                  <a:moveTo>
                    <a:pt x="852" y="0"/>
                  </a:moveTo>
                  <a:cubicBezTo>
                    <a:pt x="365" y="0"/>
                    <a:pt x="0" y="365"/>
                    <a:pt x="0" y="821"/>
                  </a:cubicBezTo>
                  <a:lnTo>
                    <a:pt x="0" y="1155"/>
                  </a:lnTo>
                  <a:cubicBezTo>
                    <a:pt x="0" y="1611"/>
                    <a:pt x="365" y="1976"/>
                    <a:pt x="852" y="1976"/>
                  </a:cubicBezTo>
                  <a:lnTo>
                    <a:pt x="7630" y="1976"/>
                  </a:lnTo>
                  <a:cubicBezTo>
                    <a:pt x="8086" y="1976"/>
                    <a:pt x="8481" y="1611"/>
                    <a:pt x="8481" y="1155"/>
                  </a:cubicBezTo>
                  <a:lnTo>
                    <a:pt x="8481" y="821"/>
                  </a:lnTo>
                  <a:cubicBezTo>
                    <a:pt x="8481" y="365"/>
                    <a:pt x="8086" y="0"/>
                    <a:pt x="7630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6" name="Google Shape;9816;p61"/>
            <p:cNvSpPr/>
            <p:nvPr/>
          </p:nvSpPr>
          <p:spPr>
            <a:xfrm>
              <a:off x="2548871" y="3780066"/>
              <a:ext cx="202530" cy="97295"/>
            </a:xfrm>
            <a:custGeom>
              <a:avLst/>
              <a:gdLst/>
              <a:ahLst/>
              <a:cxnLst/>
              <a:rect l="l" t="t" r="r" b="b"/>
              <a:pathLst>
                <a:path w="13162" h="6323" extrusionOk="0">
                  <a:moveTo>
                    <a:pt x="12857" y="0"/>
                  </a:moveTo>
                  <a:lnTo>
                    <a:pt x="0" y="5654"/>
                  </a:lnTo>
                  <a:lnTo>
                    <a:pt x="274" y="6322"/>
                  </a:lnTo>
                  <a:lnTo>
                    <a:pt x="13161" y="669"/>
                  </a:lnTo>
                  <a:lnTo>
                    <a:pt x="12857" y="0"/>
                  </a:lnTo>
                  <a:close/>
                </a:path>
              </a:pathLst>
            </a:custGeom>
            <a:solidFill>
              <a:srgbClr val="7C3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7" name="Google Shape;9817;p61"/>
            <p:cNvSpPr/>
            <p:nvPr/>
          </p:nvSpPr>
          <p:spPr>
            <a:xfrm>
              <a:off x="2510971" y="3844909"/>
              <a:ext cx="65505" cy="55841"/>
            </a:xfrm>
            <a:custGeom>
              <a:avLst/>
              <a:gdLst/>
              <a:ahLst/>
              <a:cxnLst/>
              <a:rect l="l" t="t" r="r" b="b"/>
              <a:pathLst>
                <a:path w="4257" h="3629" extrusionOk="0">
                  <a:moveTo>
                    <a:pt x="2412" y="0"/>
                  </a:moveTo>
                  <a:cubicBezTo>
                    <a:pt x="1970" y="0"/>
                    <a:pt x="1520" y="164"/>
                    <a:pt x="1156" y="528"/>
                  </a:cubicBezTo>
                  <a:cubicBezTo>
                    <a:pt x="1" y="1683"/>
                    <a:pt x="822" y="3628"/>
                    <a:pt x="2433" y="3628"/>
                  </a:cubicBezTo>
                  <a:cubicBezTo>
                    <a:pt x="3436" y="3628"/>
                    <a:pt x="4256" y="2807"/>
                    <a:pt x="4226" y="1804"/>
                  </a:cubicBezTo>
                  <a:cubicBezTo>
                    <a:pt x="4226" y="715"/>
                    <a:pt x="3336" y="0"/>
                    <a:pt x="2412" y="0"/>
                  </a:cubicBezTo>
                  <a:close/>
                </a:path>
              </a:pathLst>
            </a:custGeom>
            <a:solidFill>
              <a:srgbClr val="8659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8" name="Google Shape;9818;p61"/>
            <p:cNvSpPr/>
            <p:nvPr/>
          </p:nvSpPr>
          <p:spPr>
            <a:xfrm>
              <a:off x="2727997" y="3766033"/>
              <a:ext cx="130040" cy="30406"/>
            </a:xfrm>
            <a:custGeom>
              <a:avLst/>
              <a:gdLst/>
              <a:ahLst/>
              <a:cxnLst/>
              <a:rect l="l" t="t" r="r" b="b"/>
              <a:pathLst>
                <a:path w="8451" h="1976" extrusionOk="0">
                  <a:moveTo>
                    <a:pt x="821" y="0"/>
                  </a:moveTo>
                  <a:cubicBezTo>
                    <a:pt x="365" y="0"/>
                    <a:pt x="1" y="365"/>
                    <a:pt x="1" y="821"/>
                  </a:cubicBezTo>
                  <a:lnTo>
                    <a:pt x="1" y="1125"/>
                  </a:lnTo>
                  <a:cubicBezTo>
                    <a:pt x="1" y="1611"/>
                    <a:pt x="365" y="1976"/>
                    <a:pt x="821" y="1976"/>
                  </a:cubicBezTo>
                  <a:lnTo>
                    <a:pt x="7630" y="1976"/>
                  </a:lnTo>
                  <a:cubicBezTo>
                    <a:pt x="8086" y="1976"/>
                    <a:pt x="8451" y="1611"/>
                    <a:pt x="8451" y="1125"/>
                  </a:cubicBezTo>
                  <a:lnTo>
                    <a:pt x="8451" y="821"/>
                  </a:lnTo>
                  <a:cubicBezTo>
                    <a:pt x="8451" y="365"/>
                    <a:pt x="8086" y="0"/>
                    <a:pt x="7630" y="0"/>
                  </a:cubicBezTo>
                  <a:close/>
                </a:path>
              </a:pathLst>
            </a:custGeom>
            <a:solidFill>
              <a:srgbClr val="4320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9" name="Google Shape;9819;p61"/>
            <p:cNvSpPr/>
            <p:nvPr/>
          </p:nvSpPr>
          <p:spPr>
            <a:xfrm>
              <a:off x="2189665" y="3886225"/>
              <a:ext cx="227781" cy="118345"/>
            </a:xfrm>
            <a:custGeom>
              <a:avLst/>
              <a:gdLst/>
              <a:ahLst/>
              <a:cxnLst/>
              <a:rect l="l" t="t" r="r" b="b"/>
              <a:pathLst>
                <a:path w="14803" h="7691" extrusionOk="0">
                  <a:moveTo>
                    <a:pt x="8572" y="1"/>
                  </a:moveTo>
                  <a:lnTo>
                    <a:pt x="8237" y="1277"/>
                  </a:lnTo>
                  <a:lnTo>
                    <a:pt x="5198" y="2463"/>
                  </a:lnTo>
                  <a:cubicBezTo>
                    <a:pt x="5198" y="2463"/>
                    <a:pt x="4389" y="2338"/>
                    <a:pt x="3401" y="2338"/>
                  </a:cubicBezTo>
                  <a:cubicBezTo>
                    <a:pt x="2098" y="2338"/>
                    <a:pt x="484" y="2555"/>
                    <a:pt x="0" y="3557"/>
                  </a:cubicBezTo>
                  <a:lnTo>
                    <a:pt x="14104" y="7691"/>
                  </a:lnTo>
                  <a:lnTo>
                    <a:pt x="14499" y="2524"/>
                  </a:lnTo>
                  <a:lnTo>
                    <a:pt x="14803" y="1490"/>
                  </a:lnTo>
                  <a:cubicBezTo>
                    <a:pt x="12736" y="1034"/>
                    <a:pt x="10639" y="548"/>
                    <a:pt x="8572" y="1"/>
                  </a:cubicBezTo>
                  <a:close/>
                </a:path>
              </a:pathLst>
            </a:custGeom>
            <a:solidFill>
              <a:srgbClr val="3E4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0" name="Google Shape;9820;p61"/>
            <p:cNvSpPr/>
            <p:nvPr/>
          </p:nvSpPr>
          <p:spPr>
            <a:xfrm>
              <a:off x="2320613" y="3819812"/>
              <a:ext cx="124900" cy="89817"/>
            </a:xfrm>
            <a:custGeom>
              <a:avLst/>
              <a:gdLst/>
              <a:ahLst/>
              <a:cxnLst/>
              <a:rect l="l" t="t" r="r" b="b"/>
              <a:pathLst>
                <a:path w="8117" h="5837" extrusionOk="0">
                  <a:moveTo>
                    <a:pt x="1247" y="1"/>
                  </a:moveTo>
                  <a:lnTo>
                    <a:pt x="67" y="4318"/>
                  </a:lnTo>
                  <a:lnTo>
                    <a:pt x="67" y="4318"/>
                  </a:lnTo>
                  <a:cubicBezTo>
                    <a:pt x="65" y="4318"/>
                    <a:pt x="63" y="4317"/>
                    <a:pt x="62" y="4317"/>
                  </a:cubicBezTo>
                  <a:lnTo>
                    <a:pt x="1" y="4560"/>
                  </a:lnTo>
                  <a:lnTo>
                    <a:pt x="67" y="4318"/>
                  </a:lnTo>
                  <a:lnTo>
                    <a:pt x="67" y="4318"/>
                  </a:lnTo>
                  <a:cubicBezTo>
                    <a:pt x="2132" y="4865"/>
                    <a:pt x="4197" y="5381"/>
                    <a:pt x="6293" y="5837"/>
                  </a:cubicBezTo>
                  <a:lnTo>
                    <a:pt x="8117" y="153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1" name="Google Shape;9821;p61"/>
            <p:cNvSpPr/>
            <p:nvPr/>
          </p:nvSpPr>
          <p:spPr>
            <a:xfrm>
              <a:off x="2189665" y="3922709"/>
              <a:ext cx="218903" cy="81861"/>
            </a:xfrm>
            <a:custGeom>
              <a:avLst/>
              <a:gdLst/>
              <a:ahLst/>
              <a:cxnLst/>
              <a:rect l="l" t="t" r="r" b="b"/>
              <a:pathLst>
                <a:path w="14226" h="5320" extrusionOk="0">
                  <a:moveTo>
                    <a:pt x="2827" y="1"/>
                  </a:moveTo>
                  <a:cubicBezTo>
                    <a:pt x="1641" y="61"/>
                    <a:pt x="426" y="335"/>
                    <a:pt x="0" y="1186"/>
                  </a:cubicBezTo>
                  <a:lnTo>
                    <a:pt x="14104" y="5320"/>
                  </a:lnTo>
                  <a:lnTo>
                    <a:pt x="14225" y="3405"/>
                  </a:lnTo>
                  <a:cubicBezTo>
                    <a:pt x="10395" y="2402"/>
                    <a:pt x="6596" y="1247"/>
                    <a:pt x="2827" y="1"/>
                  </a:cubicBezTo>
                  <a:close/>
                </a:path>
              </a:pathLst>
            </a:custGeom>
            <a:solidFill>
              <a:srgbClr val="D391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2" name="Google Shape;9822;p61"/>
            <p:cNvSpPr/>
            <p:nvPr/>
          </p:nvSpPr>
          <p:spPr>
            <a:xfrm>
              <a:off x="2472164" y="2600953"/>
              <a:ext cx="383072" cy="383718"/>
            </a:xfrm>
            <a:custGeom>
              <a:avLst/>
              <a:gdLst/>
              <a:ahLst/>
              <a:cxnLst/>
              <a:rect l="l" t="t" r="r" b="b"/>
              <a:pathLst>
                <a:path w="24895" h="24937" extrusionOk="0">
                  <a:moveTo>
                    <a:pt x="15775" y="1"/>
                  </a:moveTo>
                  <a:lnTo>
                    <a:pt x="15654" y="31"/>
                  </a:lnTo>
                  <a:cubicBezTo>
                    <a:pt x="14377" y="609"/>
                    <a:pt x="13374" y="1612"/>
                    <a:pt x="12462" y="2584"/>
                  </a:cubicBezTo>
                  <a:cubicBezTo>
                    <a:pt x="10943" y="4195"/>
                    <a:pt x="10091" y="6566"/>
                    <a:pt x="9119" y="8512"/>
                  </a:cubicBezTo>
                  <a:cubicBezTo>
                    <a:pt x="9028" y="8816"/>
                    <a:pt x="8815" y="9059"/>
                    <a:pt x="8511" y="9211"/>
                  </a:cubicBezTo>
                  <a:cubicBezTo>
                    <a:pt x="8418" y="9234"/>
                    <a:pt x="8321" y="9244"/>
                    <a:pt x="8222" y="9244"/>
                  </a:cubicBezTo>
                  <a:cubicBezTo>
                    <a:pt x="8063" y="9244"/>
                    <a:pt x="7901" y="9218"/>
                    <a:pt x="7751" y="9180"/>
                  </a:cubicBezTo>
                  <a:cubicBezTo>
                    <a:pt x="6718" y="8937"/>
                    <a:pt x="5441" y="8967"/>
                    <a:pt x="4863" y="8086"/>
                  </a:cubicBezTo>
                  <a:cubicBezTo>
                    <a:pt x="4559" y="7539"/>
                    <a:pt x="4499" y="6870"/>
                    <a:pt x="4772" y="6293"/>
                  </a:cubicBezTo>
                  <a:cubicBezTo>
                    <a:pt x="5015" y="5715"/>
                    <a:pt x="5319" y="5168"/>
                    <a:pt x="5684" y="4651"/>
                  </a:cubicBezTo>
                  <a:cubicBezTo>
                    <a:pt x="6079" y="3983"/>
                    <a:pt x="6414" y="3284"/>
                    <a:pt x="6657" y="2554"/>
                  </a:cubicBezTo>
                  <a:cubicBezTo>
                    <a:pt x="6718" y="2372"/>
                    <a:pt x="6748" y="2220"/>
                    <a:pt x="6748" y="2068"/>
                  </a:cubicBezTo>
                  <a:lnTo>
                    <a:pt x="6748" y="2068"/>
                  </a:lnTo>
                  <a:cubicBezTo>
                    <a:pt x="6079" y="3101"/>
                    <a:pt x="5319" y="4074"/>
                    <a:pt x="4559" y="5046"/>
                  </a:cubicBezTo>
                  <a:cubicBezTo>
                    <a:pt x="3435" y="6293"/>
                    <a:pt x="0" y="11703"/>
                    <a:pt x="1824" y="16141"/>
                  </a:cubicBezTo>
                  <a:cubicBezTo>
                    <a:pt x="3648" y="20609"/>
                    <a:pt x="9028" y="21217"/>
                    <a:pt x="9028" y="21217"/>
                  </a:cubicBezTo>
                  <a:lnTo>
                    <a:pt x="8146" y="24621"/>
                  </a:lnTo>
                  <a:cubicBezTo>
                    <a:pt x="9743" y="24838"/>
                    <a:pt x="11353" y="24936"/>
                    <a:pt x="12965" y="24936"/>
                  </a:cubicBezTo>
                  <a:cubicBezTo>
                    <a:pt x="16788" y="24936"/>
                    <a:pt x="20628" y="24382"/>
                    <a:pt x="24347" y="23527"/>
                  </a:cubicBezTo>
                  <a:lnTo>
                    <a:pt x="24256" y="23071"/>
                  </a:lnTo>
                  <a:cubicBezTo>
                    <a:pt x="24894" y="19484"/>
                    <a:pt x="24894" y="15776"/>
                    <a:pt x="24286" y="12189"/>
                  </a:cubicBezTo>
                  <a:lnTo>
                    <a:pt x="24286" y="12189"/>
                  </a:lnTo>
                  <a:cubicBezTo>
                    <a:pt x="23435" y="12615"/>
                    <a:pt x="22493" y="12858"/>
                    <a:pt x="21520" y="12949"/>
                  </a:cubicBezTo>
                  <a:cubicBezTo>
                    <a:pt x="21354" y="12960"/>
                    <a:pt x="21189" y="12965"/>
                    <a:pt x="21023" y="12965"/>
                  </a:cubicBezTo>
                  <a:cubicBezTo>
                    <a:pt x="19216" y="12965"/>
                    <a:pt x="17439" y="12361"/>
                    <a:pt x="16019" y="11247"/>
                  </a:cubicBezTo>
                  <a:cubicBezTo>
                    <a:pt x="14499" y="10153"/>
                    <a:pt x="13678" y="8329"/>
                    <a:pt x="13891" y="6475"/>
                  </a:cubicBezTo>
                  <a:cubicBezTo>
                    <a:pt x="14013" y="4043"/>
                    <a:pt x="15289" y="1794"/>
                    <a:pt x="17295" y="426"/>
                  </a:cubicBezTo>
                  <a:cubicBezTo>
                    <a:pt x="16809" y="244"/>
                    <a:pt x="16292" y="92"/>
                    <a:pt x="157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3" name="Google Shape;9823;p61"/>
            <p:cNvSpPr/>
            <p:nvPr/>
          </p:nvSpPr>
          <p:spPr>
            <a:xfrm>
              <a:off x="2794409" y="2799729"/>
              <a:ext cx="12187" cy="172140"/>
            </a:xfrm>
            <a:custGeom>
              <a:avLst/>
              <a:gdLst/>
              <a:ahLst/>
              <a:cxnLst/>
              <a:rect l="l" t="t" r="r" b="b"/>
              <a:pathLst>
                <a:path w="792" h="11187" extrusionOk="0">
                  <a:moveTo>
                    <a:pt x="1" y="1"/>
                  </a:moveTo>
                  <a:cubicBezTo>
                    <a:pt x="153" y="1581"/>
                    <a:pt x="305" y="3618"/>
                    <a:pt x="396" y="5837"/>
                  </a:cubicBezTo>
                  <a:cubicBezTo>
                    <a:pt x="487" y="7843"/>
                    <a:pt x="548" y="9667"/>
                    <a:pt x="548" y="11186"/>
                  </a:cubicBezTo>
                  <a:lnTo>
                    <a:pt x="761" y="11126"/>
                  </a:lnTo>
                  <a:cubicBezTo>
                    <a:pt x="791" y="9667"/>
                    <a:pt x="761" y="7813"/>
                    <a:pt x="669" y="5837"/>
                  </a:cubicBezTo>
                  <a:cubicBezTo>
                    <a:pt x="578" y="3588"/>
                    <a:pt x="396" y="1581"/>
                    <a:pt x="214" y="1"/>
                  </a:cubicBezTo>
                  <a:close/>
                </a:path>
              </a:pathLst>
            </a:custGeom>
            <a:solidFill>
              <a:srgbClr val="5B19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4" name="Google Shape;9824;p61"/>
            <p:cNvSpPr/>
            <p:nvPr/>
          </p:nvSpPr>
          <p:spPr>
            <a:xfrm>
              <a:off x="2312196" y="3049022"/>
              <a:ext cx="582325" cy="850313"/>
            </a:xfrm>
            <a:custGeom>
              <a:avLst/>
              <a:gdLst/>
              <a:ahLst/>
              <a:cxnLst/>
              <a:rect l="l" t="t" r="r" b="b"/>
              <a:pathLst>
                <a:path w="37844" h="55260" extrusionOk="0">
                  <a:moveTo>
                    <a:pt x="35989" y="1"/>
                  </a:moveTo>
                  <a:cubicBezTo>
                    <a:pt x="33770" y="669"/>
                    <a:pt x="31491" y="1125"/>
                    <a:pt x="29181" y="1399"/>
                  </a:cubicBezTo>
                  <a:cubicBezTo>
                    <a:pt x="27923" y="1548"/>
                    <a:pt x="26529" y="1679"/>
                    <a:pt x="25128" y="1679"/>
                  </a:cubicBezTo>
                  <a:cubicBezTo>
                    <a:pt x="23957" y="1679"/>
                    <a:pt x="22780" y="1587"/>
                    <a:pt x="21673" y="1338"/>
                  </a:cubicBezTo>
                  <a:cubicBezTo>
                    <a:pt x="17448" y="6749"/>
                    <a:pt x="9667" y="17083"/>
                    <a:pt x="8025" y="21703"/>
                  </a:cubicBezTo>
                  <a:cubicBezTo>
                    <a:pt x="5776" y="28117"/>
                    <a:pt x="1" y="53467"/>
                    <a:pt x="1" y="53467"/>
                  </a:cubicBezTo>
                  <a:lnTo>
                    <a:pt x="7934" y="55260"/>
                  </a:lnTo>
                  <a:lnTo>
                    <a:pt x="18421" y="26870"/>
                  </a:lnTo>
                  <a:cubicBezTo>
                    <a:pt x="18421" y="26870"/>
                    <a:pt x="37843" y="14591"/>
                    <a:pt x="37479" y="8481"/>
                  </a:cubicBezTo>
                  <a:cubicBezTo>
                    <a:pt x="37175" y="3800"/>
                    <a:pt x="36354" y="1034"/>
                    <a:pt x="359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5" name="Google Shape;9825;p61"/>
            <p:cNvSpPr/>
            <p:nvPr/>
          </p:nvSpPr>
          <p:spPr>
            <a:xfrm>
              <a:off x="2374869" y="3065856"/>
              <a:ext cx="418617" cy="796534"/>
            </a:xfrm>
            <a:custGeom>
              <a:avLst/>
              <a:gdLst/>
              <a:ahLst/>
              <a:cxnLst/>
              <a:rect l="l" t="t" r="r" b="b"/>
              <a:pathLst>
                <a:path w="27205" h="51765" extrusionOk="0">
                  <a:moveTo>
                    <a:pt x="27205" y="1"/>
                  </a:moveTo>
                  <a:lnTo>
                    <a:pt x="26962" y="62"/>
                  </a:lnTo>
                  <a:cubicBezTo>
                    <a:pt x="26962" y="183"/>
                    <a:pt x="26931" y="335"/>
                    <a:pt x="26901" y="487"/>
                  </a:cubicBezTo>
                  <a:cubicBezTo>
                    <a:pt x="26597" y="2706"/>
                    <a:pt x="25928" y="4895"/>
                    <a:pt x="24956" y="6931"/>
                  </a:cubicBezTo>
                  <a:cubicBezTo>
                    <a:pt x="24287" y="8329"/>
                    <a:pt x="23466" y="9636"/>
                    <a:pt x="22524" y="10852"/>
                  </a:cubicBezTo>
                  <a:cubicBezTo>
                    <a:pt x="21399" y="12250"/>
                    <a:pt x="20153" y="13527"/>
                    <a:pt x="18785" y="14682"/>
                  </a:cubicBezTo>
                  <a:cubicBezTo>
                    <a:pt x="17387" y="15959"/>
                    <a:pt x="15837" y="17235"/>
                    <a:pt x="14317" y="18664"/>
                  </a:cubicBezTo>
                  <a:cubicBezTo>
                    <a:pt x="12767" y="20153"/>
                    <a:pt x="11338" y="21795"/>
                    <a:pt x="10123" y="23588"/>
                  </a:cubicBezTo>
                  <a:cubicBezTo>
                    <a:pt x="8907" y="25351"/>
                    <a:pt x="7873" y="27266"/>
                    <a:pt x="7022" y="29242"/>
                  </a:cubicBezTo>
                  <a:cubicBezTo>
                    <a:pt x="6202" y="31126"/>
                    <a:pt x="5533" y="33041"/>
                    <a:pt x="4925" y="34865"/>
                  </a:cubicBezTo>
                  <a:cubicBezTo>
                    <a:pt x="3739" y="38482"/>
                    <a:pt x="2767" y="41765"/>
                    <a:pt x="1946" y="44531"/>
                  </a:cubicBezTo>
                  <a:cubicBezTo>
                    <a:pt x="1156" y="47297"/>
                    <a:pt x="548" y="49546"/>
                    <a:pt x="153" y="51096"/>
                  </a:cubicBezTo>
                  <a:cubicBezTo>
                    <a:pt x="92" y="51339"/>
                    <a:pt x="31" y="51552"/>
                    <a:pt x="1" y="51765"/>
                  </a:cubicBezTo>
                  <a:lnTo>
                    <a:pt x="214" y="51765"/>
                  </a:lnTo>
                  <a:cubicBezTo>
                    <a:pt x="274" y="51582"/>
                    <a:pt x="335" y="51370"/>
                    <a:pt x="396" y="51157"/>
                  </a:cubicBezTo>
                  <a:lnTo>
                    <a:pt x="2372" y="44652"/>
                  </a:lnTo>
                  <a:cubicBezTo>
                    <a:pt x="3253" y="41886"/>
                    <a:pt x="4287" y="38634"/>
                    <a:pt x="5502" y="35017"/>
                  </a:cubicBezTo>
                  <a:cubicBezTo>
                    <a:pt x="6718" y="31430"/>
                    <a:pt x="8147" y="27509"/>
                    <a:pt x="10639" y="23922"/>
                  </a:cubicBezTo>
                  <a:cubicBezTo>
                    <a:pt x="11855" y="22190"/>
                    <a:pt x="13223" y="20548"/>
                    <a:pt x="14743" y="19089"/>
                  </a:cubicBezTo>
                  <a:cubicBezTo>
                    <a:pt x="16232" y="17691"/>
                    <a:pt x="17782" y="16415"/>
                    <a:pt x="19180" y="15108"/>
                  </a:cubicBezTo>
                  <a:cubicBezTo>
                    <a:pt x="20548" y="13922"/>
                    <a:pt x="21795" y="12615"/>
                    <a:pt x="22950" y="11187"/>
                  </a:cubicBezTo>
                  <a:cubicBezTo>
                    <a:pt x="23892" y="9940"/>
                    <a:pt x="24713" y="8573"/>
                    <a:pt x="25381" y="7114"/>
                  </a:cubicBezTo>
                  <a:cubicBezTo>
                    <a:pt x="26323" y="5016"/>
                    <a:pt x="26931" y="2797"/>
                    <a:pt x="27175" y="518"/>
                  </a:cubicBezTo>
                  <a:cubicBezTo>
                    <a:pt x="27175" y="335"/>
                    <a:pt x="27205" y="153"/>
                    <a:pt x="27205" y="1"/>
                  </a:cubicBezTo>
                  <a:close/>
                </a:path>
              </a:pathLst>
            </a:custGeom>
            <a:solidFill>
              <a:srgbClr val="7F16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6" name="Google Shape;9826;p61"/>
            <p:cNvSpPr/>
            <p:nvPr/>
          </p:nvSpPr>
          <p:spPr>
            <a:xfrm>
              <a:off x="2317350" y="3845540"/>
              <a:ext cx="124423" cy="37438"/>
            </a:xfrm>
            <a:custGeom>
              <a:avLst/>
              <a:gdLst/>
              <a:ahLst/>
              <a:cxnLst/>
              <a:rect l="l" t="t" r="r" b="b"/>
              <a:pathLst>
                <a:path w="8086" h="2433" extrusionOk="0">
                  <a:moveTo>
                    <a:pt x="61" y="0"/>
                  </a:moveTo>
                  <a:lnTo>
                    <a:pt x="0" y="183"/>
                  </a:lnTo>
                  <a:cubicBezTo>
                    <a:pt x="1246" y="548"/>
                    <a:pt x="2888" y="1034"/>
                    <a:pt x="4681" y="1520"/>
                  </a:cubicBezTo>
                  <a:cubicBezTo>
                    <a:pt x="5867" y="1855"/>
                    <a:pt x="6991" y="2159"/>
                    <a:pt x="7994" y="2432"/>
                  </a:cubicBezTo>
                  <a:lnTo>
                    <a:pt x="8085" y="2189"/>
                  </a:lnTo>
                  <a:cubicBezTo>
                    <a:pt x="7082" y="1915"/>
                    <a:pt x="5958" y="1581"/>
                    <a:pt x="4742" y="1247"/>
                  </a:cubicBezTo>
                  <a:cubicBezTo>
                    <a:pt x="2949" y="760"/>
                    <a:pt x="1307" y="304"/>
                    <a:pt x="61" y="0"/>
                  </a:cubicBezTo>
                  <a:close/>
                </a:path>
              </a:pathLst>
            </a:custGeom>
            <a:solidFill>
              <a:srgbClr val="FDBA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7" name="Google Shape;9827;p61"/>
            <p:cNvSpPr/>
            <p:nvPr/>
          </p:nvSpPr>
          <p:spPr>
            <a:xfrm>
              <a:off x="2624162" y="2592536"/>
              <a:ext cx="247446" cy="450115"/>
            </a:xfrm>
            <a:custGeom>
              <a:avLst/>
              <a:gdLst/>
              <a:ahLst/>
              <a:cxnLst/>
              <a:rect l="l" t="t" r="r" b="b"/>
              <a:pathLst>
                <a:path w="16081" h="29252" extrusionOk="0">
                  <a:moveTo>
                    <a:pt x="5563" y="1"/>
                  </a:moveTo>
                  <a:cubicBezTo>
                    <a:pt x="5411" y="31"/>
                    <a:pt x="5259" y="122"/>
                    <a:pt x="5107" y="244"/>
                  </a:cubicBezTo>
                  <a:cubicBezTo>
                    <a:pt x="4469" y="791"/>
                    <a:pt x="3952" y="1429"/>
                    <a:pt x="3527" y="2128"/>
                  </a:cubicBezTo>
                  <a:cubicBezTo>
                    <a:pt x="3040" y="2888"/>
                    <a:pt x="2554" y="3679"/>
                    <a:pt x="2098" y="4499"/>
                  </a:cubicBezTo>
                  <a:cubicBezTo>
                    <a:pt x="457" y="7508"/>
                    <a:pt x="1" y="12068"/>
                    <a:pt x="305" y="15442"/>
                  </a:cubicBezTo>
                  <a:cubicBezTo>
                    <a:pt x="578" y="19059"/>
                    <a:pt x="1976" y="22524"/>
                    <a:pt x="4347" y="25320"/>
                  </a:cubicBezTo>
                  <a:cubicBezTo>
                    <a:pt x="4955" y="26050"/>
                    <a:pt x="5685" y="26718"/>
                    <a:pt x="6505" y="27235"/>
                  </a:cubicBezTo>
                  <a:cubicBezTo>
                    <a:pt x="7478" y="27813"/>
                    <a:pt x="8512" y="28238"/>
                    <a:pt x="9606" y="28481"/>
                  </a:cubicBezTo>
                  <a:cubicBezTo>
                    <a:pt x="11186" y="28907"/>
                    <a:pt x="12767" y="29150"/>
                    <a:pt x="14408" y="29211"/>
                  </a:cubicBezTo>
                  <a:cubicBezTo>
                    <a:pt x="14674" y="29222"/>
                    <a:pt x="14900" y="29251"/>
                    <a:pt x="15095" y="29251"/>
                  </a:cubicBezTo>
                  <a:cubicBezTo>
                    <a:pt x="15413" y="29251"/>
                    <a:pt x="15648" y="29174"/>
                    <a:pt x="15837" y="28816"/>
                  </a:cubicBezTo>
                  <a:cubicBezTo>
                    <a:pt x="16080" y="28360"/>
                    <a:pt x="15806" y="26870"/>
                    <a:pt x="15776" y="26354"/>
                  </a:cubicBezTo>
                  <a:cubicBezTo>
                    <a:pt x="15503" y="23740"/>
                    <a:pt x="13314" y="23405"/>
                    <a:pt x="11369" y="22311"/>
                  </a:cubicBezTo>
                  <a:cubicBezTo>
                    <a:pt x="9423" y="21186"/>
                    <a:pt x="7660" y="19727"/>
                    <a:pt x="6657" y="17721"/>
                  </a:cubicBezTo>
                  <a:cubicBezTo>
                    <a:pt x="5563" y="15533"/>
                    <a:pt x="5472" y="13010"/>
                    <a:pt x="5654" y="10609"/>
                  </a:cubicBezTo>
                  <a:cubicBezTo>
                    <a:pt x="5806" y="8542"/>
                    <a:pt x="5259" y="6779"/>
                    <a:pt x="6323" y="4773"/>
                  </a:cubicBezTo>
                  <a:cubicBezTo>
                    <a:pt x="6809" y="3922"/>
                    <a:pt x="7387" y="3101"/>
                    <a:pt x="8025" y="2341"/>
                  </a:cubicBezTo>
                  <a:cubicBezTo>
                    <a:pt x="8420" y="1824"/>
                    <a:pt x="8846" y="1338"/>
                    <a:pt x="9241" y="821"/>
                  </a:cubicBezTo>
                  <a:lnTo>
                    <a:pt x="8056" y="548"/>
                  </a:lnTo>
                  <a:lnTo>
                    <a:pt x="6080" y="61"/>
                  </a:lnTo>
                  <a:cubicBezTo>
                    <a:pt x="5928" y="1"/>
                    <a:pt x="5745" y="1"/>
                    <a:pt x="55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8" name="Google Shape;9828;p61"/>
            <p:cNvSpPr/>
            <p:nvPr/>
          </p:nvSpPr>
          <p:spPr>
            <a:xfrm>
              <a:off x="2257016" y="2674105"/>
              <a:ext cx="579032" cy="559213"/>
            </a:xfrm>
            <a:custGeom>
              <a:avLst/>
              <a:gdLst/>
              <a:ahLst/>
              <a:cxnLst/>
              <a:rect l="l" t="t" r="r" b="b"/>
              <a:pathLst>
                <a:path w="37630" h="36342" extrusionOk="0">
                  <a:moveTo>
                    <a:pt x="30326" y="1"/>
                  </a:moveTo>
                  <a:cubicBezTo>
                    <a:pt x="28134" y="1"/>
                    <a:pt x="26534" y="1621"/>
                    <a:pt x="25502" y="3484"/>
                  </a:cubicBezTo>
                  <a:cubicBezTo>
                    <a:pt x="23466" y="7101"/>
                    <a:pt x="22614" y="11387"/>
                    <a:pt x="20304" y="14852"/>
                  </a:cubicBezTo>
                  <a:cubicBezTo>
                    <a:pt x="18329" y="17770"/>
                    <a:pt x="15471" y="19867"/>
                    <a:pt x="12675" y="21873"/>
                  </a:cubicBezTo>
                  <a:lnTo>
                    <a:pt x="0" y="31114"/>
                  </a:lnTo>
                  <a:cubicBezTo>
                    <a:pt x="334" y="33484"/>
                    <a:pt x="426" y="34184"/>
                    <a:pt x="1459" y="36342"/>
                  </a:cubicBezTo>
                  <a:cubicBezTo>
                    <a:pt x="1641" y="36342"/>
                    <a:pt x="1854" y="36311"/>
                    <a:pt x="2037" y="36250"/>
                  </a:cubicBezTo>
                  <a:cubicBezTo>
                    <a:pt x="10031" y="34184"/>
                    <a:pt x="18420" y="32694"/>
                    <a:pt x="24742" y="27223"/>
                  </a:cubicBezTo>
                  <a:cubicBezTo>
                    <a:pt x="28998" y="23515"/>
                    <a:pt x="32007" y="18803"/>
                    <a:pt x="34226" y="13545"/>
                  </a:cubicBezTo>
                  <a:cubicBezTo>
                    <a:pt x="35745" y="9958"/>
                    <a:pt x="37630" y="3758"/>
                    <a:pt x="33557" y="1174"/>
                  </a:cubicBezTo>
                  <a:cubicBezTo>
                    <a:pt x="32706" y="566"/>
                    <a:pt x="31733" y="171"/>
                    <a:pt x="30730" y="19"/>
                  </a:cubicBezTo>
                  <a:cubicBezTo>
                    <a:pt x="30593" y="7"/>
                    <a:pt x="30459" y="1"/>
                    <a:pt x="30326" y="1"/>
                  </a:cubicBezTo>
                  <a:close/>
                </a:path>
              </a:pathLst>
            </a:custGeom>
            <a:solidFill>
              <a:srgbClr val="8D2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9" name="Google Shape;9829;p61"/>
            <p:cNvSpPr/>
            <p:nvPr/>
          </p:nvSpPr>
          <p:spPr>
            <a:xfrm>
              <a:off x="2241582" y="2660549"/>
              <a:ext cx="592126" cy="572307"/>
            </a:xfrm>
            <a:custGeom>
              <a:avLst/>
              <a:gdLst/>
              <a:ahLst/>
              <a:cxnLst/>
              <a:rect l="l" t="t" r="r" b="b"/>
              <a:pathLst>
                <a:path w="38481" h="37193" extrusionOk="0">
                  <a:moveTo>
                    <a:pt x="31008" y="0"/>
                  </a:moveTo>
                  <a:cubicBezTo>
                    <a:pt x="28765" y="0"/>
                    <a:pt x="27139" y="1588"/>
                    <a:pt x="26080" y="3392"/>
                  </a:cubicBezTo>
                  <a:cubicBezTo>
                    <a:pt x="24013" y="6949"/>
                    <a:pt x="23131" y="11174"/>
                    <a:pt x="20760" y="14548"/>
                  </a:cubicBezTo>
                  <a:cubicBezTo>
                    <a:pt x="18754" y="17405"/>
                    <a:pt x="15836" y="19441"/>
                    <a:pt x="12979" y="21447"/>
                  </a:cubicBezTo>
                  <a:lnTo>
                    <a:pt x="0" y="30475"/>
                  </a:lnTo>
                  <a:cubicBezTo>
                    <a:pt x="334" y="32815"/>
                    <a:pt x="1003" y="35065"/>
                    <a:pt x="2037" y="37192"/>
                  </a:cubicBezTo>
                  <a:cubicBezTo>
                    <a:pt x="2249" y="37162"/>
                    <a:pt x="2432" y="37131"/>
                    <a:pt x="2644" y="37071"/>
                  </a:cubicBezTo>
                  <a:cubicBezTo>
                    <a:pt x="10791" y="35065"/>
                    <a:pt x="18845" y="32025"/>
                    <a:pt x="25289" y="26675"/>
                  </a:cubicBezTo>
                  <a:cubicBezTo>
                    <a:pt x="29666" y="23058"/>
                    <a:pt x="32736" y="18438"/>
                    <a:pt x="35016" y="13271"/>
                  </a:cubicBezTo>
                  <a:cubicBezTo>
                    <a:pt x="36566" y="9745"/>
                    <a:pt x="38481" y="3666"/>
                    <a:pt x="34347" y="1113"/>
                  </a:cubicBezTo>
                  <a:cubicBezTo>
                    <a:pt x="33466" y="535"/>
                    <a:pt x="32463" y="140"/>
                    <a:pt x="31429" y="18"/>
                  </a:cubicBezTo>
                  <a:cubicBezTo>
                    <a:pt x="31287" y="6"/>
                    <a:pt x="31146" y="0"/>
                    <a:pt x="31008" y="0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0" name="Google Shape;9830;p61"/>
            <p:cNvSpPr/>
            <p:nvPr/>
          </p:nvSpPr>
          <p:spPr>
            <a:xfrm>
              <a:off x="2299101" y="3078966"/>
              <a:ext cx="59888" cy="136118"/>
            </a:xfrm>
            <a:custGeom>
              <a:avLst/>
              <a:gdLst/>
              <a:ahLst/>
              <a:cxnLst/>
              <a:rect l="l" t="t" r="r" b="b"/>
              <a:pathLst>
                <a:path w="3892" h="8846" extrusionOk="0">
                  <a:moveTo>
                    <a:pt x="973" y="0"/>
                  </a:moveTo>
                  <a:lnTo>
                    <a:pt x="1" y="669"/>
                  </a:lnTo>
                  <a:cubicBezTo>
                    <a:pt x="578" y="3496"/>
                    <a:pt x="1520" y="6262"/>
                    <a:pt x="2797" y="8845"/>
                  </a:cubicBezTo>
                  <a:lnTo>
                    <a:pt x="3891" y="8511"/>
                  </a:lnTo>
                  <a:cubicBezTo>
                    <a:pt x="2524" y="5836"/>
                    <a:pt x="1551" y="2948"/>
                    <a:pt x="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1" name="Google Shape;9831;p61"/>
            <p:cNvSpPr/>
            <p:nvPr/>
          </p:nvSpPr>
          <p:spPr>
            <a:xfrm>
              <a:off x="2283667" y="3106556"/>
              <a:ext cx="76722" cy="76722"/>
            </a:xfrm>
            <a:custGeom>
              <a:avLst/>
              <a:gdLst/>
              <a:ahLst/>
              <a:cxnLst/>
              <a:rect l="l" t="t" r="r" b="b"/>
              <a:pathLst>
                <a:path w="4986" h="4986" extrusionOk="0">
                  <a:moveTo>
                    <a:pt x="2493" y="0"/>
                  </a:moveTo>
                  <a:cubicBezTo>
                    <a:pt x="1125" y="0"/>
                    <a:pt x="1" y="1125"/>
                    <a:pt x="1" y="2493"/>
                  </a:cubicBezTo>
                  <a:cubicBezTo>
                    <a:pt x="1" y="3861"/>
                    <a:pt x="1125" y="4985"/>
                    <a:pt x="2493" y="4985"/>
                  </a:cubicBezTo>
                  <a:cubicBezTo>
                    <a:pt x="3861" y="4985"/>
                    <a:pt x="4986" y="3861"/>
                    <a:pt x="4986" y="2493"/>
                  </a:cubicBezTo>
                  <a:cubicBezTo>
                    <a:pt x="4986" y="1125"/>
                    <a:pt x="3861" y="0"/>
                    <a:pt x="24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2" name="Google Shape;9832;p61"/>
            <p:cNvSpPr/>
            <p:nvPr/>
          </p:nvSpPr>
          <p:spPr>
            <a:xfrm>
              <a:off x="2295823" y="3118250"/>
              <a:ext cx="52871" cy="52856"/>
            </a:xfrm>
            <a:custGeom>
              <a:avLst/>
              <a:gdLst/>
              <a:ahLst/>
              <a:cxnLst/>
              <a:rect l="l" t="t" r="r" b="b"/>
              <a:pathLst>
                <a:path w="3436" h="3435" extrusionOk="0">
                  <a:moveTo>
                    <a:pt x="1703" y="0"/>
                  </a:moveTo>
                  <a:cubicBezTo>
                    <a:pt x="761" y="0"/>
                    <a:pt x="1" y="791"/>
                    <a:pt x="1" y="1733"/>
                  </a:cubicBezTo>
                  <a:cubicBezTo>
                    <a:pt x="1" y="2675"/>
                    <a:pt x="761" y="3435"/>
                    <a:pt x="1703" y="3435"/>
                  </a:cubicBezTo>
                  <a:cubicBezTo>
                    <a:pt x="2645" y="3435"/>
                    <a:pt x="3436" y="2675"/>
                    <a:pt x="3436" y="1733"/>
                  </a:cubicBezTo>
                  <a:cubicBezTo>
                    <a:pt x="3436" y="791"/>
                    <a:pt x="2645" y="0"/>
                    <a:pt x="17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3" name="Google Shape;9833;p61"/>
            <p:cNvSpPr/>
            <p:nvPr/>
          </p:nvSpPr>
          <p:spPr>
            <a:xfrm>
              <a:off x="2629317" y="2659718"/>
              <a:ext cx="181942" cy="190543"/>
            </a:xfrm>
            <a:custGeom>
              <a:avLst/>
              <a:gdLst/>
              <a:ahLst/>
              <a:cxnLst/>
              <a:rect l="l" t="t" r="r" b="b"/>
              <a:pathLst>
                <a:path w="11824" h="12383" extrusionOk="0">
                  <a:moveTo>
                    <a:pt x="6563" y="0"/>
                  </a:moveTo>
                  <a:cubicBezTo>
                    <a:pt x="6021" y="0"/>
                    <a:pt x="5489" y="68"/>
                    <a:pt x="4985" y="194"/>
                  </a:cubicBezTo>
                  <a:cubicBezTo>
                    <a:pt x="4286" y="376"/>
                    <a:pt x="3648" y="650"/>
                    <a:pt x="3040" y="1045"/>
                  </a:cubicBezTo>
                  <a:cubicBezTo>
                    <a:pt x="2918" y="1106"/>
                    <a:pt x="2766" y="1197"/>
                    <a:pt x="2644" y="1319"/>
                  </a:cubicBezTo>
                  <a:cubicBezTo>
                    <a:pt x="2523" y="1410"/>
                    <a:pt x="2401" y="1501"/>
                    <a:pt x="2249" y="1592"/>
                  </a:cubicBezTo>
                  <a:cubicBezTo>
                    <a:pt x="2037" y="1775"/>
                    <a:pt x="1824" y="1957"/>
                    <a:pt x="1611" y="2170"/>
                  </a:cubicBezTo>
                  <a:cubicBezTo>
                    <a:pt x="1003" y="2808"/>
                    <a:pt x="517" y="3568"/>
                    <a:pt x="213" y="4389"/>
                  </a:cubicBezTo>
                  <a:cubicBezTo>
                    <a:pt x="122" y="4632"/>
                    <a:pt x="61" y="4845"/>
                    <a:pt x="30" y="5088"/>
                  </a:cubicBezTo>
                  <a:cubicBezTo>
                    <a:pt x="0" y="5179"/>
                    <a:pt x="0" y="5240"/>
                    <a:pt x="0" y="5331"/>
                  </a:cubicBezTo>
                  <a:cubicBezTo>
                    <a:pt x="30" y="5270"/>
                    <a:pt x="61" y="5179"/>
                    <a:pt x="91" y="5118"/>
                  </a:cubicBezTo>
                  <a:cubicBezTo>
                    <a:pt x="152" y="4875"/>
                    <a:pt x="213" y="4662"/>
                    <a:pt x="334" y="4449"/>
                  </a:cubicBezTo>
                  <a:cubicBezTo>
                    <a:pt x="669" y="3629"/>
                    <a:pt x="1155" y="2930"/>
                    <a:pt x="1763" y="2322"/>
                  </a:cubicBezTo>
                  <a:cubicBezTo>
                    <a:pt x="1945" y="2109"/>
                    <a:pt x="2158" y="1927"/>
                    <a:pt x="2401" y="1744"/>
                  </a:cubicBezTo>
                  <a:cubicBezTo>
                    <a:pt x="2523" y="1653"/>
                    <a:pt x="2644" y="1562"/>
                    <a:pt x="2766" y="1501"/>
                  </a:cubicBezTo>
                  <a:cubicBezTo>
                    <a:pt x="2888" y="1379"/>
                    <a:pt x="3009" y="1319"/>
                    <a:pt x="3161" y="1227"/>
                  </a:cubicBezTo>
                  <a:cubicBezTo>
                    <a:pt x="3739" y="893"/>
                    <a:pt x="4347" y="620"/>
                    <a:pt x="5015" y="468"/>
                  </a:cubicBezTo>
                  <a:cubicBezTo>
                    <a:pt x="5493" y="328"/>
                    <a:pt x="5984" y="267"/>
                    <a:pt x="6470" y="267"/>
                  </a:cubicBezTo>
                  <a:cubicBezTo>
                    <a:pt x="6727" y="267"/>
                    <a:pt x="6982" y="284"/>
                    <a:pt x="7234" y="316"/>
                  </a:cubicBezTo>
                  <a:cubicBezTo>
                    <a:pt x="8025" y="407"/>
                    <a:pt x="8784" y="711"/>
                    <a:pt x="9453" y="1167"/>
                  </a:cubicBezTo>
                  <a:cubicBezTo>
                    <a:pt x="10091" y="1623"/>
                    <a:pt x="10608" y="2261"/>
                    <a:pt x="10912" y="2990"/>
                  </a:cubicBezTo>
                  <a:cubicBezTo>
                    <a:pt x="11216" y="3689"/>
                    <a:pt x="11398" y="4419"/>
                    <a:pt x="11459" y="5179"/>
                  </a:cubicBezTo>
                  <a:cubicBezTo>
                    <a:pt x="11550" y="6425"/>
                    <a:pt x="11490" y="7702"/>
                    <a:pt x="11216" y="8978"/>
                  </a:cubicBezTo>
                  <a:cubicBezTo>
                    <a:pt x="11064" y="9829"/>
                    <a:pt x="10851" y="10680"/>
                    <a:pt x="10578" y="11501"/>
                  </a:cubicBezTo>
                  <a:cubicBezTo>
                    <a:pt x="10365" y="12079"/>
                    <a:pt x="10213" y="12383"/>
                    <a:pt x="10243" y="12383"/>
                  </a:cubicBezTo>
                  <a:cubicBezTo>
                    <a:pt x="10304" y="12322"/>
                    <a:pt x="10335" y="12261"/>
                    <a:pt x="10365" y="12170"/>
                  </a:cubicBezTo>
                  <a:cubicBezTo>
                    <a:pt x="10456" y="12018"/>
                    <a:pt x="10547" y="11805"/>
                    <a:pt x="10669" y="11532"/>
                  </a:cubicBezTo>
                  <a:cubicBezTo>
                    <a:pt x="10973" y="10711"/>
                    <a:pt x="11246" y="9860"/>
                    <a:pt x="11429" y="9009"/>
                  </a:cubicBezTo>
                  <a:cubicBezTo>
                    <a:pt x="11702" y="7732"/>
                    <a:pt x="11824" y="6425"/>
                    <a:pt x="11733" y="5148"/>
                  </a:cubicBezTo>
                  <a:cubicBezTo>
                    <a:pt x="11672" y="4358"/>
                    <a:pt x="11490" y="3598"/>
                    <a:pt x="11186" y="2899"/>
                  </a:cubicBezTo>
                  <a:cubicBezTo>
                    <a:pt x="10851" y="2109"/>
                    <a:pt x="10304" y="1440"/>
                    <a:pt x="9605" y="954"/>
                  </a:cubicBezTo>
                  <a:cubicBezTo>
                    <a:pt x="8906" y="468"/>
                    <a:pt x="8116" y="164"/>
                    <a:pt x="7295" y="42"/>
                  </a:cubicBezTo>
                  <a:cubicBezTo>
                    <a:pt x="7050" y="14"/>
                    <a:pt x="6806" y="0"/>
                    <a:pt x="6563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4" name="Google Shape;9834;p61"/>
            <p:cNvSpPr/>
            <p:nvPr/>
          </p:nvSpPr>
          <p:spPr>
            <a:xfrm>
              <a:off x="2680757" y="2589197"/>
              <a:ext cx="78122" cy="43577"/>
            </a:xfrm>
            <a:custGeom>
              <a:avLst/>
              <a:gdLst/>
              <a:ahLst/>
              <a:cxnLst/>
              <a:rect l="l" t="t" r="r" b="b"/>
              <a:pathLst>
                <a:path w="5077" h="2832" extrusionOk="0">
                  <a:moveTo>
                    <a:pt x="2761" y="1"/>
                  </a:moveTo>
                  <a:cubicBezTo>
                    <a:pt x="2369" y="1"/>
                    <a:pt x="1974" y="97"/>
                    <a:pt x="1612" y="278"/>
                  </a:cubicBezTo>
                  <a:cubicBezTo>
                    <a:pt x="1247" y="461"/>
                    <a:pt x="912" y="734"/>
                    <a:pt x="639" y="1069"/>
                  </a:cubicBezTo>
                  <a:cubicBezTo>
                    <a:pt x="457" y="1282"/>
                    <a:pt x="305" y="1525"/>
                    <a:pt x="153" y="1768"/>
                  </a:cubicBezTo>
                  <a:cubicBezTo>
                    <a:pt x="31" y="1920"/>
                    <a:pt x="1" y="2041"/>
                    <a:pt x="1" y="2041"/>
                  </a:cubicBezTo>
                  <a:cubicBezTo>
                    <a:pt x="31" y="2041"/>
                    <a:pt x="274" y="1677"/>
                    <a:pt x="760" y="1160"/>
                  </a:cubicBezTo>
                  <a:cubicBezTo>
                    <a:pt x="1034" y="856"/>
                    <a:pt x="1368" y="613"/>
                    <a:pt x="1733" y="430"/>
                  </a:cubicBezTo>
                  <a:cubicBezTo>
                    <a:pt x="2045" y="297"/>
                    <a:pt x="2405" y="212"/>
                    <a:pt x="2767" y="212"/>
                  </a:cubicBezTo>
                  <a:cubicBezTo>
                    <a:pt x="2899" y="212"/>
                    <a:pt x="3031" y="224"/>
                    <a:pt x="3162" y="248"/>
                  </a:cubicBezTo>
                  <a:cubicBezTo>
                    <a:pt x="3648" y="278"/>
                    <a:pt x="4104" y="491"/>
                    <a:pt x="4438" y="826"/>
                  </a:cubicBezTo>
                  <a:cubicBezTo>
                    <a:pt x="4590" y="978"/>
                    <a:pt x="4742" y="1130"/>
                    <a:pt x="4834" y="1342"/>
                  </a:cubicBezTo>
                  <a:cubicBezTo>
                    <a:pt x="4894" y="1494"/>
                    <a:pt x="4894" y="1677"/>
                    <a:pt x="4834" y="1829"/>
                  </a:cubicBezTo>
                  <a:cubicBezTo>
                    <a:pt x="4682" y="2102"/>
                    <a:pt x="4469" y="2345"/>
                    <a:pt x="4378" y="2528"/>
                  </a:cubicBezTo>
                  <a:cubicBezTo>
                    <a:pt x="4286" y="2710"/>
                    <a:pt x="4256" y="2832"/>
                    <a:pt x="4286" y="2832"/>
                  </a:cubicBezTo>
                  <a:cubicBezTo>
                    <a:pt x="4286" y="2832"/>
                    <a:pt x="4317" y="2710"/>
                    <a:pt x="4438" y="2558"/>
                  </a:cubicBezTo>
                  <a:cubicBezTo>
                    <a:pt x="4621" y="2345"/>
                    <a:pt x="4803" y="2133"/>
                    <a:pt x="4955" y="1889"/>
                  </a:cubicBezTo>
                  <a:cubicBezTo>
                    <a:pt x="5046" y="1677"/>
                    <a:pt x="5077" y="1464"/>
                    <a:pt x="4985" y="1251"/>
                  </a:cubicBezTo>
                  <a:cubicBezTo>
                    <a:pt x="4894" y="1038"/>
                    <a:pt x="4742" y="856"/>
                    <a:pt x="4590" y="704"/>
                  </a:cubicBezTo>
                  <a:cubicBezTo>
                    <a:pt x="4195" y="309"/>
                    <a:pt x="3709" y="96"/>
                    <a:pt x="3162" y="35"/>
                  </a:cubicBezTo>
                  <a:cubicBezTo>
                    <a:pt x="3030" y="12"/>
                    <a:pt x="2896" y="1"/>
                    <a:pt x="2761" y="1"/>
                  </a:cubicBezTo>
                  <a:close/>
                </a:path>
              </a:pathLst>
            </a:custGeom>
            <a:solidFill>
              <a:srgbClr val="DD9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5" name="Google Shape;9835;p61"/>
            <p:cNvSpPr/>
            <p:nvPr/>
          </p:nvSpPr>
          <p:spPr>
            <a:xfrm>
              <a:off x="2841649" y="2957820"/>
              <a:ext cx="31821" cy="82539"/>
            </a:xfrm>
            <a:custGeom>
              <a:avLst/>
              <a:gdLst/>
              <a:ahLst/>
              <a:cxnLst/>
              <a:rect l="l" t="t" r="r" b="b"/>
              <a:pathLst>
                <a:path w="2068" h="5364" extrusionOk="0">
                  <a:moveTo>
                    <a:pt x="1" y="1"/>
                  </a:moveTo>
                  <a:lnTo>
                    <a:pt x="1" y="1"/>
                  </a:lnTo>
                  <a:cubicBezTo>
                    <a:pt x="244" y="183"/>
                    <a:pt x="487" y="396"/>
                    <a:pt x="730" y="609"/>
                  </a:cubicBezTo>
                  <a:cubicBezTo>
                    <a:pt x="1217" y="1186"/>
                    <a:pt x="1551" y="1885"/>
                    <a:pt x="1672" y="2645"/>
                  </a:cubicBezTo>
                  <a:cubicBezTo>
                    <a:pt x="1855" y="3527"/>
                    <a:pt x="1824" y="4378"/>
                    <a:pt x="1520" y="4864"/>
                  </a:cubicBezTo>
                  <a:cubicBezTo>
                    <a:pt x="1429" y="5046"/>
                    <a:pt x="1247" y="5198"/>
                    <a:pt x="1034" y="5259"/>
                  </a:cubicBezTo>
                  <a:cubicBezTo>
                    <a:pt x="882" y="5320"/>
                    <a:pt x="791" y="5320"/>
                    <a:pt x="791" y="5350"/>
                  </a:cubicBezTo>
                  <a:cubicBezTo>
                    <a:pt x="791" y="5350"/>
                    <a:pt x="832" y="5364"/>
                    <a:pt x="913" y="5364"/>
                  </a:cubicBezTo>
                  <a:cubicBezTo>
                    <a:pt x="953" y="5364"/>
                    <a:pt x="1004" y="5360"/>
                    <a:pt x="1065" y="5350"/>
                  </a:cubicBezTo>
                  <a:cubicBezTo>
                    <a:pt x="1308" y="5289"/>
                    <a:pt x="1520" y="5137"/>
                    <a:pt x="1672" y="4925"/>
                  </a:cubicBezTo>
                  <a:cubicBezTo>
                    <a:pt x="2037" y="4408"/>
                    <a:pt x="2068" y="3496"/>
                    <a:pt x="1885" y="2615"/>
                  </a:cubicBezTo>
                  <a:cubicBezTo>
                    <a:pt x="1733" y="1824"/>
                    <a:pt x="1369" y="1095"/>
                    <a:pt x="821" y="487"/>
                  </a:cubicBezTo>
                  <a:cubicBezTo>
                    <a:pt x="669" y="335"/>
                    <a:pt x="457" y="183"/>
                    <a:pt x="244" y="92"/>
                  </a:cubicBezTo>
                  <a:cubicBezTo>
                    <a:pt x="92" y="3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D9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6" name="Google Shape;9836;p61"/>
            <p:cNvSpPr/>
            <p:nvPr/>
          </p:nvSpPr>
          <p:spPr>
            <a:xfrm>
              <a:off x="2151304" y="3116373"/>
              <a:ext cx="174479" cy="162784"/>
            </a:xfrm>
            <a:custGeom>
              <a:avLst/>
              <a:gdLst/>
              <a:ahLst/>
              <a:cxnLst/>
              <a:rect l="l" t="t" r="r" b="b"/>
              <a:pathLst>
                <a:path w="11339" h="10579" extrusionOk="0">
                  <a:moveTo>
                    <a:pt x="7235" y="1"/>
                  </a:moveTo>
                  <a:cubicBezTo>
                    <a:pt x="5989" y="730"/>
                    <a:pt x="4773" y="1490"/>
                    <a:pt x="3466" y="2128"/>
                  </a:cubicBezTo>
                  <a:cubicBezTo>
                    <a:pt x="2341" y="2676"/>
                    <a:pt x="1125" y="3375"/>
                    <a:pt x="426" y="4499"/>
                  </a:cubicBezTo>
                  <a:cubicBezTo>
                    <a:pt x="335" y="4651"/>
                    <a:pt x="153" y="4803"/>
                    <a:pt x="122" y="4986"/>
                  </a:cubicBezTo>
                  <a:cubicBezTo>
                    <a:pt x="63" y="5223"/>
                    <a:pt x="163" y="5301"/>
                    <a:pt x="306" y="5301"/>
                  </a:cubicBezTo>
                  <a:cubicBezTo>
                    <a:pt x="455" y="5301"/>
                    <a:pt x="652" y="5215"/>
                    <a:pt x="761" y="5138"/>
                  </a:cubicBezTo>
                  <a:cubicBezTo>
                    <a:pt x="1065" y="4864"/>
                    <a:pt x="1399" y="4560"/>
                    <a:pt x="1764" y="4317"/>
                  </a:cubicBezTo>
                  <a:cubicBezTo>
                    <a:pt x="2402" y="3800"/>
                    <a:pt x="3192" y="3496"/>
                    <a:pt x="4013" y="3435"/>
                  </a:cubicBezTo>
                  <a:lnTo>
                    <a:pt x="4013" y="3435"/>
                  </a:lnTo>
                  <a:cubicBezTo>
                    <a:pt x="3223" y="4104"/>
                    <a:pt x="2280" y="4651"/>
                    <a:pt x="1520" y="5381"/>
                  </a:cubicBezTo>
                  <a:cubicBezTo>
                    <a:pt x="700" y="6080"/>
                    <a:pt x="183" y="7022"/>
                    <a:pt x="61" y="8086"/>
                  </a:cubicBezTo>
                  <a:cubicBezTo>
                    <a:pt x="1" y="8238"/>
                    <a:pt x="31" y="8420"/>
                    <a:pt x="153" y="8511"/>
                  </a:cubicBezTo>
                  <a:cubicBezTo>
                    <a:pt x="216" y="8562"/>
                    <a:pt x="285" y="8586"/>
                    <a:pt x="352" y="8586"/>
                  </a:cubicBezTo>
                  <a:cubicBezTo>
                    <a:pt x="446" y="8586"/>
                    <a:pt x="538" y="8539"/>
                    <a:pt x="609" y="8451"/>
                  </a:cubicBezTo>
                  <a:cubicBezTo>
                    <a:pt x="791" y="8299"/>
                    <a:pt x="973" y="8086"/>
                    <a:pt x="1065" y="7843"/>
                  </a:cubicBezTo>
                  <a:cubicBezTo>
                    <a:pt x="1794" y="6627"/>
                    <a:pt x="2979" y="5168"/>
                    <a:pt x="4469" y="4894"/>
                  </a:cubicBezTo>
                  <a:lnTo>
                    <a:pt x="4469" y="4894"/>
                  </a:lnTo>
                  <a:cubicBezTo>
                    <a:pt x="3679" y="5563"/>
                    <a:pt x="3010" y="6353"/>
                    <a:pt x="2463" y="7235"/>
                  </a:cubicBezTo>
                  <a:cubicBezTo>
                    <a:pt x="2098" y="7904"/>
                    <a:pt x="1581" y="8603"/>
                    <a:pt x="1460" y="9393"/>
                  </a:cubicBezTo>
                  <a:cubicBezTo>
                    <a:pt x="1429" y="9606"/>
                    <a:pt x="1460" y="9879"/>
                    <a:pt x="1642" y="9970"/>
                  </a:cubicBezTo>
                  <a:cubicBezTo>
                    <a:pt x="1685" y="9992"/>
                    <a:pt x="1732" y="10002"/>
                    <a:pt x="1780" y="10002"/>
                  </a:cubicBezTo>
                  <a:cubicBezTo>
                    <a:pt x="1867" y="10002"/>
                    <a:pt x="1959" y="9969"/>
                    <a:pt x="2037" y="9910"/>
                  </a:cubicBezTo>
                  <a:cubicBezTo>
                    <a:pt x="2128" y="9818"/>
                    <a:pt x="2220" y="9697"/>
                    <a:pt x="2280" y="9575"/>
                  </a:cubicBezTo>
                  <a:cubicBezTo>
                    <a:pt x="2645" y="8998"/>
                    <a:pt x="2888" y="8299"/>
                    <a:pt x="3314" y="7812"/>
                  </a:cubicBezTo>
                  <a:cubicBezTo>
                    <a:pt x="3888" y="7148"/>
                    <a:pt x="4612" y="6633"/>
                    <a:pt x="5427" y="6298"/>
                  </a:cubicBezTo>
                  <a:lnTo>
                    <a:pt x="5427" y="6298"/>
                  </a:lnTo>
                  <a:cubicBezTo>
                    <a:pt x="5189" y="6404"/>
                    <a:pt x="4953" y="6905"/>
                    <a:pt x="4834" y="7113"/>
                  </a:cubicBezTo>
                  <a:cubicBezTo>
                    <a:pt x="4651" y="7387"/>
                    <a:pt x="4499" y="7660"/>
                    <a:pt x="4317" y="7934"/>
                  </a:cubicBezTo>
                  <a:cubicBezTo>
                    <a:pt x="3952" y="8572"/>
                    <a:pt x="3709" y="9271"/>
                    <a:pt x="3618" y="9970"/>
                  </a:cubicBezTo>
                  <a:cubicBezTo>
                    <a:pt x="3618" y="10122"/>
                    <a:pt x="3618" y="10244"/>
                    <a:pt x="3648" y="10366"/>
                  </a:cubicBezTo>
                  <a:cubicBezTo>
                    <a:pt x="3679" y="10487"/>
                    <a:pt x="3800" y="10578"/>
                    <a:pt x="3952" y="10578"/>
                  </a:cubicBezTo>
                  <a:cubicBezTo>
                    <a:pt x="4043" y="10548"/>
                    <a:pt x="4134" y="10518"/>
                    <a:pt x="4195" y="10426"/>
                  </a:cubicBezTo>
                  <a:cubicBezTo>
                    <a:pt x="4530" y="10062"/>
                    <a:pt x="4651" y="9575"/>
                    <a:pt x="4925" y="9180"/>
                  </a:cubicBezTo>
                  <a:cubicBezTo>
                    <a:pt x="5229" y="8694"/>
                    <a:pt x="5715" y="8299"/>
                    <a:pt x="6262" y="8056"/>
                  </a:cubicBezTo>
                  <a:cubicBezTo>
                    <a:pt x="7022" y="7782"/>
                    <a:pt x="7843" y="7569"/>
                    <a:pt x="8663" y="7478"/>
                  </a:cubicBezTo>
                  <a:cubicBezTo>
                    <a:pt x="9575" y="7296"/>
                    <a:pt x="10457" y="7052"/>
                    <a:pt x="11338" y="6718"/>
                  </a:cubicBezTo>
                  <a:cubicBezTo>
                    <a:pt x="9363" y="5381"/>
                    <a:pt x="7508" y="2615"/>
                    <a:pt x="7235" y="1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7" name="Google Shape;9837;p61"/>
            <p:cNvSpPr/>
            <p:nvPr/>
          </p:nvSpPr>
          <p:spPr>
            <a:xfrm>
              <a:off x="2592356" y="2488701"/>
              <a:ext cx="106189" cy="100111"/>
            </a:xfrm>
            <a:custGeom>
              <a:avLst/>
              <a:gdLst/>
              <a:ahLst/>
              <a:cxnLst/>
              <a:rect l="l" t="t" r="r" b="b"/>
              <a:pathLst>
                <a:path w="6901" h="6506" extrusionOk="0">
                  <a:moveTo>
                    <a:pt x="6414" y="1"/>
                  </a:moveTo>
                  <a:lnTo>
                    <a:pt x="1" y="2281"/>
                  </a:lnTo>
                  <a:lnTo>
                    <a:pt x="92" y="6506"/>
                  </a:lnTo>
                  <a:cubicBezTo>
                    <a:pt x="1581" y="6506"/>
                    <a:pt x="3071" y="6293"/>
                    <a:pt x="4499" y="5837"/>
                  </a:cubicBezTo>
                  <a:cubicBezTo>
                    <a:pt x="5320" y="5563"/>
                    <a:pt x="6141" y="5229"/>
                    <a:pt x="6901" y="4803"/>
                  </a:cubicBezTo>
                  <a:lnTo>
                    <a:pt x="6414" y="1"/>
                  </a:ln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8" name="Google Shape;9838;p61"/>
            <p:cNvSpPr/>
            <p:nvPr/>
          </p:nvSpPr>
          <p:spPr>
            <a:xfrm>
              <a:off x="2678418" y="2171965"/>
              <a:ext cx="599620" cy="552042"/>
            </a:xfrm>
            <a:custGeom>
              <a:avLst/>
              <a:gdLst/>
              <a:ahLst/>
              <a:cxnLst/>
              <a:rect l="l" t="t" r="r" b="b"/>
              <a:pathLst>
                <a:path w="38968" h="35876" extrusionOk="0">
                  <a:moveTo>
                    <a:pt x="4211" y="1"/>
                  </a:moveTo>
                  <a:cubicBezTo>
                    <a:pt x="3241" y="1"/>
                    <a:pt x="2294" y="193"/>
                    <a:pt x="1460" y="615"/>
                  </a:cubicBezTo>
                  <a:cubicBezTo>
                    <a:pt x="730" y="980"/>
                    <a:pt x="1" y="1800"/>
                    <a:pt x="396" y="2499"/>
                  </a:cubicBezTo>
                  <a:cubicBezTo>
                    <a:pt x="639" y="2803"/>
                    <a:pt x="943" y="3016"/>
                    <a:pt x="1308" y="3138"/>
                  </a:cubicBezTo>
                  <a:cubicBezTo>
                    <a:pt x="2615" y="3685"/>
                    <a:pt x="3830" y="4323"/>
                    <a:pt x="4986" y="5114"/>
                  </a:cubicBezTo>
                  <a:cubicBezTo>
                    <a:pt x="5502" y="5417"/>
                    <a:pt x="5928" y="5843"/>
                    <a:pt x="6171" y="6360"/>
                  </a:cubicBezTo>
                  <a:cubicBezTo>
                    <a:pt x="6688" y="7819"/>
                    <a:pt x="4834" y="9247"/>
                    <a:pt x="5107" y="10767"/>
                  </a:cubicBezTo>
                  <a:cubicBezTo>
                    <a:pt x="5306" y="10748"/>
                    <a:pt x="5505" y="10738"/>
                    <a:pt x="5703" y="10738"/>
                  </a:cubicBezTo>
                  <a:cubicBezTo>
                    <a:pt x="7676" y="10738"/>
                    <a:pt x="9539" y="11690"/>
                    <a:pt x="10700" y="13320"/>
                  </a:cubicBezTo>
                  <a:cubicBezTo>
                    <a:pt x="11764" y="14901"/>
                    <a:pt x="12037" y="16877"/>
                    <a:pt x="12068" y="18792"/>
                  </a:cubicBezTo>
                  <a:cubicBezTo>
                    <a:pt x="12128" y="20737"/>
                    <a:pt x="12037" y="22682"/>
                    <a:pt x="12493" y="24536"/>
                  </a:cubicBezTo>
                  <a:cubicBezTo>
                    <a:pt x="12949" y="26390"/>
                    <a:pt x="14165" y="28184"/>
                    <a:pt x="15989" y="28792"/>
                  </a:cubicBezTo>
                  <a:cubicBezTo>
                    <a:pt x="16493" y="28945"/>
                    <a:pt x="17007" y="28999"/>
                    <a:pt x="17529" y="28999"/>
                  </a:cubicBezTo>
                  <a:cubicBezTo>
                    <a:pt x="18768" y="28999"/>
                    <a:pt x="20046" y="28691"/>
                    <a:pt x="21308" y="28670"/>
                  </a:cubicBezTo>
                  <a:cubicBezTo>
                    <a:pt x="21377" y="28668"/>
                    <a:pt x="21446" y="28668"/>
                    <a:pt x="21515" y="28668"/>
                  </a:cubicBezTo>
                  <a:cubicBezTo>
                    <a:pt x="22692" y="28668"/>
                    <a:pt x="23864" y="28913"/>
                    <a:pt x="24955" y="29430"/>
                  </a:cubicBezTo>
                  <a:cubicBezTo>
                    <a:pt x="25685" y="29734"/>
                    <a:pt x="26354" y="30220"/>
                    <a:pt x="26840" y="30859"/>
                  </a:cubicBezTo>
                  <a:cubicBezTo>
                    <a:pt x="28189" y="32747"/>
                    <a:pt x="28799" y="35876"/>
                    <a:pt x="31758" y="35876"/>
                  </a:cubicBezTo>
                  <a:cubicBezTo>
                    <a:pt x="31800" y="35876"/>
                    <a:pt x="31843" y="35875"/>
                    <a:pt x="31886" y="35874"/>
                  </a:cubicBezTo>
                  <a:cubicBezTo>
                    <a:pt x="34287" y="35813"/>
                    <a:pt x="36202" y="33412"/>
                    <a:pt x="36202" y="31132"/>
                  </a:cubicBezTo>
                  <a:cubicBezTo>
                    <a:pt x="36171" y="29552"/>
                    <a:pt x="35533" y="28062"/>
                    <a:pt x="34804" y="26664"/>
                  </a:cubicBezTo>
                  <a:cubicBezTo>
                    <a:pt x="36232" y="26573"/>
                    <a:pt x="37479" y="25691"/>
                    <a:pt x="38056" y="24384"/>
                  </a:cubicBezTo>
                  <a:cubicBezTo>
                    <a:pt x="38968" y="22409"/>
                    <a:pt x="38026" y="19916"/>
                    <a:pt x="35776" y="19551"/>
                  </a:cubicBezTo>
                  <a:cubicBezTo>
                    <a:pt x="35515" y="19504"/>
                    <a:pt x="35245" y="19489"/>
                    <a:pt x="34971" y="19489"/>
                  </a:cubicBezTo>
                  <a:cubicBezTo>
                    <a:pt x="34499" y="19489"/>
                    <a:pt x="34018" y="19534"/>
                    <a:pt x="33559" y="19534"/>
                  </a:cubicBezTo>
                  <a:cubicBezTo>
                    <a:pt x="32921" y="19534"/>
                    <a:pt x="32325" y="19447"/>
                    <a:pt x="31855" y="19035"/>
                  </a:cubicBezTo>
                  <a:cubicBezTo>
                    <a:pt x="30913" y="18214"/>
                    <a:pt x="31187" y="16725"/>
                    <a:pt x="31247" y="15448"/>
                  </a:cubicBezTo>
                  <a:cubicBezTo>
                    <a:pt x="31430" y="11770"/>
                    <a:pt x="29150" y="9156"/>
                    <a:pt x="26171" y="7424"/>
                  </a:cubicBezTo>
                  <a:cubicBezTo>
                    <a:pt x="24428" y="6401"/>
                    <a:pt x="22435" y="5876"/>
                    <a:pt x="20425" y="5876"/>
                  </a:cubicBezTo>
                  <a:cubicBezTo>
                    <a:pt x="19807" y="5876"/>
                    <a:pt x="19187" y="5925"/>
                    <a:pt x="18572" y="6025"/>
                  </a:cubicBezTo>
                  <a:cubicBezTo>
                    <a:pt x="17514" y="6228"/>
                    <a:pt x="16422" y="6564"/>
                    <a:pt x="15359" y="6564"/>
                  </a:cubicBezTo>
                  <a:cubicBezTo>
                    <a:pt x="14987" y="6564"/>
                    <a:pt x="14619" y="6523"/>
                    <a:pt x="14256" y="6421"/>
                  </a:cubicBezTo>
                  <a:cubicBezTo>
                    <a:pt x="12311" y="5843"/>
                    <a:pt x="11338" y="3776"/>
                    <a:pt x="9910" y="2317"/>
                  </a:cubicBezTo>
                  <a:cubicBezTo>
                    <a:pt x="8516" y="903"/>
                    <a:pt x="6311" y="1"/>
                    <a:pt x="4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9" name="Google Shape;9839;p61"/>
            <p:cNvSpPr/>
            <p:nvPr/>
          </p:nvSpPr>
          <p:spPr>
            <a:xfrm>
              <a:off x="2656445" y="2180844"/>
              <a:ext cx="78584" cy="41285"/>
            </a:xfrm>
            <a:custGeom>
              <a:avLst/>
              <a:gdLst/>
              <a:ahLst/>
              <a:cxnLst/>
              <a:rect l="l" t="t" r="r" b="b"/>
              <a:pathLst>
                <a:path w="5107" h="2683" extrusionOk="0">
                  <a:moveTo>
                    <a:pt x="1805" y="1"/>
                  </a:moveTo>
                  <a:cubicBezTo>
                    <a:pt x="1081" y="1"/>
                    <a:pt x="423" y="356"/>
                    <a:pt x="0" y="919"/>
                  </a:cubicBezTo>
                  <a:lnTo>
                    <a:pt x="5106" y="2682"/>
                  </a:lnTo>
                  <a:cubicBezTo>
                    <a:pt x="5076" y="2044"/>
                    <a:pt x="4803" y="1436"/>
                    <a:pt x="4347" y="1011"/>
                  </a:cubicBezTo>
                  <a:cubicBezTo>
                    <a:pt x="3860" y="585"/>
                    <a:pt x="3313" y="281"/>
                    <a:pt x="2705" y="129"/>
                  </a:cubicBezTo>
                  <a:cubicBezTo>
                    <a:pt x="2462" y="38"/>
                    <a:pt x="2219" y="8"/>
                    <a:pt x="1976" y="8"/>
                  </a:cubicBezTo>
                  <a:cubicBezTo>
                    <a:pt x="1918" y="3"/>
                    <a:pt x="1861" y="1"/>
                    <a:pt x="1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0" name="Google Shape;9840;p61"/>
            <p:cNvSpPr/>
            <p:nvPr/>
          </p:nvSpPr>
          <p:spPr>
            <a:xfrm>
              <a:off x="2466548" y="2179428"/>
              <a:ext cx="373716" cy="255509"/>
            </a:xfrm>
            <a:custGeom>
              <a:avLst/>
              <a:gdLst/>
              <a:ahLst/>
              <a:cxnLst/>
              <a:rect l="l" t="t" r="r" b="b"/>
              <a:pathLst>
                <a:path w="24287" h="16605" extrusionOk="0">
                  <a:moveTo>
                    <a:pt x="8704" y="0"/>
                  </a:moveTo>
                  <a:cubicBezTo>
                    <a:pt x="5745" y="0"/>
                    <a:pt x="2253" y="1244"/>
                    <a:pt x="1034" y="4233"/>
                  </a:cubicBezTo>
                  <a:cubicBezTo>
                    <a:pt x="304" y="6057"/>
                    <a:pt x="0" y="8002"/>
                    <a:pt x="61" y="9948"/>
                  </a:cubicBezTo>
                  <a:cubicBezTo>
                    <a:pt x="61" y="10951"/>
                    <a:pt x="335" y="11923"/>
                    <a:pt x="851" y="12744"/>
                  </a:cubicBezTo>
                  <a:lnTo>
                    <a:pt x="21369" y="16604"/>
                  </a:lnTo>
                  <a:cubicBezTo>
                    <a:pt x="22493" y="12835"/>
                    <a:pt x="24287" y="7911"/>
                    <a:pt x="21399" y="4507"/>
                  </a:cubicBezTo>
                  <a:cubicBezTo>
                    <a:pt x="20274" y="3139"/>
                    <a:pt x="18724" y="2227"/>
                    <a:pt x="16992" y="1954"/>
                  </a:cubicBezTo>
                  <a:cubicBezTo>
                    <a:pt x="16566" y="1863"/>
                    <a:pt x="16140" y="1802"/>
                    <a:pt x="15715" y="1771"/>
                  </a:cubicBezTo>
                  <a:cubicBezTo>
                    <a:pt x="15624" y="1771"/>
                    <a:pt x="15396" y="1787"/>
                    <a:pt x="15175" y="1787"/>
                  </a:cubicBezTo>
                  <a:cubicBezTo>
                    <a:pt x="14955" y="1787"/>
                    <a:pt x="14742" y="1771"/>
                    <a:pt x="14681" y="1711"/>
                  </a:cubicBezTo>
                  <a:cubicBezTo>
                    <a:pt x="13162" y="434"/>
                    <a:pt x="11034" y="100"/>
                    <a:pt x="9119" y="8"/>
                  </a:cubicBezTo>
                  <a:cubicBezTo>
                    <a:pt x="8982" y="3"/>
                    <a:pt x="8844" y="0"/>
                    <a:pt x="8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1" name="Google Shape;9841;p61"/>
            <p:cNvSpPr/>
            <p:nvPr/>
          </p:nvSpPr>
          <p:spPr>
            <a:xfrm>
              <a:off x="2476842" y="2218712"/>
              <a:ext cx="341910" cy="342033"/>
            </a:xfrm>
            <a:custGeom>
              <a:avLst/>
              <a:gdLst/>
              <a:ahLst/>
              <a:cxnLst/>
              <a:rect l="l" t="t" r="r" b="b"/>
              <a:pathLst>
                <a:path w="22220" h="22228" extrusionOk="0">
                  <a:moveTo>
                    <a:pt x="9968" y="0"/>
                  </a:moveTo>
                  <a:cubicBezTo>
                    <a:pt x="9198" y="0"/>
                    <a:pt x="8425" y="74"/>
                    <a:pt x="7660" y="221"/>
                  </a:cubicBezTo>
                  <a:cubicBezTo>
                    <a:pt x="5167" y="617"/>
                    <a:pt x="2948" y="1984"/>
                    <a:pt x="1489" y="4021"/>
                  </a:cubicBezTo>
                  <a:cubicBezTo>
                    <a:pt x="0" y="6209"/>
                    <a:pt x="213" y="9766"/>
                    <a:pt x="304" y="12288"/>
                  </a:cubicBezTo>
                  <a:cubicBezTo>
                    <a:pt x="395" y="14386"/>
                    <a:pt x="608" y="16544"/>
                    <a:pt x="1611" y="18368"/>
                  </a:cubicBezTo>
                  <a:cubicBezTo>
                    <a:pt x="2219" y="19431"/>
                    <a:pt x="3100" y="20738"/>
                    <a:pt x="4286" y="21194"/>
                  </a:cubicBezTo>
                  <a:cubicBezTo>
                    <a:pt x="5988" y="21893"/>
                    <a:pt x="7812" y="22228"/>
                    <a:pt x="9666" y="22228"/>
                  </a:cubicBezTo>
                  <a:cubicBezTo>
                    <a:pt x="12067" y="22137"/>
                    <a:pt x="14316" y="21042"/>
                    <a:pt x="15897" y="19219"/>
                  </a:cubicBezTo>
                  <a:cubicBezTo>
                    <a:pt x="16260" y="19322"/>
                    <a:pt x="16630" y="19373"/>
                    <a:pt x="16997" y="19373"/>
                  </a:cubicBezTo>
                  <a:cubicBezTo>
                    <a:pt x="17707" y="19373"/>
                    <a:pt x="18407" y="19184"/>
                    <a:pt x="19028" y="18823"/>
                  </a:cubicBezTo>
                  <a:cubicBezTo>
                    <a:pt x="21064" y="17577"/>
                    <a:pt x="22219" y="15176"/>
                    <a:pt x="20700" y="13048"/>
                  </a:cubicBezTo>
                  <a:cubicBezTo>
                    <a:pt x="20304" y="12532"/>
                    <a:pt x="19757" y="12167"/>
                    <a:pt x="19119" y="12076"/>
                  </a:cubicBezTo>
                  <a:cubicBezTo>
                    <a:pt x="19545" y="10647"/>
                    <a:pt x="19788" y="9188"/>
                    <a:pt x="19879" y="7699"/>
                  </a:cubicBezTo>
                  <a:cubicBezTo>
                    <a:pt x="19909" y="6787"/>
                    <a:pt x="19757" y="5875"/>
                    <a:pt x="19484" y="4993"/>
                  </a:cubicBezTo>
                  <a:cubicBezTo>
                    <a:pt x="18967" y="3322"/>
                    <a:pt x="17082" y="2136"/>
                    <a:pt x="15563" y="1346"/>
                  </a:cubicBezTo>
                  <a:cubicBezTo>
                    <a:pt x="13805" y="456"/>
                    <a:pt x="11892" y="0"/>
                    <a:pt x="9968" y="0"/>
                  </a:cubicBezTo>
                  <a:close/>
                </a:path>
              </a:pathLst>
            </a:custGeom>
            <a:solidFill>
              <a:srgbClr val="FFA9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2" name="Google Shape;9842;p61"/>
            <p:cNvSpPr/>
            <p:nvPr/>
          </p:nvSpPr>
          <p:spPr>
            <a:xfrm>
              <a:off x="2492725" y="2326869"/>
              <a:ext cx="49140" cy="10064"/>
            </a:xfrm>
            <a:custGeom>
              <a:avLst/>
              <a:gdLst/>
              <a:ahLst/>
              <a:cxnLst/>
              <a:rect l="l" t="t" r="r" b="b"/>
              <a:pathLst>
                <a:path w="3193" h="1806" extrusionOk="0">
                  <a:moveTo>
                    <a:pt x="2127" y="0"/>
                  </a:moveTo>
                  <a:cubicBezTo>
                    <a:pt x="1893" y="0"/>
                    <a:pt x="1634" y="37"/>
                    <a:pt x="1368" y="116"/>
                  </a:cubicBezTo>
                  <a:cubicBezTo>
                    <a:pt x="578" y="359"/>
                    <a:pt x="1" y="906"/>
                    <a:pt x="152" y="1332"/>
                  </a:cubicBezTo>
                  <a:cubicBezTo>
                    <a:pt x="237" y="1627"/>
                    <a:pt x="629" y="1806"/>
                    <a:pt x="1135" y="1806"/>
                  </a:cubicBezTo>
                  <a:cubicBezTo>
                    <a:pt x="1358" y="1806"/>
                    <a:pt x="1604" y="1771"/>
                    <a:pt x="1855" y="1697"/>
                  </a:cubicBezTo>
                  <a:cubicBezTo>
                    <a:pt x="2645" y="1454"/>
                    <a:pt x="3192" y="906"/>
                    <a:pt x="3070" y="451"/>
                  </a:cubicBezTo>
                  <a:cubicBezTo>
                    <a:pt x="2988" y="163"/>
                    <a:pt x="2614" y="0"/>
                    <a:pt x="2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3" name="Google Shape;9843;p61"/>
            <p:cNvSpPr/>
            <p:nvPr/>
          </p:nvSpPr>
          <p:spPr>
            <a:xfrm>
              <a:off x="2609204" y="2328346"/>
              <a:ext cx="49125" cy="10148"/>
            </a:xfrm>
            <a:custGeom>
              <a:avLst/>
              <a:gdLst/>
              <a:ahLst/>
              <a:cxnLst/>
              <a:rect l="l" t="t" r="r" b="b"/>
              <a:pathLst>
                <a:path w="3192" h="1821" extrusionOk="0">
                  <a:moveTo>
                    <a:pt x="1068" y="1"/>
                  </a:moveTo>
                  <a:cubicBezTo>
                    <a:pt x="600" y="1"/>
                    <a:pt x="232" y="149"/>
                    <a:pt x="152" y="429"/>
                  </a:cubicBezTo>
                  <a:cubicBezTo>
                    <a:pt x="0" y="854"/>
                    <a:pt x="547" y="1401"/>
                    <a:pt x="1337" y="1675"/>
                  </a:cubicBezTo>
                  <a:cubicBezTo>
                    <a:pt x="1623" y="1774"/>
                    <a:pt x="1904" y="1821"/>
                    <a:pt x="2155" y="1821"/>
                  </a:cubicBezTo>
                  <a:cubicBezTo>
                    <a:pt x="2597" y="1821"/>
                    <a:pt x="2943" y="1673"/>
                    <a:pt x="3040" y="1401"/>
                  </a:cubicBezTo>
                  <a:cubicBezTo>
                    <a:pt x="3192" y="976"/>
                    <a:pt x="2644" y="398"/>
                    <a:pt x="1854" y="125"/>
                  </a:cubicBezTo>
                  <a:cubicBezTo>
                    <a:pt x="1583" y="41"/>
                    <a:pt x="1312" y="1"/>
                    <a:pt x="10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4" name="Google Shape;9844;p61"/>
            <p:cNvSpPr/>
            <p:nvPr/>
          </p:nvSpPr>
          <p:spPr>
            <a:xfrm>
              <a:off x="2608267" y="2411995"/>
              <a:ext cx="90755" cy="90755"/>
            </a:xfrm>
            <a:custGeom>
              <a:avLst/>
              <a:gdLst/>
              <a:ahLst/>
              <a:cxnLst/>
              <a:rect l="l" t="t" r="r" b="b"/>
              <a:pathLst>
                <a:path w="5898" h="5898" extrusionOk="0">
                  <a:moveTo>
                    <a:pt x="2949" y="1"/>
                  </a:moveTo>
                  <a:cubicBezTo>
                    <a:pt x="1307" y="1"/>
                    <a:pt x="0" y="1308"/>
                    <a:pt x="0" y="2949"/>
                  </a:cubicBezTo>
                  <a:cubicBezTo>
                    <a:pt x="0" y="4560"/>
                    <a:pt x="1307" y="5898"/>
                    <a:pt x="2949" y="5898"/>
                  </a:cubicBezTo>
                  <a:cubicBezTo>
                    <a:pt x="4590" y="5898"/>
                    <a:pt x="5897" y="4560"/>
                    <a:pt x="5897" y="2949"/>
                  </a:cubicBezTo>
                  <a:cubicBezTo>
                    <a:pt x="5897" y="1308"/>
                    <a:pt x="4590" y="1"/>
                    <a:pt x="2949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5" name="Google Shape;9845;p61"/>
            <p:cNvSpPr/>
            <p:nvPr/>
          </p:nvSpPr>
          <p:spPr>
            <a:xfrm>
              <a:off x="2482443" y="2405916"/>
              <a:ext cx="56611" cy="90294"/>
            </a:xfrm>
            <a:custGeom>
              <a:avLst/>
              <a:gdLst/>
              <a:ahLst/>
              <a:cxnLst/>
              <a:rect l="l" t="t" r="r" b="b"/>
              <a:pathLst>
                <a:path w="3679" h="5868" extrusionOk="0">
                  <a:moveTo>
                    <a:pt x="639" y="1"/>
                  </a:moveTo>
                  <a:cubicBezTo>
                    <a:pt x="396" y="1"/>
                    <a:pt x="183" y="31"/>
                    <a:pt x="1" y="92"/>
                  </a:cubicBezTo>
                  <a:lnTo>
                    <a:pt x="1" y="122"/>
                  </a:lnTo>
                  <a:cubicBezTo>
                    <a:pt x="62" y="2068"/>
                    <a:pt x="244" y="4104"/>
                    <a:pt x="1125" y="5867"/>
                  </a:cubicBezTo>
                  <a:cubicBezTo>
                    <a:pt x="2615" y="5594"/>
                    <a:pt x="3679" y="4226"/>
                    <a:pt x="3557" y="2706"/>
                  </a:cubicBezTo>
                  <a:cubicBezTo>
                    <a:pt x="3405" y="1186"/>
                    <a:pt x="2159" y="1"/>
                    <a:pt x="639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6" name="Google Shape;9846;p61"/>
            <p:cNvSpPr/>
            <p:nvPr/>
          </p:nvSpPr>
          <p:spPr>
            <a:xfrm>
              <a:off x="2559150" y="2435384"/>
              <a:ext cx="41177" cy="25282"/>
            </a:xfrm>
            <a:custGeom>
              <a:avLst/>
              <a:gdLst/>
              <a:ahLst/>
              <a:cxnLst/>
              <a:rect l="l" t="t" r="r" b="b"/>
              <a:pathLst>
                <a:path w="2676" h="1643" extrusionOk="0">
                  <a:moveTo>
                    <a:pt x="2645" y="1"/>
                  </a:moveTo>
                  <a:cubicBezTo>
                    <a:pt x="1764" y="274"/>
                    <a:pt x="882" y="548"/>
                    <a:pt x="1" y="852"/>
                  </a:cubicBezTo>
                  <a:cubicBezTo>
                    <a:pt x="213" y="1308"/>
                    <a:pt x="700" y="1612"/>
                    <a:pt x="1247" y="1642"/>
                  </a:cubicBezTo>
                  <a:cubicBezTo>
                    <a:pt x="2037" y="1612"/>
                    <a:pt x="2676" y="943"/>
                    <a:pt x="2645" y="153"/>
                  </a:cubicBezTo>
                  <a:lnTo>
                    <a:pt x="26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7" name="Google Shape;9847;p61"/>
            <p:cNvSpPr/>
            <p:nvPr/>
          </p:nvSpPr>
          <p:spPr>
            <a:xfrm>
              <a:off x="2737814" y="2420965"/>
              <a:ext cx="54749" cy="66351"/>
            </a:xfrm>
            <a:custGeom>
              <a:avLst/>
              <a:gdLst/>
              <a:ahLst/>
              <a:cxnLst/>
              <a:rect l="l" t="t" r="r" b="b"/>
              <a:pathLst>
                <a:path w="3558" h="4312" extrusionOk="0">
                  <a:moveTo>
                    <a:pt x="2326" y="1"/>
                  </a:moveTo>
                  <a:cubicBezTo>
                    <a:pt x="1620" y="1"/>
                    <a:pt x="1010" y="666"/>
                    <a:pt x="670" y="1242"/>
                  </a:cubicBezTo>
                  <a:cubicBezTo>
                    <a:pt x="518" y="1546"/>
                    <a:pt x="396" y="1880"/>
                    <a:pt x="305" y="2214"/>
                  </a:cubicBezTo>
                  <a:cubicBezTo>
                    <a:pt x="244" y="2427"/>
                    <a:pt x="1" y="2853"/>
                    <a:pt x="305" y="3005"/>
                  </a:cubicBezTo>
                  <a:cubicBezTo>
                    <a:pt x="355" y="3017"/>
                    <a:pt x="406" y="3025"/>
                    <a:pt x="456" y="3025"/>
                  </a:cubicBezTo>
                  <a:cubicBezTo>
                    <a:pt x="527" y="3025"/>
                    <a:pt x="598" y="3010"/>
                    <a:pt x="670" y="2974"/>
                  </a:cubicBezTo>
                  <a:cubicBezTo>
                    <a:pt x="803" y="2930"/>
                    <a:pt x="953" y="2902"/>
                    <a:pt x="1107" y="2902"/>
                  </a:cubicBezTo>
                  <a:cubicBezTo>
                    <a:pt x="1163" y="2902"/>
                    <a:pt x="1220" y="2905"/>
                    <a:pt x="1277" y="2913"/>
                  </a:cubicBezTo>
                  <a:cubicBezTo>
                    <a:pt x="1309" y="2909"/>
                    <a:pt x="1340" y="2906"/>
                    <a:pt x="1371" y="2906"/>
                  </a:cubicBezTo>
                  <a:cubicBezTo>
                    <a:pt x="1723" y="2906"/>
                    <a:pt x="2000" y="3218"/>
                    <a:pt x="1916" y="3582"/>
                  </a:cubicBezTo>
                  <a:lnTo>
                    <a:pt x="1916" y="3613"/>
                  </a:lnTo>
                  <a:cubicBezTo>
                    <a:pt x="1916" y="3856"/>
                    <a:pt x="1855" y="4099"/>
                    <a:pt x="1733" y="4312"/>
                  </a:cubicBezTo>
                  <a:cubicBezTo>
                    <a:pt x="1764" y="4312"/>
                    <a:pt x="1794" y="4281"/>
                    <a:pt x="1825" y="4281"/>
                  </a:cubicBezTo>
                  <a:cubicBezTo>
                    <a:pt x="2159" y="4281"/>
                    <a:pt x="2402" y="3947"/>
                    <a:pt x="2645" y="3734"/>
                  </a:cubicBezTo>
                  <a:cubicBezTo>
                    <a:pt x="3040" y="3400"/>
                    <a:pt x="3314" y="2944"/>
                    <a:pt x="3466" y="2427"/>
                  </a:cubicBezTo>
                  <a:cubicBezTo>
                    <a:pt x="3557" y="1941"/>
                    <a:pt x="3557" y="1424"/>
                    <a:pt x="3466" y="907"/>
                  </a:cubicBezTo>
                  <a:cubicBezTo>
                    <a:pt x="3436" y="695"/>
                    <a:pt x="3344" y="512"/>
                    <a:pt x="3192" y="330"/>
                  </a:cubicBezTo>
                  <a:cubicBezTo>
                    <a:pt x="3040" y="208"/>
                    <a:pt x="2858" y="87"/>
                    <a:pt x="2676" y="56"/>
                  </a:cubicBezTo>
                  <a:cubicBezTo>
                    <a:pt x="2557" y="18"/>
                    <a:pt x="2440" y="1"/>
                    <a:pt x="2326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8" name="Google Shape;9848;p61"/>
            <p:cNvSpPr/>
            <p:nvPr/>
          </p:nvSpPr>
          <p:spPr>
            <a:xfrm>
              <a:off x="2510510" y="2222728"/>
              <a:ext cx="249770" cy="185358"/>
            </a:xfrm>
            <a:custGeom>
              <a:avLst/>
              <a:gdLst/>
              <a:ahLst/>
              <a:cxnLst/>
              <a:rect l="l" t="t" r="r" b="b"/>
              <a:pathLst>
                <a:path w="16232" h="12046" extrusionOk="0">
                  <a:moveTo>
                    <a:pt x="9708" y="0"/>
                  </a:moveTo>
                  <a:cubicBezTo>
                    <a:pt x="9157" y="0"/>
                    <a:pt x="8606" y="48"/>
                    <a:pt x="8055" y="143"/>
                  </a:cubicBezTo>
                  <a:lnTo>
                    <a:pt x="1" y="3182"/>
                  </a:lnTo>
                  <a:cubicBezTo>
                    <a:pt x="639" y="3760"/>
                    <a:pt x="1460" y="4155"/>
                    <a:pt x="2311" y="4307"/>
                  </a:cubicBezTo>
                  <a:cubicBezTo>
                    <a:pt x="3324" y="4560"/>
                    <a:pt x="4363" y="4687"/>
                    <a:pt x="5403" y="4687"/>
                  </a:cubicBezTo>
                  <a:cubicBezTo>
                    <a:pt x="6858" y="4687"/>
                    <a:pt x="8314" y="4439"/>
                    <a:pt x="9697" y="3942"/>
                  </a:cubicBezTo>
                  <a:lnTo>
                    <a:pt x="9697" y="3942"/>
                  </a:lnTo>
                  <a:cubicBezTo>
                    <a:pt x="9636" y="4581"/>
                    <a:pt x="9636" y="5249"/>
                    <a:pt x="9727" y="5888"/>
                  </a:cubicBezTo>
                  <a:cubicBezTo>
                    <a:pt x="9818" y="6435"/>
                    <a:pt x="10001" y="6921"/>
                    <a:pt x="10214" y="7407"/>
                  </a:cubicBezTo>
                  <a:cubicBezTo>
                    <a:pt x="10548" y="8137"/>
                    <a:pt x="10913" y="8836"/>
                    <a:pt x="11308" y="9505"/>
                  </a:cubicBezTo>
                  <a:cubicBezTo>
                    <a:pt x="12026" y="11061"/>
                    <a:pt x="13570" y="12028"/>
                    <a:pt x="15272" y="12028"/>
                  </a:cubicBezTo>
                  <a:cubicBezTo>
                    <a:pt x="15298" y="12028"/>
                    <a:pt x="15324" y="12028"/>
                    <a:pt x="15350" y="12027"/>
                  </a:cubicBezTo>
                  <a:cubicBezTo>
                    <a:pt x="15417" y="12039"/>
                    <a:pt x="15484" y="12046"/>
                    <a:pt x="15551" y="12046"/>
                  </a:cubicBezTo>
                  <a:cubicBezTo>
                    <a:pt x="15666" y="12046"/>
                    <a:pt x="15782" y="12024"/>
                    <a:pt x="15898" y="11967"/>
                  </a:cubicBezTo>
                  <a:cubicBezTo>
                    <a:pt x="16201" y="11815"/>
                    <a:pt x="16232" y="11420"/>
                    <a:pt x="16201" y="11055"/>
                  </a:cubicBezTo>
                  <a:cubicBezTo>
                    <a:pt x="16110" y="9839"/>
                    <a:pt x="15624" y="8654"/>
                    <a:pt x="15381" y="7468"/>
                  </a:cubicBezTo>
                  <a:cubicBezTo>
                    <a:pt x="15107" y="6313"/>
                    <a:pt x="15046" y="5158"/>
                    <a:pt x="14773" y="4003"/>
                  </a:cubicBezTo>
                  <a:cubicBezTo>
                    <a:pt x="14530" y="2878"/>
                    <a:pt x="14013" y="1723"/>
                    <a:pt x="13131" y="994"/>
                  </a:cubicBezTo>
                  <a:cubicBezTo>
                    <a:pt x="12432" y="447"/>
                    <a:pt x="11581" y="112"/>
                    <a:pt x="10700" y="52"/>
                  </a:cubicBezTo>
                  <a:cubicBezTo>
                    <a:pt x="10369" y="17"/>
                    <a:pt x="10039" y="0"/>
                    <a:pt x="9708" y="0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9" name="Google Shape;9849;p61"/>
            <p:cNvSpPr/>
            <p:nvPr/>
          </p:nvSpPr>
          <p:spPr>
            <a:xfrm>
              <a:off x="2494137" y="2210865"/>
              <a:ext cx="306842" cy="198530"/>
            </a:xfrm>
            <a:custGeom>
              <a:avLst/>
              <a:gdLst/>
              <a:ahLst/>
              <a:cxnLst/>
              <a:rect l="l" t="t" r="r" b="b"/>
              <a:pathLst>
                <a:path w="19941" h="12902" extrusionOk="0">
                  <a:moveTo>
                    <a:pt x="9234" y="1"/>
                  </a:moveTo>
                  <a:cubicBezTo>
                    <a:pt x="7406" y="1"/>
                    <a:pt x="5635" y="504"/>
                    <a:pt x="3922" y="1035"/>
                  </a:cubicBezTo>
                  <a:cubicBezTo>
                    <a:pt x="3405" y="1187"/>
                    <a:pt x="2888" y="1370"/>
                    <a:pt x="2402" y="1613"/>
                  </a:cubicBezTo>
                  <a:cubicBezTo>
                    <a:pt x="1530" y="2049"/>
                    <a:pt x="809" y="2701"/>
                    <a:pt x="277" y="3497"/>
                  </a:cubicBezTo>
                  <a:lnTo>
                    <a:pt x="277" y="3497"/>
                  </a:lnTo>
                  <a:cubicBezTo>
                    <a:pt x="245" y="3477"/>
                    <a:pt x="214" y="3457"/>
                    <a:pt x="183" y="3437"/>
                  </a:cubicBezTo>
                  <a:lnTo>
                    <a:pt x="1" y="3953"/>
                  </a:lnTo>
                  <a:cubicBezTo>
                    <a:pt x="86" y="3797"/>
                    <a:pt x="178" y="3644"/>
                    <a:pt x="277" y="3497"/>
                  </a:cubicBezTo>
                  <a:lnTo>
                    <a:pt x="277" y="3497"/>
                  </a:lnTo>
                  <a:cubicBezTo>
                    <a:pt x="1173" y="4053"/>
                    <a:pt x="2287" y="4168"/>
                    <a:pt x="3344" y="4227"/>
                  </a:cubicBezTo>
                  <a:cubicBezTo>
                    <a:pt x="3772" y="4244"/>
                    <a:pt x="4202" y="4253"/>
                    <a:pt x="4632" y="4253"/>
                  </a:cubicBezTo>
                  <a:cubicBezTo>
                    <a:pt x="7229" y="4253"/>
                    <a:pt x="9851" y="3915"/>
                    <a:pt x="12250" y="2950"/>
                  </a:cubicBezTo>
                  <a:lnTo>
                    <a:pt x="12250" y="2950"/>
                  </a:lnTo>
                  <a:cubicBezTo>
                    <a:pt x="11399" y="4592"/>
                    <a:pt x="11460" y="6567"/>
                    <a:pt x="12068" y="8269"/>
                  </a:cubicBezTo>
                  <a:cubicBezTo>
                    <a:pt x="12858" y="10428"/>
                    <a:pt x="14621" y="12312"/>
                    <a:pt x="16840" y="12829"/>
                  </a:cubicBezTo>
                  <a:cubicBezTo>
                    <a:pt x="17018" y="12873"/>
                    <a:pt x="17196" y="12902"/>
                    <a:pt x="17362" y="12902"/>
                  </a:cubicBezTo>
                  <a:cubicBezTo>
                    <a:pt x="17423" y="12902"/>
                    <a:pt x="17482" y="12898"/>
                    <a:pt x="17539" y="12890"/>
                  </a:cubicBezTo>
                  <a:cubicBezTo>
                    <a:pt x="18117" y="12829"/>
                    <a:pt x="18512" y="12282"/>
                    <a:pt x="18816" y="11765"/>
                  </a:cubicBezTo>
                  <a:cubicBezTo>
                    <a:pt x="19636" y="10215"/>
                    <a:pt x="19940" y="8452"/>
                    <a:pt x="19758" y="6719"/>
                  </a:cubicBezTo>
                  <a:cubicBezTo>
                    <a:pt x="19667" y="5990"/>
                    <a:pt x="19454" y="5291"/>
                    <a:pt x="19120" y="4683"/>
                  </a:cubicBezTo>
                  <a:cubicBezTo>
                    <a:pt x="18542" y="3741"/>
                    <a:pt x="17600" y="3102"/>
                    <a:pt x="16688" y="2555"/>
                  </a:cubicBezTo>
                  <a:cubicBezTo>
                    <a:pt x="14439" y="1187"/>
                    <a:pt x="11977" y="63"/>
                    <a:pt x="9393" y="2"/>
                  </a:cubicBezTo>
                  <a:cubicBezTo>
                    <a:pt x="9340" y="1"/>
                    <a:pt x="9287" y="1"/>
                    <a:pt x="9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0" name="Google Shape;9850;p61"/>
            <p:cNvSpPr/>
            <p:nvPr/>
          </p:nvSpPr>
          <p:spPr>
            <a:xfrm>
              <a:off x="2546994" y="2372710"/>
              <a:ext cx="39300" cy="58673"/>
            </a:xfrm>
            <a:custGeom>
              <a:avLst/>
              <a:gdLst/>
              <a:ahLst/>
              <a:cxnLst/>
              <a:rect l="l" t="t" r="r" b="b"/>
              <a:pathLst>
                <a:path w="2554" h="3813" extrusionOk="0">
                  <a:moveTo>
                    <a:pt x="1551" y="1"/>
                  </a:moveTo>
                  <a:lnTo>
                    <a:pt x="1551" y="1"/>
                  </a:lnTo>
                  <a:cubicBezTo>
                    <a:pt x="1611" y="548"/>
                    <a:pt x="1399" y="1065"/>
                    <a:pt x="1003" y="1399"/>
                  </a:cubicBezTo>
                  <a:cubicBezTo>
                    <a:pt x="639" y="1673"/>
                    <a:pt x="152" y="1916"/>
                    <a:pt x="31" y="2372"/>
                  </a:cubicBezTo>
                  <a:cubicBezTo>
                    <a:pt x="0" y="2797"/>
                    <a:pt x="152" y="3223"/>
                    <a:pt x="426" y="3527"/>
                  </a:cubicBezTo>
                  <a:cubicBezTo>
                    <a:pt x="487" y="3618"/>
                    <a:pt x="578" y="3679"/>
                    <a:pt x="639" y="3739"/>
                  </a:cubicBezTo>
                  <a:cubicBezTo>
                    <a:pt x="750" y="3784"/>
                    <a:pt x="861" y="3812"/>
                    <a:pt x="972" y="3812"/>
                  </a:cubicBezTo>
                  <a:cubicBezTo>
                    <a:pt x="1013" y="3812"/>
                    <a:pt x="1054" y="3808"/>
                    <a:pt x="1095" y="3800"/>
                  </a:cubicBezTo>
                  <a:cubicBezTo>
                    <a:pt x="1733" y="3739"/>
                    <a:pt x="2371" y="3375"/>
                    <a:pt x="2523" y="2767"/>
                  </a:cubicBezTo>
                  <a:cubicBezTo>
                    <a:pt x="2554" y="2554"/>
                    <a:pt x="2554" y="2311"/>
                    <a:pt x="2523" y="2098"/>
                  </a:cubicBezTo>
                  <a:cubicBezTo>
                    <a:pt x="2402" y="1338"/>
                    <a:pt x="2067" y="609"/>
                    <a:pt x="1551" y="1"/>
                  </a:cubicBezTo>
                  <a:close/>
                </a:path>
              </a:pathLst>
            </a:custGeom>
            <a:solidFill>
              <a:srgbClr val="FC87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1" name="Google Shape;9851;p61"/>
            <p:cNvSpPr/>
            <p:nvPr/>
          </p:nvSpPr>
          <p:spPr>
            <a:xfrm>
              <a:off x="2513300" y="2366625"/>
              <a:ext cx="23850" cy="39302"/>
            </a:xfrm>
            <a:custGeom>
              <a:avLst/>
              <a:gdLst/>
              <a:ahLst/>
              <a:cxnLst/>
              <a:rect l="l" t="t" r="r" b="b"/>
              <a:pathLst>
                <a:path w="488" h="2555" extrusionOk="0">
                  <a:moveTo>
                    <a:pt x="296" y="0"/>
                  </a:moveTo>
                  <a:cubicBezTo>
                    <a:pt x="177" y="0"/>
                    <a:pt x="61" y="566"/>
                    <a:pt x="31" y="1248"/>
                  </a:cubicBezTo>
                  <a:cubicBezTo>
                    <a:pt x="1" y="1977"/>
                    <a:pt x="62" y="2555"/>
                    <a:pt x="183" y="2555"/>
                  </a:cubicBezTo>
                  <a:cubicBezTo>
                    <a:pt x="305" y="2555"/>
                    <a:pt x="426" y="1977"/>
                    <a:pt x="457" y="1278"/>
                  </a:cubicBezTo>
                  <a:cubicBezTo>
                    <a:pt x="487" y="579"/>
                    <a:pt x="426" y="2"/>
                    <a:pt x="305" y="2"/>
                  </a:cubicBezTo>
                  <a:cubicBezTo>
                    <a:pt x="302" y="1"/>
                    <a:pt x="299" y="0"/>
                    <a:pt x="296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2" name="Google Shape;9852;p61"/>
            <p:cNvSpPr/>
            <p:nvPr/>
          </p:nvSpPr>
          <p:spPr>
            <a:xfrm rot="-517695">
              <a:off x="2606863" y="2369425"/>
              <a:ext cx="23851" cy="40722"/>
            </a:xfrm>
            <a:custGeom>
              <a:avLst/>
              <a:gdLst/>
              <a:ahLst/>
              <a:cxnLst/>
              <a:rect l="l" t="t" r="r" b="b"/>
              <a:pathLst>
                <a:path w="579" h="2647" extrusionOk="0">
                  <a:moveTo>
                    <a:pt x="447" y="1"/>
                  </a:moveTo>
                  <a:cubicBezTo>
                    <a:pt x="326" y="1"/>
                    <a:pt x="151" y="568"/>
                    <a:pt x="92" y="1309"/>
                  </a:cubicBezTo>
                  <a:cubicBezTo>
                    <a:pt x="1" y="2038"/>
                    <a:pt x="92" y="2646"/>
                    <a:pt x="214" y="2646"/>
                  </a:cubicBezTo>
                  <a:cubicBezTo>
                    <a:pt x="305" y="2646"/>
                    <a:pt x="426" y="2069"/>
                    <a:pt x="517" y="1339"/>
                  </a:cubicBezTo>
                  <a:cubicBezTo>
                    <a:pt x="578" y="610"/>
                    <a:pt x="578" y="2"/>
                    <a:pt x="457" y="2"/>
                  </a:cubicBezTo>
                  <a:cubicBezTo>
                    <a:pt x="454" y="1"/>
                    <a:pt x="450" y="1"/>
                    <a:pt x="447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3" name="Google Shape;9853;p61"/>
            <p:cNvSpPr/>
            <p:nvPr/>
          </p:nvSpPr>
          <p:spPr>
            <a:xfrm>
              <a:off x="2736891" y="2419950"/>
              <a:ext cx="34622" cy="74599"/>
            </a:xfrm>
            <a:custGeom>
              <a:avLst/>
              <a:gdLst/>
              <a:ahLst/>
              <a:cxnLst/>
              <a:rect l="l" t="t" r="r" b="b"/>
              <a:pathLst>
                <a:path w="2250" h="4848" extrusionOk="0">
                  <a:moveTo>
                    <a:pt x="2189" y="1"/>
                  </a:moveTo>
                  <a:lnTo>
                    <a:pt x="2189" y="1"/>
                  </a:lnTo>
                  <a:cubicBezTo>
                    <a:pt x="1793" y="92"/>
                    <a:pt x="1429" y="305"/>
                    <a:pt x="1155" y="609"/>
                  </a:cubicBezTo>
                  <a:cubicBezTo>
                    <a:pt x="821" y="913"/>
                    <a:pt x="547" y="1247"/>
                    <a:pt x="334" y="1642"/>
                  </a:cubicBezTo>
                  <a:cubicBezTo>
                    <a:pt x="213" y="1885"/>
                    <a:pt x="122" y="2159"/>
                    <a:pt x="61" y="2402"/>
                  </a:cubicBezTo>
                  <a:cubicBezTo>
                    <a:pt x="30" y="2554"/>
                    <a:pt x="0" y="2706"/>
                    <a:pt x="30" y="2858"/>
                  </a:cubicBezTo>
                  <a:cubicBezTo>
                    <a:pt x="61" y="3071"/>
                    <a:pt x="182" y="3223"/>
                    <a:pt x="365" y="3283"/>
                  </a:cubicBezTo>
                  <a:cubicBezTo>
                    <a:pt x="441" y="3291"/>
                    <a:pt x="515" y="3295"/>
                    <a:pt x="588" y="3295"/>
                  </a:cubicBezTo>
                  <a:cubicBezTo>
                    <a:pt x="806" y="3295"/>
                    <a:pt x="1011" y="3261"/>
                    <a:pt x="1216" y="3192"/>
                  </a:cubicBezTo>
                  <a:cubicBezTo>
                    <a:pt x="1284" y="3163"/>
                    <a:pt x="1355" y="3149"/>
                    <a:pt x="1425" y="3149"/>
                  </a:cubicBezTo>
                  <a:cubicBezTo>
                    <a:pt x="1572" y="3149"/>
                    <a:pt x="1711" y="3211"/>
                    <a:pt x="1793" y="3314"/>
                  </a:cubicBezTo>
                  <a:cubicBezTo>
                    <a:pt x="1945" y="3466"/>
                    <a:pt x="2006" y="3648"/>
                    <a:pt x="1976" y="3861"/>
                  </a:cubicBezTo>
                  <a:cubicBezTo>
                    <a:pt x="1945" y="4043"/>
                    <a:pt x="1854" y="4195"/>
                    <a:pt x="1733" y="4317"/>
                  </a:cubicBezTo>
                  <a:cubicBezTo>
                    <a:pt x="1550" y="4530"/>
                    <a:pt x="1307" y="4682"/>
                    <a:pt x="1034" y="4742"/>
                  </a:cubicBezTo>
                  <a:cubicBezTo>
                    <a:pt x="851" y="4803"/>
                    <a:pt x="730" y="4834"/>
                    <a:pt x="730" y="4834"/>
                  </a:cubicBezTo>
                  <a:cubicBezTo>
                    <a:pt x="730" y="4834"/>
                    <a:pt x="784" y="4847"/>
                    <a:pt x="883" y="4847"/>
                  </a:cubicBezTo>
                  <a:cubicBezTo>
                    <a:pt x="932" y="4847"/>
                    <a:pt x="993" y="4844"/>
                    <a:pt x="1064" y="4834"/>
                  </a:cubicBezTo>
                  <a:cubicBezTo>
                    <a:pt x="1368" y="4803"/>
                    <a:pt x="1641" y="4682"/>
                    <a:pt x="1885" y="4469"/>
                  </a:cubicBezTo>
                  <a:cubicBezTo>
                    <a:pt x="2037" y="4317"/>
                    <a:pt x="2158" y="4104"/>
                    <a:pt x="2189" y="3891"/>
                  </a:cubicBezTo>
                  <a:cubicBezTo>
                    <a:pt x="2249" y="3618"/>
                    <a:pt x="2189" y="3344"/>
                    <a:pt x="2006" y="3131"/>
                  </a:cubicBezTo>
                  <a:cubicBezTo>
                    <a:pt x="1915" y="3010"/>
                    <a:pt x="1763" y="2949"/>
                    <a:pt x="1611" y="2888"/>
                  </a:cubicBezTo>
                  <a:cubicBezTo>
                    <a:pt x="1550" y="2873"/>
                    <a:pt x="1482" y="2865"/>
                    <a:pt x="1410" y="2865"/>
                  </a:cubicBezTo>
                  <a:cubicBezTo>
                    <a:pt x="1337" y="2865"/>
                    <a:pt x="1261" y="2873"/>
                    <a:pt x="1186" y="2888"/>
                  </a:cubicBezTo>
                  <a:cubicBezTo>
                    <a:pt x="942" y="2979"/>
                    <a:pt x="699" y="3010"/>
                    <a:pt x="456" y="3010"/>
                  </a:cubicBezTo>
                  <a:cubicBezTo>
                    <a:pt x="274" y="2979"/>
                    <a:pt x="274" y="2706"/>
                    <a:pt x="334" y="2463"/>
                  </a:cubicBezTo>
                  <a:cubicBezTo>
                    <a:pt x="395" y="2220"/>
                    <a:pt x="456" y="1976"/>
                    <a:pt x="578" y="1764"/>
                  </a:cubicBezTo>
                  <a:cubicBezTo>
                    <a:pt x="760" y="1399"/>
                    <a:pt x="1003" y="1034"/>
                    <a:pt x="1277" y="730"/>
                  </a:cubicBezTo>
                  <a:cubicBezTo>
                    <a:pt x="1581" y="487"/>
                    <a:pt x="1885" y="244"/>
                    <a:pt x="2189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4" name="Google Shape;9854;p61"/>
            <p:cNvSpPr/>
            <p:nvPr/>
          </p:nvSpPr>
          <p:spPr>
            <a:xfrm>
              <a:off x="2544193" y="2326871"/>
              <a:ext cx="28544" cy="103219"/>
            </a:xfrm>
            <a:custGeom>
              <a:avLst/>
              <a:gdLst/>
              <a:ahLst/>
              <a:cxnLst/>
              <a:rect l="l" t="t" r="r" b="b"/>
              <a:pathLst>
                <a:path w="1855" h="6708" extrusionOk="0">
                  <a:moveTo>
                    <a:pt x="638" y="1"/>
                  </a:moveTo>
                  <a:lnTo>
                    <a:pt x="638" y="1"/>
                  </a:lnTo>
                  <a:cubicBezTo>
                    <a:pt x="730" y="396"/>
                    <a:pt x="851" y="761"/>
                    <a:pt x="1003" y="1126"/>
                  </a:cubicBezTo>
                  <a:cubicBezTo>
                    <a:pt x="1125" y="1460"/>
                    <a:pt x="1246" y="1886"/>
                    <a:pt x="1368" y="2341"/>
                  </a:cubicBezTo>
                  <a:cubicBezTo>
                    <a:pt x="1398" y="2554"/>
                    <a:pt x="1459" y="2797"/>
                    <a:pt x="1520" y="3071"/>
                  </a:cubicBezTo>
                  <a:cubicBezTo>
                    <a:pt x="1581" y="3314"/>
                    <a:pt x="1581" y="3557"/>
                    <a:pt x="1550" y="3831"/>
                  </a:cubicBezTo>
                  <a:cubicBezTo>
                    <a:pt x="1459" y="4044"/>
                    <a:pt x="1307" y="4226"/>
                    <a:pt x="1094" y="4317"/>
                  </a:cubicBezTo>
                  <a:cubicBezTo>
                    <a:pt x="851" y="4439"/>
                    <a:pt x="638" y="4591"/>
                    <a:pt x="426" y="4773"/>
                  </a:cubicBezTo>
                  <a:cubicBezTo>
                    <a:pt x="91" y="5107"/>
                    <a:pt x="0" y="5624"/>
                    <a:pt x="182" y="6080"/>
                  </a:cubicBezTo>
                  <a:cubicBezTo>
                    <a:pt x="304" y="6354"/>
                    <a:pt x="547" y="6566"/>
                    <a:pt x="851" y="6658"/>
                  </a:cubicBezTo>
                  <a:cubicBezTo>
                    <a:pt x="958" y="6693"/>
                    <a:pt x="1044" y="6708"/>
                    <a:pt x="1097" y="6708"/>
                  </a:cubicBezTo>
                  <a:cubicBezTo>
                    <a:pt x="1134" y="6708"/>
                    <a:pt x="1155" y="6701"/>
                    <a:pt x="1155" y="6688"/>
                  </a:cubicBezTo>
                  <a:cubicBezTo>
                    <a:pt x="1155" y="6658"/>
                    <a:pt x="1034" y="6658"/>
                    <a:pt x="882" y="6566"/>
                  </a:cubicBezTo>
                  <a:cubicBezTo>
                    <a:pt x="638" y="6445"/>
                    <a:pt x="456" y="6232"/>
                    <a:pt x="365" y="5989"/>
                  </a:cubicBezTo>
                  <a:cubicBezTo>
                    <a:pt x="213" y="5624"/>
                    <a:pt x="334" y="5199"/>
                    <a:pt x="608" y="4925"/>
                  </a:cubicBezTo>
                  <a:cubicBezTo>
                    <a:pt x="790" y="4803"/>
                    <a:pt x="1003" y="4652"/>
                    <a:pt x="1216" y="4560"/>
                  </a:cubicBezTo>
                  <a:cubicBezTo>
                    <a:pt x="1489" y="4439"/>
                    <a:pt x="1702" y="4196"/>
                    <a:pt x="1793" y="3892"/>
                  </a:cubicBezTo>
                  <a:cubicBezTo>
                    <a:pt x="1854" y="3618"/>
                    <a:pt x="1854" y="3314"/>
                    <a:pt x="1763" y="3041"/>
                  </a:cubicBezTo>
                  <a:cubicBezTo>
                    <a:pt x="1733" y="2767"/>
                    <a:pt x="1672" y="2524"/>
                    <a:pt x="1611" y="2281"/>
                  </a:cubicBezTo>
                  <a:cubicBezTo>
                    <a:pt x="1489" y="1855"/>
                    <a:pt x="1337" y="1460"/>
                    <a:pt x="1185" y="1065"/>
                  </a:cubicBezTo>
                  <a:cubicBezTo>
                    <a:pt x="1064" y="670"/>
                    <a:pt x="882" y="335"/>
                    <a:pt x="638" y="1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5" name="Google Shape;9855;p61"/>
            <p:cNvSpPr/>
            <p:nvPr/>
          </p:nvSpPr>
          <p:spPr>
            <a:xfrm>
              <a:off x="2571783" y="2418811"/>
              <a:ext cx="10310" cy="8263"/>
            </a:xfrm>
            <a:custGeom>
              <a:avLst/>
              <a:gdLst/>
              <a:ahLst/>
              <a:cxnLst/>
              <a:rect l="l" t="t" r="r" b="b"/>
              <a:pathLst>
                <a:path w="670" h="537" extrusionOk="0">
                  <a:moveTo>
                    <a:pt x="557" y="0"/>
                  </a:moveTo>
                  <a:cubicBezTo>
                    <a:pt x="473" y="0"/>
                    <a:pt x="345" y="54"/>
                    <a:pt x="244" y="135"/>
                  </a:cubicBezTo>
                  <a:cubicBezTo>
                    <a:pt x="61" y="287"/>
                    <a:pt x="0" y="500"/>
                    <a:pt x="61" y="531"/>
                  </a:cubicBezTo>
                  <a:cubicBezTo>
                    <a:pt x="69" y="535"/>
                    <a:pt x="79" y="537"/>
                    <a:pt x="90" y="537"/>
                  </a:cubicBezTo>
                  <a:cubicBezTo>
                    <a:pt x="162" y="537"/>
                    <a:pt x="294" y="454"/>
                    <a:pt x="426" y="348"/>
                  </a:cubicBezTo>
                  <a:cubicBezTo>
                    <a:pt x="608" y="227"/>
                    <a:pt x="669" y="105"/>
                    <a:pt x="639" y="44"/>
                  </a:cubicBezTo>
                  <a:cubicBezTo>
                    <a:pt x="629" y="14"/>
                    <a:pt x="598" y="0"/>
                    <a:pt x="557" y="0"/>
                  </a:cubicBezTo>
                  <a:close/>
                </a:path>
              </a:pathLst>
            </a:custGeom>
            <a:solidFill>
              <a:srgbClr val="C66D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6" name="Google Shape;9856;p61"/>
            <p:cNvSpPr/>
            <p:nvPr/>
          </p:nvSpPr>
          <p:spPr>
            <a:xfrm>
              <a:off x="1964684" y="3018154"/>
              <a:ext cx="211901" cy="154829"/>
            </a:xfrm>
            <a:custGeom>
              <a:avLst/>
              <a:gdLst/>
              <a:ahLst/>
              <a:cxnLst/>
              <a:rect l="l" t="t" r="r" b="b"/>
              <a:pathLst>
                <a:path w="13771" h="10062" extrusionOk="0">
                  <a:moveTo>
                    <a:pt x="8056" y="1"/>
                  </a:moveTo>
                  <a:cubicBezTo>
                    <a:pt x="6657" y="578"/>
                    <a:pt x="5138" y="791"/>
                    <a:pt x="3709" y="1277"/>
                  </a:cubicBezTo>
                  <a:cubicBezTo>
                    <a:pt x="2280" y="1764"/>
                    <a:pt x="852" y="2554"/>
                    <a:pt x="122" y="3891"/>
                  </a:cubicBezTo>
                  <a:cubicBezTo>
                    <a:pt x="31" y="4074"/>
                    <a:pt x="1" y="4408"/>
                    <a:pt x="214" y="4438"/>
                  </a:cubicBezTo>
                  <a:cubicBezTo>
                    <a:pt x="335" y="4438"/>
                    <a:pt x="426" y="4408"/>
                    <a:pt x="487" y="4317"/>
                  </a:cubicBezTo>
                  <a:cubicBezTo>
                    <a:pt x="1460" y="3466"/>
                    <a:pt x="2584" y="2615"/>
                    <a:pt x="3861" y="2523"/>
                  </a:cubicBezTo>
                  <a:lnTo>
                    <a:pt x="3861" y="2523"/>
                  </a:lnTo>
                  <a:cubicBezTo>
                    <a:pt x="2584" y="3496"/>
                    <a:pt x="1247" y="4560"/>
                    <a:pt x="457" y="5958"/>
                  </a:cubicBezTo>
                  <a:cubicBezTo>
                    <a:pt x="244" y="6293"/>
                    <a:pt x="122" y="6688"/>
                    <a:pt x="122" y="7083"/>
                  </a:cubicBezTo>
                  <a:cubicBezTo>
                    <a:pt x="122" y="7174"/>
                    <a:pt x="153" y="7235"/>
                    <a:pt x="214" y="7296"/>
                  </a:cubicBezTo>
                  <a:cubicBezTo>
                    <a:pt x="254" y="7336"/>
                    <a:pt x="299" y="7353"/>
                    <a:pt x="345" y="7353"/>
                  </a:cubicBezTo>
                  <a:cubicBezTo>
                    <a:pt x="474" y="7353"/>
                    <a:pt x="619" y="7225"/>
                    <a:pt x="730" y="7113"/>
                  </a:cubicBezTo>
                  <a:cubicBezTo>
                    <a:pt x="1764" y="5806"/>
                    <a:pt x="2828" y="4317"/>
                    <a:pt x="4439" y="3891"/>
                  </a:cubicBezTo>
                  <a:lnTo>
                    <a:pt x="4439" y="3891"/>
                  </a:lnTo>
                  <a:cubicBezTo>
                    <a:pt x="3739" y="4499"/>
                    <a:pt x="3101" y="5168"/>
                    <a:pt x="2524" y="5897"/>
                  </a:cubicBezTo>
                  <a:cubicBezTo>
                    <a:pt x="1976" y="6627"/>
                    <a:pt x="1642" y="7539"/>
                    <a:pt x="1581" y="8451"/>
                  </a:cubicBezTo>
                  <a:cubicBezTo>
                    <a:pt x="1581" y="8747"/>
                    <a:pt x="1647" y="8854"/>
                    <a:pt x="1744" y="8854"/>
                  </a:cubicBezTo>
                  <a:cubicBezTo>
                    <a:pt x="1954" y="8854"/>
                    <a:pt x="2307" y="8344"/>
                    <a:pt x="2432" y="8177"/>
                  </a:cubicBezTo>
                  <a:cubicBezTo>
                    <a:pt x="2919" y="7448"/>
                    <a:pt x="3496" y="6779"/>
                    <a:pt x="4104" y="6171"/>
                  </a:cubicBezTo>
                  <a:cubicBezTo>
                    <a:pt x="4593" y="5655"/>
                    <a:pt x="5204" y="5114"/>
                    <a:pt x="5893" y="5114"/>
                  </a:cubicBezTo>
                  <a:cubicBezTo>
                    <a:pt x="5974" y="5114"/>
                    <a:pt x="6057" y="5121"/>
                    <a:pt x="6141" y="5137"/>
                  </a:cubicBezTo>
                  <a:cubicBezTo>
                    <a:pt x="5411" y="5776"/>
                    <a:pt x="4773" y="6505"/>
                    <a:pt x="4287" y="7326"/>
                  </a:cubicBezTo>
                  <a:cubicBezTo>
                    <a:pt x="3800" y="8147"/>
                    <a:pt x="3679" y="9119"/>
                    <a:pt x="3922" y="10062"/>
                  </a:cubicBezTo>
                  <a:cubicBezTo>
                    <a:pt x="4560" y="9393"/>
                    <a:pt x="4682" y="8299"/>
                    <a:pt x="5381" y="7691"/>
                  </a:cubicBezTo>
                  <a:cubicBezTo>
                    <a:pt x="5898" y="7235"/>
                    <a:pt x="6597" y="7113"/>
                    <a:pt x="7296" y="6992"/>
                  </a:cubicBezTo>
                  <a:cubicBezTo>
                    <a:pt x="8420" y="6870"/>
                    <a:pt x="9515" y="6566"/>
                    <a:pt x="10548" y="6080"/>
                  </a:cubicBezTo>
                  <a:cubicBezTo>
                    <a:pt x="11582" y="5563"/>
                    <a:pt x="12645" y="5137"/>
                    <a:pt x="13770" y="4834"/>
                  </a:cubicBezTo>
                  <a:lnTo>
                    <a:pt x="8056" y="1"/>
                  </a:lnTo>
                  <a:close/>
                </a:path>
              </a:pathLst>
            </a:custGeom>
            <a:solidFill>
              <a:srgbClr val="ED91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7" name="Google Shape;9857;p61"/>
            <p:cNvSpPr/>
            <p:nvPr/>
          </p:nvSpPr>
          <p:spPr>
            <a:xfrm>
              <a:off x="2011924" y="3238919"/>
              <a:ext cx="55210" cy="251647"/>
            </a:xfrm>
            <a:custGeom>
              <a:avLst/>
              <a:gdLst/>
              <a:ahLst/>
              <a:cxnLst/>
              <a:rect l="l" t="t" r="r" b="b"/>
              <a:pathLst>
                <a:path w="3588" h="16354" extrusionOk="0">
                  <a:moveTo>
                    <a:pt x="3587" y="0"/>
                  </a:moveTo>
                  <a:cubicBezTo>
                    <a:pt x="2372" y="5472"/>
                    <a:pt x="1186" y="10912"/>
                    <a:pt x="1" y="16353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rgbClr val="5D5D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8" name="Google Shape;9858;p61"/>
            <p:cNvSpPr/>
            <p:nvPr/>
          </p:nvSpPr>
          <p:spPr>
            <a:xfrm>
              <a:off x="1981995" y="3210467"/>
              <a:ext cx="117345" cy="308150"/>
            </a:xfrm>
            <a:custGeom>
              <a:avLst/>
              <a:gdLst/>
              <a:ahLst/>
              <a:cxnLst/>
              <a:rect l="l" t="t" r="r" b="b"/>
              <a:pathLst>
                <a:path w="7626" h="20026" extrusionOk="0">
                  <a:moveTo>
                    <a:pt x="5482" y="0"/>
                  </a:moveTo>
                  <a:cubicBezTo>
                    <a:pt x="4714" y="0"/>
                    <a:pt x="3956" y="446"/>
                    <a:pt x="3739" y="1454"/>
                  </a:cubicBezTo>
                  <a:cubicBezTo>
                    <a:pt x="2523" y="6925"/>
                    <a:pt x="1338" y="12366"/>
                    <a:pt x="152" y="17807"/>
                  </a:cubicBezTo>
                  <a:cubicBezTo>
                    <a:pt x="0" y="18476"/>
                    <a:pt x="244" y="19175"/>
                    <a:pt x="760" y="19600"/>
                  </a:cubicBezTo>
                  <a:cubicBezTo>
                    <a:pt x="1095" y="19874"/>
                    <a:pt x="1520" y="20026"/>
                    <a:pt x="1946" y="20026"/>
                  </a:cubicBezTo>
                  <a:cubicBezTo>
                    <a:pt x="2159" y="20026"/>
                    <a:pt x="2341" y="19996"/>
                    <a:pt x="2554" y="19935"/>
                  </a:cubicBezTo>
                  <a:cubicBezTo>
                    <a:pt x="2554" y="19935"/>
                    <a:pt x="2584" y="19904"/>
                    <a:pt x="2614" y="19904"/>
                  </a:cubicBezTo>
                  <a:cubicBezTo>
                    <a:pt x="3192" y="19692"/>
                    <a:pt x="3617" y="19175"/>
                    <a:pt x="3739" y="18597"/>
                  </a:cubicBezTo>
                  <a:lnTo>
                    <a:pt x="7326" y="2244"/>
                  </a:lnTo>
                  <a:cubicBezTo>
                    <a:pt x="7626" y="851"/>
                    <a:pt x="6544" y="0"/>
                    <a:pt x="54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Heart 1"/>
          <p:cNvSpPr/>
          <p:nvPr/>
        </p:nvSpPr>
        <p:spPr>
          <a:xfrm>
            <a:off x="4429085" y="1648122"/>
            <a:ext cx="3971761" cy="3181593"/>
          </a:xfrm>
          <a:prstGeom prst="heart">
            <a:avLst/>
          </a:prstGeom>
          <a:solidFill>
            <a:srgbClr val="83F57D"/>
          </a:solidFill>
          <a:ln>
            <a:solidFill>
              <a:srgbClr val="83F57D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259714" y="2474175"/>
            <a:ext cx="4320636" cy="107721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Hẹn gặp lại các con ở tiết học sau </a:t>
            </a:r>
            <a:endParaRPr lang="en-US" sz="32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7" name="Google Shape;9677;p60"/>
          <p:cNvSpPr txBox="1">
            <a:spLocks noGrp="1"/>
          </p:cNvSpPr>
          <p:nvPr>
            <p:ph type="title"/>
          </p:nvPr>
        </p:nvSpPr>
        <p:spPr>
          <a:xfrm>
            <a:off x="5751948" y="891164"/>
            <a:ext cx="1409700" cy="70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Câu 1: </a:t>
            </a:r>
            <a:endParaRPr dirty="0"/>
          </a:p>
        </p:txBody>
      </p:sp>
      <p:sp>
        <p:nvSpPr>
          <p:cNvPr id="9678" name="Google Shape;9678;p60"/>
          <p:cNvSpPr txBox="1">
            <a:spLocks noGrp="1"/>
          </p:cNvSpPr>
          <p:nvPr>
            <p:ph type="subTitle" idx="1"/>
          </p:nvPr>
        </p:nvSpPr>
        <p:spPr>
          <a:xfrm>
            <a:off x="4052711" y="2018593"/>
            <a:ext cx="5215465" cy="117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vi-VN" sz="2000" b="1" dirty="0" smtClean="0"/>
              <a:t>B</a:t>
            </a:r>
            <a:r>
              <a:rPr lang="en-US" sz="2000" b="1" dirty="0" smtClean="0"/>
              <a:t>ố</a:t>
            </a:r>
            <a:r>
              <a:rPr lang="vi-VN" sz="2000" b="1" dirty="0" smtClean="0"/>
              <a:t>n </a:t>
            </a:r>
            <a:r>
              <a:rPr lang="vi-VN" sz="2000" b="1" dirty="0"/>
              <a:t>chân như bốn </a:t>
            </a:r>
            <a:r>
              <a:rPr lang="vi-VN" sz="2000" b="1" dirty="0" smtClean="0"/>
              <a:t>cột</a:t>
            </a:r>
            <a:r>
              <a:rPr lang="en-US" sz="2000" b="1" dirty="0" smtClean="0"/>
              <a:t> </a:t>
            </a:r>
            <a:r>
              <a:rPr lang="vi-VN" sz="2000" b="1" dirty="0"/>
              <a:t>nhà</a:t>
            </a:r>
          </a:p>
          <a:p>
            <a:pPr algn="l"/>
            <a:r>
              <a:rPr lang="vi-VN" sz="2000" b="1" dirty="0"/>
              <a:t>Hai tai ve ve, hai ngà trắng phau</a:t>
            </a:r>
          </a:p>
          <a:p>
            <a:pPr algn="l"/>
            <a:r>
              <a:rPr lang="vi-VN" sz="2000" b="1" dirty="0"/>
              <a:t>Vòi </a:t>
            </a:r>
            <a:r>
              <a:rPr lang="en-US" sz="2000" b="1" dirty="0" smtClean="0"/>
              <a:t>dài</a:t>
            </a:r>
            <a:r>
              <a:rPr lang="vi-VN" sz="2000" b="1" dirty="0" smtClean="0"/>
              <a:t> </a:t>
            </a:r>
            <a:r>
              <a:rPr lang="vi-VN" sz="2000" b="1" dirty="0"/>
              <a:t>vắt vẻo trên đầu</a:t>
            </a:r>
          </a:p>
          <a:p>
            <a:pPr algn="l"/>
            <a:r>
              <a:rPr lang="vi-VN" sz="2000" b="1" dirty="0"/>
              <a:t>Trong rừng thích sống với nhau từng đàn</a:t>
            </a:r>
          </a:p>
          <a:p>
            <a:pPr algn="l"/>
            <a:r>
              <a:rPr lang="vi-VN" sz="2000" b="1" dirty="0"/>
              <a:t>Là </a:t>
            </a:r>
            <a:r>
              <a:rPr lang="en-US" sz="2000" b="1" dirty="0" smtClean="0"/>
              <a:t>con gì ?</a:t>
            </a:r>
            <a:endParaRPr lang="vi-VN" sz="20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pic>
        <p:nvPicPr>
          <p:cNvPr id="1026" name="Picture 2" descr="LINE Creators&amp;#39; Stickers - Animation! Elephant happiness Example with GIF  Animation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461" y="1177693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251" y="1333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677" grpId="0"/>
      <p:bldP spid="967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2800" dirty="0" smtClean="0"/>
              <a:t>Câu 2: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3588" y="2682927"/>
            <a:ext cx="3336360" cy="1175700"/>
          </a:xfrm>
        </p:spPr>
        <p:txBody>
          <a:bodyPr/>
          <a:lstStyle/>
          <a:p>
            <a:pPr algn="l"/>
            <a:r>
              <a:rPr lang="en-US" sz="2400" dirty="0"/>
              <a:t/>
            </a:r>
            <a:br>
              <a:rPr lang="en-US" sz="2400" dirty="0"/>
            </a:br>
            <a:r>
              <a:rPr lang="en-US" sz="2400" b="1" dirty="0"/>
              <a:t>Con gì cổ dài</a:t>
            </a:r>
          </a:p>
          <a:p>
            <a:pPr algn="l"/>
            <a:r>
              <a:rPr lang="en-US" sz="2400" b="1" dirty="0"/>
              <a:t>Ăn lá trên cao</a:t>
            </a:r>
          </a:p>
          <a:p>
            <a:pPr algn="l"/>
            <a:r>
              <a:rPr lang="en-US" sz="2400" b="1" dirty="0"/>
              <a:t>Da lốm đốm sao</a:t>
            </a:r>
          </a:p>
          <a:p>
            <a:pPr algn="l"/>
            <a:r>
              <a:rPr lang="en-US" sz="2400" b="1" dirty="0" smtClean="0"/>
              <a:t>Sống </a:t>
            </a:r>
            <a:r>
              <a:rPr lang="en-US" sz="2400" b="1" dirty="0"/>
              <a:t>trên đồng cỏ?</a:t>
            </a:r>
          </a:p>
          <a:p>
            <a:pPr algn="l"/>
            <a:endParaRPr lang="en-US" sz="2400" dirty="0"/>
          </a:p>
        </p:txBody>
      </p:sp>
      <p:pic>
        <p:nvPicPr>
          <p:cNvPr id="2056" name="Picture 8" descr="Giraffe by Petter Pentilä | Motion design animation, Animation design, Cute  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7468" y="1315838"/>
            <a:ext cx="3938204" cy="295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468" y="15596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698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4526" y="1565530"/>
            <a:ext cx="1409700" cy="705600"/>
          </a:xfrm>
        </p:spPr>
        <p:txBody>
          <a:bodyPr/>
          <a:lstStyle/>
          <a:p>
            <a:pPr algn="l"/>
            <a:r>
              <a:rPr lang="en-US" dirty="0" smtClean="0"/>
              <a:t>Câu 3: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03770" y="2566144"/>
            <a:ext cx="5000978" cy="1175700"/>
          </a:xfrm>
        </p:spPr>
        <p:txBody>
          <a:bodyPr/>
          <a:lstStyle/>
          <a:p>
            <a:pPr algn="l"/>
            <a:r>
              <a:rPr lang="en-US" sz="2000" b="1" dirty="0"/>
              <a:t>Lông vằn lông vện mắt xanh, </a:t>
            </a:r>
            <a:endParaRPr lang="en-US" sz="2000" b="1" dirty="0" smtClean="0"/>
          </a:p>
          <a:p>
            <a:pPr algn="l"/>
            <a:r>
              <a:rPr lang="en-US" sz="2000" b="1" dirty="0" smtClean="0"/>
              <a:t>Dáng </a:t>
            </a:r>
            <a:r>
              <a:rPr lang="en-US" sz="2000" b="1" dirty="0"/>
              <a:t>đi uyển chuyển nhe nanh tìm mồi, </a:t>
            </a:r>
            <a:endParaRPr lang="en-US" sz="2000" b="1" dirty="0" smtClean="0"/>
          </a:p>
          <a:p>
            <a:pPr algn="l"/>
            <a:r>
              <a:rPr lang="en-US" sz="2000" b="1" dirty="0" smtClean="0"/>
              <a:t>Thỏ </a:t>
            </a:r>
            <a:r>
              <a:rPr lang="en-US" sz="2000" b="1" dirty="0"/>
              <a:t>nai gặp phải hỡi ôi</a:t>
            </a:r>
            <a:r>
              <a:rPr lang="en-US" sz="2000" b="1" dirty="0" smtClean="0"/>
              <a:t>,</a:t>
            </a:r>
          </a:p>
          <a:p>
            <a:pPr algn="l"/>
            <a:r>
              <a:rPr lang="en-US" sz="2000" b="1" dirty="0" smtClean="0"/>
              <a:t>Muông </a:t>
            </a:r>
            <a:r>
              <a:rPr lang="en-US" sz="2000" b="1" dirty="0"/>
              <a:t>thú khiếp sợ tôn ngôi chúa rừng - Là con gì?</a:t>
            </a:r>
          </a:p>
          <a:p>
            <a:pPr algn="l"/>
            <a:endParaRPr lang="en-US" b="1" dirty="0"/>
          </a:p>
        </p:txBody>
      </p:sp>
      <p:pic>
        <p:nvPicPr>
          <p:cNvPr id="5" name="Picture 2" descr="LINE Creators&amp;#39; Stickers - Tiger New Year&amp;#39;s Day Example with GIF Animation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20" y="1509927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770" y="4347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3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8" name="Google Shape;7898;p32"/>
          <p:cNvGrpSpPr/>
          <p:nvPr/>
        </p:nvGrpSpPr>
        <p:grpSpPr>
          <a:xfrm>
            <a:off x="1747362" y="970455"/>
            <a:ext cx="5746031" cy="842819"/>
            <a:chOff x="2023945" y="2856088"/>
            <a:chExt cx="5096097" cy="477025"/>
          </a:xfrm>
        </p:grpSpPr>
        <p:sp>
          <p:nvSpPr>
            <p:cNvPr id="7899" name="Google Shape;7899;p32"/>
            <p:cNvSpPr/>
            <p:nvPr/>
          </p:nvSpPr>
          <p:spPr>
            <a:xfrm>
              <a:off x="2023945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0" name="Google Shape;7900;p32"/>
            <p:cNvSpPr/>
            <p:nvPr/>
          </p:nvSpPr>
          <p:spPr>
            <a:xfrm>
              <a:off x="4749395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1" name="Google Shape;7901;p32"/>
            <p:cNvSpPr/>
            <p:nvPr/>
          </p:nvSpPr>
          <p:spPr>
            <a:xfrm>
              <a:off x="3512770" y="2856088"/>
              <a:ext cx="2370647" cy="477025"/>
            </a:xfrm>
            <a:custGeom>
              <a:avLst/>
              <a:gdLst/>
              <a:ahLst/>
              <a:cxnLst/>
              <a:rect l="l" t="t" r="r" b="b"/>
              <a:pathLst>
                <a:path w="77289" h="19081" extrusionOk="0">
                  <a:moveTo>
                    <a:pt x="0" y="0"/>
                  </a:moveTo>
                  <a:lnTo>
                    <a:pt x="6105" y="9540"/>
                  </a:lnTo>
                  <a:lnTo>
                    <a:pt x="0" y="19080"/>
                  </a:lnTo>
                  <a:lnTo>
                    <a:pt x="77289" y="19080"/>
                  </a:lnTo>
                  <a:lnTo>
                    <a:pt x="72052" y="9540"/>
                  </a:lnTo>
                  <a:lnTo>
                    <a:pt x="772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02" name="Google Shape;7902;p32"/>
          <p:cNvSpPr txBox="1">
            <a:spLocks noGrp="1"/>
          </p:cNvSpPr>
          <p:nvPr>
            <p:ph type="ctrTitle"/>
          </p:nvPr>
        </p:nvSpPr>
        <p:spPr>
          <a:xfrm>
            <a:off x="1436906" y="1589255"/>
            <a:ext cx="6366944" cy="198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>
                <a:latin typeface="Georgia" panose="02040502050405020303" pitchFamily="18" charset="0"/>
              </a:rPr>
              <a:t>Bài 4: Chú hổ trong rừng ( Tiết 2)</a:t>
            </a:r>
            <a:endParaRPr sz="4400" dirty="0">
              <a:latin typeface="Georgia" panose="02040502050405020303" pitchFamily="18" charset="0"/>
            </a:endParaRPr>
          </a:p>
        </p:txBody>
      </p:sp>
      <p:sp>
        <p:nvSpPr>
          <p:cNvPr id="7903" name="Google Shape;7903;p32"/>
          <p:cNvSpPr txBox="1">
            <a:spLocks noGrp="1"/>
          </p:cNvSpPr>
          <p:nvPr>
            <p:ph type="subTitle" idx="1"/>
          </p:nvPr>
        </p:nvSpPr>
        <p:spPr>
          <a:xfrm>
            <a:off x="1773521" y="1117058"/>
            <a:ext cx="5604118" cy="9443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 smtClean="0"/>
              <a:t>Chủ đề: Khu rừng nhiệt đới </a:t>
            </a:r>
            <a:endParaRPr sz="2400" b="1" i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8" name="Google Shape;7908;p33"/>
          <p:cNvSpPr txBox="1">
            <a:spLocks noGrp="1"/>
          </p:cNvSpPr>
          <p:nvPr>
            <p:ph type="title"/>
          </p:nvPr>
        </p:nvSpPr>
        <p:spPr>
          <a:xfrm>
            <a:off x="1363929" y="521401"/>
            <a:ext cx="57234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atin typeface="Georgia" panose="02040502050405020303" pitchFamily="18" charset="0"/>
              </a:rPr>
              <a:t>Yêu cầu cần đạt </a:t>
            </a:r>
            <a:endParaRPr dirty="0">
              <a:latin typeface="Georgia" panose="02040502050405020303" pitchFamily="18" charset="0"/>
            </a:endParaRPr>
          </a:p>
        </p:txBody>
      </p:sp>
      <p:grpSp>
        <p:nvGrpSpPr>
          <p:cNvPr id="5" name="Google Shape;7929;p34"/>
          <p:cNvGrpSpPr/>
          <p:nvPr/>
        </p:nvGrpSpPr>
        <p:grpSpPr>
          <a:xfrm>
            <a:off x="593902" y="1182686"/>
            <a:ext cx="917289" cy="867610"/>
            <a:chOff x="1121526" y="1341074"/>
            <a:chExt cx="3065806" cy="2648383"/>
          </a:xfrm>
        </p:grpSpPr>
        <p:sp>
          <p:nvSpPr>
            <p:cNvPr id="6" name="Google Shape;7930;p34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931;p34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7935;p34"/>
          <p:cNvSpPr txBox="1"/>
          <p:nvPr/>
        </p:nvSpPr>
        <p:spPr>
          <a:xfrm>
            <a:off x="690694" y="1346840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endParaRPr lang="en-GB" dirty="0"/>
          </a:p>
        </p:txBody>
      </p:sp>
      <p:grpSp>
        <p:nvGrpSpPr>
          <p:cNvPr id="9" name="Google Shape;7917;p34"/>
          <p:cNvGrpSpPr/>
          <p:nvPr/>
        </p:nvGrpSpPr>
        <p:grpSpPr>
          <a:xfrm>
            <a:off x="651856" y="2038701"/>
            <a:ext cx="917289" cy="867610"/>
            <a:chOff x="1121526" y="1341074"/>
            <a:chExt cx="3065806" cy="2648383"/>
          </a:xfrm>
        </p:grpSpPr>
        <p:sp>
          <p:nvSpPr>
            <p:cNvPr id="10" name="Google Shape;7918;p34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919;p34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7932;p34"/>
          <p:cNvSpPr txBox="1"/>
          <p:nvPr/>
        </p:nvSpPr>
        <p:spPr>
          <a:xfrm>
            <a:off x="670768" y="2278517"/>
            <a:ext cx="722400" cy="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 panose="02000000000000000000"/>
              <a:buNone/>
              <a:defRPr sz="3000" b="0" i="0" u="none" strike="noStrike" cap="none">
                <a:solidFill>
                  <a:schemeClr val="dk1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 panose="02000000000000000000"/>
              <a:buNone/>
              <a:defRPr sz="1400" b="0" i="0" u="none" strike="noStrike" cap="none">
                <a:solidFill>
                  <a:schemeClr val="accent2"/>
                </a:solidFill>
                <a:latin typeface="Chewy" panose="02000000000000000000"/>
                <a:ea typeface="Chewy" panose="02000000000000000000"/>
                <a:cs typeface="Chewy" panose="02000000000000000000"/>
                <a:sym typeface="Chewy" panose="02000000000000000000"/>
              </a:defRPr>
            </a:lvl9pPr>
          </a:lstStyle>
          <a:p>
            <a:pPr algn="ctr"/>
            <a:r>
              <a:rPr lang="en-GB" dirty="0" smtClean="0"/>
              <a:t>02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731153" y="1352033"/>
            <a:ext cx="5485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hewy" panose="02000000000000000000" charset="0"/>
              </a:rPr>
              <a:t>01</a:t>
            </a:r>
            <a:endParaRPr lang="en-GB" sz="3200" dirty="0">
              <a:solidFill>
                <a:schemeClr val="accent6">
                  <a:lumMod val="75000"/>
                </a:schemeClr>
              </a:solidFill>
              <a:latin typeface="Chewy" panose="02000000000000000000" charset="0"/>
            </a:endParaRPr>
          </a:p>
        </p:txBody>
      </p:sp>
      <p:grpSp>
        <p:nvGrpSpPr>
          <p:cNvPr id="14" name="Google Shape;7926;p34"/>
          <p:cNvGrpSpPr/>
          <p:nvPr/>
        </p:nvGrpSpPr>
        <p:grpSpPr>
          <a:xfrm>
            <a:off x="593902" y="2861960"/>
            <a:ext cx="917289" cy="867610"/>
            <a:chOff x="1121526" y="1341074"/>
            <a:chExt cx="3065806" cy="2648383"/>
          </a:xfrm>
        </p:grpSpPr>
        <p:sp>
          <p:nvSpPr>
            <p:cNvPr id="15" name="Google Shape;7927;p34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928;p34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" name="Google Shape;7940;p34"/>
          <p:cNvSpPr txBox="1"/>
          <p:nvPr/>
        </p:nvSpPr>
        <p:spPr>
          <a:xfrm>
            <a:off x="632740" y="3087706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hewy" panose="02000000000000000000" charset="0"/>
              </a:rPr>
              <a:t>03</a:t>
            </a:r>
            <a:endParaRPr lang="en-GB" sz="3200" dirty="0">
              <a:solidFill>
                <a:schemeClr val="accent6">
                  <a:lumMod val="75000"/>
                </a:schemeClr>
              </a:solidFill>
              <a:latin typeface="Chewy" panose="02000000000000000000" charset="0"/>
            </a:endParaRPr>
          </a:p>
        </p:txBody>
      </p:sp>
      <p:grpSp>
        <p:nvGrpSpPr>
          <p:cNvPr id="18" name="Google Shape;7914;p34"/>
          <p:cNvGrpSpPr/>
          <p:nvPr/>
        </p:nvGrpSpPr>
        <p:grpSpPr>
          <a:xfrm>
            <a:off x="613018" y="3668674"/>
            <a:ext cx="917289" cy="867610"/>
            <a:chOff x="1121526" y="1341074"/>
            <a:chExt cx="3065806" cy="2648383"/>
          </a:xfrm>
        </p:grpSpPr>
        <p:sp>
          <p:nvSpPr>
            <p:cNvPr id="19" name="Google Shape;7915;p34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916;p34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7943;p34"/>
          <p:cNvSpPr txBox="1"/>
          <p:nvPr/>
        </p:nvSpPr>
        <p:spPr>
          <a:xfrm>
            <a:off x="641529" y="3908490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/>
            <a:r>
              <a:rPr lang="en-GB" sz="3200" dirty="0" smtClean="0">
                <a:solidFill>
                  <a:schemeClr val="accent6">
                    <a:lumMod val="75000"/>
                  </a:schemeClr>
                </a:solidFill>
                <a:latin typeface="Chewy" panose="02000000000000000000" charset="0"/>
              </a:rPr>
              <a:t>04</a:t>
            </a:r>
            <a:endParaRPr lang="en-GB" sz="3200" dirty="0">
              <a:solidFill>
                <a:schemeClr val="accent6">
                  <a:lumMod val="75000"/>
                </a:schemeClr>
              </a:solidFill>
              <a:latin typeface="Chewy" panose="020000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39865" y="2805966"/>
            <a:ext cx="66104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Cảm </a:t>
            </a:r>
            <a:r>
              <a:rPr lang="en-US" sz="2000" dirty="0">
                <a:latin typeface="Georgia" panose="02040502050405020303" pitchFamily="18" charset="0"/>
              </a:rPr>
              <a:t>nhận được vẻ đẹp của con vật,…thông qua chấm, nét, hình màu, không gian trong sản phẩm mĩ thuật</a:t>
            </a:r>
            <a:r>
              <a:rPr lang="en-US" sz="1800" dirty="0"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0029" y="3680347"/>
            <a:ext cx="65041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000" dirty="0" smtClean="0">
                <a:latin typeface="Georgia" panose="02040502050405020303" pitchFamily="18" charset="0"/>
              </a:rPr>
              <a:t>Nhận </a:t>
            </a:r>
            <a:r>
              <a:rPr lang="en-US" sz="2000" dirty="0">
                <a:latin typeface="Georgia" panose="02040502050405020303" pitchFamily="18" charset="0"/>
              </a:rPr>
              <a:t>ra vẻ đẹp của con vật hung dữ, yêu quí động vật hoang dã, yêu thiên nhiên.., và có ý thức giữ gìn môi trường</a:t>
            </a:r>
            <a:r>
              <a:rPr lang="en-US" sz="2000" dirty="0"/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8629" y="2022605"/>
            <a:ext cx="63460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Tạo được các sản phẩm mĩ thuật theo chủ đề chú Hổ trong rừng bằng cách </a:t>
            </a:r>
            <a:r>
              <a:rPr lang="en-US" sz="2000" dirty="0" smtClean="0">
                <a:latin typeface="Georgia" panose="02040502050405020303" pitchFamily="18" charset="0"/>
              </a:rPr>
              <a:t>vẽ.</a:t>
            </a:r>
            <a:endParaRPr lang="en-US" sz="2000" dirty="0">
              <a:latin typeface="Georgia" panose="02040502050405020303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78703" y="1352863"/>
            <a:ext cx="6366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eorgia" panose="02040502050405020303" pitchFamily="18" charset="0"/>
              </a:rPr>
              <a:t>Nhận biết các bộ phận chính trên cơ thể của chú Hổ. </a:t>
            </a:r>
            <a:endParaRPr lang="en-US" sz="2000" dirty="0">
              <a:latin typeface="Georgia" panose="02040502050405020303" pitchFamily="18" charset="0"/>
            </a:endParaRPr>
          </a:p>
        </p:txBody>
      </p:sp>
      <p:pic>
        <p:nvPicPr>
          <p:cNvPr id="23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294" y="2048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5" name="Google Shape;7955;p35"/>
          <p:cNvSpPr txBox="1">
            <a:spLocks noGrp="1"/>
          </p:cNvSpPr>
          <p:nvPr>
            <p:ph type="subTitle" idx="1"/>
          </p:nvPr>
        </p:nvSpPr>
        <p:spPr>
          <a:xfrm>
            <a:off x="4926486" y="2565993"/>
            <a:ext cx="3013800" cy="6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/>
              <a:t>Khám phá </a:t>
            </a:r>
            <a:endParaRPr sz="3600" b="1" dirty="0"/>
          </a:p>
        </p:txBody>
      </p:sp>
      <p:sp>
        <p:nvSpPr>
          <p:cNvPr id="7956" name="Google Shape;7956;p35"/>
          <p:cNvSpPr txBox="1">
            <a:spLocks noGrp="1"/>
          </p:cNvSpPr>
          <p:nvPr>
            <p:ph type="subTitle" idx="2"/>
          </p:nvPr>
        </p:nvSpPr>
        <p:spPr>
          <a:xfrm>
            <a:off x="4677036" y="3350093"/>
            <a:ext cx="3512700" cy="5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57" name="Google Shape;7957;p35"/>
          <p:cNvSpPr txBox="1">
            <a:spLocks noGrp="1"/>
          </p:cNvSpPr>
          <p:nvPr>
            <p:ph type="title"/>
          </p:nvPr>
        </p:nvSpPr>
        <p:spPr>
          <a:xfrm>
            <a:off x="5195586" y="1139607"/>
            <a:ext cx="2475600" cy="115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</a:p>
        </p:txBody>
      </p:sp>
      <p:grpSp>
        <p:nvGrpSpPr>
          <p:cNvPr id="7958" name="Google Shape;7958;p35"/>
          <p:cNvGrpSpPr/>
          <p:nvPr/>
        </p:nvGrpSpPr>
        <p:grpSpPr>
          <a:xfrm>
            <a:off x="-808211" y="-207656"/>
            <a:ext cx="5398814" cy="5411253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2" name="Picture 2" descr="baby tiger cut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9295" y="3658100"/>
            <a:ext cx="1574711" cy="147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583" y="250691"/>
            <a:ext cx="2857500" cy="1931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872" y="268641"/>
            <a:ext cx="2762080" cy="189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50" y="2349115"/>
            <a:ext cx="1653116" cy="1848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08" y="2393637"/>
            <a:ext cx="2724150" cy="1848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8644" t="-244" r="336" b="244"/>
          <a:stretch>
            <a:fillRect/>
          </a:stretch>
        </p:blipFill>
        <p:spPr>
          <a:xfrm>
            <a:off x="5871120" y="2349114"/>
            <a:ext cx="2203637" cy="1848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80583" y="4526844"/>
            <a:ext cx="662163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latin typeface="+mj-lt"/>
                <a:cs typeface="+mj-lt"/>
              </a:rPr>
              <a:t>Quan sát và kể tên những bộ phận chính của chú Hổ</a:t>
            </a:r>
            <a:r>
              <a:rPr lang="en-US" sz="1800" b="1" dirty="0" smtClean="0">
                <a:latin typeface="Georgia" panose="02040502050405020303" pitchFamily="18" charset="0"/>
              </a:rPr>
              <a:t> </a:t>
            </a:r>
            <a:endParaRPr lang="en-US" sz="1800" b="1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389</Words>
  <Application>Microsoft Office PowerPoint</Application>
  <PresentationFormat>On-screen Show (16:9)</PresentationFormat>
  <Paragraphs>64</Paragraphs>
  <Slides>20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Book Antiqua</vt:lpstr>
      <vt:lpstr>Browallia New</vt:lpstr>
      <vt:lpstr>Maven Pro</vt:lpstr>
      <vt:lpstr>Georgia</vt:lpstr>
      <vt:lpstr>Chewy</vt:lpstr>
      <vt:lpstr>Inconsolata</vt:lpstr>
      <vt:lpstr>Montserrat</vt:lpstr>
      <vt:lpstr>Nunito SemiBold</vt:lpstr>
      <vt:lpstr>Nunito</vt:lpstr>
      <vt:lpstr>Reforestation Project Proposal  by Slidesgo</vt:lpstr>
      <vt:lpstr>PowerPoint Presentation</vt:lpstr>
      <vt:lpstr>Trò chơi khởi động </vt:lpstr>
      <vt:lpstr>Câu 1: </vt:lpstr>
      <vt:lpstr>Câu 2:</vt:lpstr>
      <vt:lpstr>Câu 3:</vt:lpstr>
      <vt:lpstr>Bài 4: Chú hổ trong rừng ( Tiết 2)</vt:lpstr>
      <vt:lpstr>Yêu cầu cần đạt </vt:lpstr>
      <vt:lpstr>01</vt:lpstr>
      <vt:lpstr>PowerPoint Presentation</vt:lpstr>
      <vt:lpstr>Bộ phận chính của chú hổ</vt:lpstr>
      <vt:lpstr>PowerPoint Presentation</vt:lpstr>
      <vt:lpstr>Các bước tạo hình chú hổ bằng hình thức cắt dán </vt:lpstr>
      <vt:lpstr>PowerPoint Presentation</vt:lpstr>
      <vt:lpstr>Cách thực hiện </vt:lpstr>
      <vt:lpstr>PowerPoint Presentation</vt:lpstr>
      <vt:lpstr>03</vt:lpstr>
      <vt:lpstr>Hãy vẽ một bức tranh chú hổ theo ý thích</vt:lpstr>
      <vt:lpstr>04</vt:lpstr>
      <vt:lpstr>05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</dc:creator>
  <cp:lastModifiedBy>Techsi.vn</cp:lastModifiedBy>
  <cp:revision>47</cp:revision>
  <dcterms:created xsi:type="dcterms:W3CDTF">2022-03-06T15:42:44Z</dcterms:created>
  <dcterms:modified xsi:type="dcterms:W3CDTF">2023-03-13T06:54:58Z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B4332AE2241541C8BF863E8EE099F74E</vt:lpwstr>
  </property>
  <property fmtid="{D5CDD505-2E9C-101B-9397-08002B2CF9AE}" pid="3" name="KSOProductBuildVer">
    <vt:lpwstr>1033-11.2.0.10463</vt:lpwstr>
  </property>
</Properties>
</file>