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5" r:id="rId2"/>
    <p:sldId id="303" r:id="rId3"/>
    <p:sldId id="301" r:id="rId4"/>
    <p:sldId id="309" r:id="rId5"/>
    <p:sldId id="322" r:id="rId6"/>
    <p:sldId id="304" r:id="rId7"/>
    <p:sldId id="321" r:id="rId8"/>
    <p:sldId id="323" r:id="rId9"/>
    <p:sldId id="312" r:id="rId10"/>
    <p:sldId id="311" r:id="rId11"/>
    <p:sldId id="314" r:id="rId12"/>
    <p:sldId id="316" r:id="rId13"/>
    <p:sldId id="317" r:id="rId14"/>
    <p:sldId id="318" r:id="rId15"/>
    <p:sldId id="320" r:id="rId16"/>
    <p:sldId id="274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ivvic Bold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45" d="100"/>
          <a:sy n="45" d="100"/>
        </p:scale>
        <p:origin x="69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1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2170781" y="5254704"/>
            <a:ext cx="13946447" cy="22903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6000" dirty="0">
                <a:solidFill>
                  <a:srgbClr val="7030A0"/>
                </a:solidFill>
                <a:latin typeface="Livvic Bold Bold"/>
              </a:rPr>
              <a:t>BÀI 1: CÂY TRONG SÂN TRƯỜNG EM</a:t>
            </a:r>
            <a:endParaRPr lang="en-US" sz="6000" dirty="0">
              <a:solidFill>
                <a:srgbClr val="7030A0"/>
              </a:solidFill>
              <a:latin typeface="Livvic Bold Bold"/>
            </a:endParaRPr>
          </a:p>
          <a:p>
            <a:pPr algn="ctr"/>
            <a:r>
              <a:rPr lang="en-US" sz="60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2</a:t>
            </a:r>
            <a:r>
              <a:rPr lang="vi-VN" sz="60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Xé</a:t>
            </a:r>
            <a:r>
              <a:rPr lang="en-US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vườn</a:t>
            </a:r>
            <a:r>
              <a:rPr lang="en-US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cây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4556855" y="4143970"/>
            <a:ext cx="91743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: </a:t>
            </a:r>
            <a:r>
              <a:rPr lang="vi-VN" sz="6000" dirty="0">
                <a:solidFill>
                  <a:srgbClr val="002060"/>
                </a:solidFill>
                <a:latin typeface="Livvic Bold Bold"/>
              </a:rPr>
              <a:t>NHÀ TRƯỜNG</a:t>
            </a:r>
            <a:endParaRPr lang="vi-VN" sz="5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932">
        <p14:doors dir="vert"/>
      </p:transition>
    </mc:Choice>
    <mc:Fallback xmlns="">
      <p:transition spd="slow" advTm="11932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6"/>
    </mc:Choice>
    <mc:Fallback xmlns="">
      <p:transition spd="slow" advTm="18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767432" y="298073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11728091" y="84057"/>
            <a:ext cx="5957017" cy="4719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8001000" y="5350608"/>
            <a:ext cx="6705600" cy="4789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8"/>
    </mc:Choice>
    <mc:Fallback xmlns="">
      <p:transition spd="slow" advTm="919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5"/>
    </mc:Choice>
    <mc:Fallback xmlns="">
      <p:transition spd="slow" advTm="1217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628900"/>
            <a:ext cx="1356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tặng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4"/>
    </mc:Choice>
    <mc:Fallback xmlns="">
      <p:transition spd="slow" advTm="1124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781300"/>
            <a:ext cx="1295400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thiện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Chụp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thầy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4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6"/>
    </mc:Choice>
    <mc:Fallback xmlns="">
      <p:transition spd="slow" advTm="1020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6"/>
    </mc:Choice>
    <mc:Fallback xmlns="">
      <p:transition spd="slow" advTm="5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3072904"/>
            <a:ext cx="10116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5932" y="493388"/>
            <a:ext cx="9103468" cy="11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981" y="1289467"/>
            <a:ext cx="118872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6" name="Picture 2" descr="http://sachthietbigiaoduc.vn/public/1/Books/7902/16228/HF_4407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2" y="4504963"/>
            <a:ext cx="8025581" cy="47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1"/>
    </mc:Choice>
    <mc:Fallback xmlns="">
      <p:transition spd="slow" advTm="112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600" y="952500"/>
            <a:ext cx="8153400" cy="119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96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00200" y="2466716"/>
            <a:ext cx="14782800" cy="6520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3548517"/>
            <a:ext cx="13563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981"/>
              </a:lnSpc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dáng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ts val="5981"/>
              </a:lnSpc>
            </a:pP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chúng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5981"/>
              </a:lnSpc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-B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iết cách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cây từ nét, chấm, màu.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Nhận ra vẻ đẹp tạo hình của cây và có ý thức chăm sóc, bảo vệ cây.</a:t>
            </a:r>
            <a:endParaRPr lang="en-GB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2"/>
    </mc:Choice>
    <mc:Fallback xmlns="">
      <p:transition spd="slow" advTm="1581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81000" y="419100"/>
            <a:ext cx="17907000" cy="9601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 rot="21419819">
            <a:off x="452541" y="184715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1658331" y="511896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  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4361" y="3180484"/>
            <a:ext cx="5496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</a:rPr>
              <a:t>-</a:t>
            </a:r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hình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dáng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bộ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phận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cây</a:t>
            </a:r>
            <a:r>
              <a:rPr lang="en-US" sz="4000" dirty="0">
                <a:solidFill>
                  <a:srgbClr val="002060"/>
                </a:solidFill>
              </a:rPr>
              <a:t>?</a:t>
            </a:r>
            <a:endParaRPr lang="vi-VN" sz="4000" dirty="0">
              <a:solidFill>
                <a:srgbClr val="002060"/>
              </a:solidFill>
            </a:endParaRPr>
          </a:p>
          <a:p>
            <a:pPr algn="just"/>
            <a:r>
              <a:rPr lang="en-US" sz="4000" dirty="0">
                <a:solidFill>
                  <a:srgbClr val="002060"/>
                </a:solidFill>
              </a:rPr>
              <a:t>-</a:t>
            </a:r>
            <a:r>
              <a:rPr lang="en-US" sz="4000" dirty="0" err="1">
                <a:solidFill>
                  <a:srgbClr val="002060"/>
                </a:solidFill>
              </a:rPr>
              <a:t>Màu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sắc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thân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lá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hoa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quả</a:t>
            </a:r>
            <a:r>
              <a:rPr lang="en-US" sz="4000" dirty="0">
                <a:solidFill>
                  <a:srgbClr val="002060"/>
                </a:solidFill>
              </a:rPr>
              <a:t>..</a:t>
            </a:r>
          </a:p>
          <a:p>
            <a:pPr algn="just"/>
            <a:r>
              <a:rPr lang="en-US" sz="4000" dirty="0">
                <a:solidFill>
                  <a:srgbClr val="002060"/>
                </a:solidFill>
              </a:rPr>
              <a:t>-</a:t>
            </a:r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tên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của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loại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biết</a:t>
            </a:r>
            <a:r>
              <a:rPr lang="en-US" sz="40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026" name="Picture 2" descr="Top 10 Bài văn tả cây bàng hay nhất -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28" y="1594204"/>
            <a:ext cx="4336191" cy="3331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AutoShape 4" descr="Thiết kế sân vườn trường mầm non - Những lưu ý không thể bỏ q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Cây xanh trong trường học và nỗi ám ảnh gãy, đổ vào mùa mư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34" y="5941868"/>
            <a:ext cx="5125633" cy="3281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 descr="Hoa phượng nở rực rỡ nhưng sân trường vắng bóng học trò vì Covid-19 -  VietNam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786" y="1810654"/>
            <a:ext cx="4992629" cy="3332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6"/>
    </mc:Choice>
    <mc:Fallback xmlns="">
      <p:transition spd="slow" advTm="2141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81000" y="419100"/>
            <a:ext cx="17907000" cy="9601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 rot="21419819">
            <a:off x="452541" y="184715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1658331" y="511896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  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707" y="3180484"/>
            <a:ext cx="5496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loại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Mỗi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loại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hình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dáng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sắc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vẻ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đẹp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riêng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gồm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Vòm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thân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cành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nhiều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loại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hoa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màu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sắc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phú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loại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có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lá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thay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đổi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theo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mùa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Top 10 Bài văn tả cây bàng hay nhất -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28" y="1594204"/>
            <a:ext cx="4336191" cy="3331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AutoShape 4" descr="Thiết kế sân vườn trường mầm non - Những lưu ý không thể bỏ q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Cây xanh trong trường học và nỗi ám ảnh gãy, đổ vào mùa mư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843" y="5791199"/>
            <a:ext cx="5125633" cy="3281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 descr="Hoa phượng nở rực rỡ nhưng sân trường vắng bóng học trò vì Covid-19 -  VietNam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843" y="1514061"/>
            <a:ext cx="4992629" cy="3332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ác Loại Cây Trồng Trong Trường Học Phổ Biến Nhất Hiện N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19" y="5791199"/>
            <a:ext cx="4506998" cy="33622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978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6"/>
    </mc:Choice>
    <mc:Fallback xmlns="">
      <p:transition spd="slow" advTm="300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23" y="4806420"/>
            <a:ext cx="4494859" cy="47695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3" y="4833460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4" descr="Điềm báo xung quanh giấc mơ cây cổ xanh tốt - Kết quả xổ số miền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32" y="4833459"/>
            <a:ext cx="4925465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661016" y="614504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  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650" y="2833256"/>
            <a:ext cx="1516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  <a:r>
              <a:rPr lang="en-US" sz="4000" dirty="0">
                <a:latin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chấm</a:t>
            </a:r>
            <a:r>
              <a:rPr lang="en-US" sz="4000" dirty="0"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</a:rPr>
              <a:t>nét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chấm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nét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giống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8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4"/>
    </mc:Choice>
    <mc:Fallback xmlns="">
      <p:transition spd="slow" advTm="2241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23241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-</a:t>
            </a:r>
            <a:r>
              <a:rPr lang="en-US" sz="5400" dirty="0" err="1">
                <a:solidFill>
                  <a:srgbClr val="002060"/>
                </a:solidFill>
              </a:rPr>
              <a:t>Xé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giấy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có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thể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tạo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thành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chấm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và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nét</a:t>
            </a:r>
            <a:r>
              <a:rPr lang="en-US" sz="5400" dirty="0">
                <a:solidFill>
                  <a:srgbClr val="002060"/>
                </a:solidFill>
              </a:rPr>
              <a:t>.</a:t>
            </a:r>
          </a:p>
          <a:p>
            <a:r>
              <a:rPr lang="en-US" sz="5400" dirty="0">
                <a:solidFill>
                  <a:srgbClr val="002060"/>
                </a:solidFill>
              </a:rPr>
              <a:t>-</a:t>
            </a:r>
            <a:r>
              <a:rPr lang="en-US" sz="5400" dirty="0" err="1">
                <a:solidFill>
                  <a:srgbClr val="002060"/>
                </a:solidFill>
              </a:rPr>
              <a:t>Sắp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xếp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xen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kẽ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chấm</a:t>
            </a:r>
            <a:r>
              <a:rPr lang="en-US" sz="5400" dirty="0">
                <a:solidFill>
                  <a:srgbClr val="002060"/>
                </a:solidFill>
              </a:rPr>
              <a:t>, </a:t>
            </a:r>
            <a:r>
              <a:rPr lang="en-US" sz="5400" dirty="0" err="1">
                <a:solidFill>
                  <a:srgbClr val="002060"/>
                </a:solidFill>
              </a:rPr>
              <a:t>nét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bằng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giấy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có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thể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tạo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được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bức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tranh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về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vườn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cây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5"/>
    </mc:Choice>
    <mc:Fallback xmlns="">
      <p:transition spd="slow" advTm="18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762000" y="1570690"/>
            <a:ext cx="15849600" cy="43847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871" y="2839760"/>
            <a:ext cx="12205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3765522"/>
            <a:ext cx="10135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vườn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8"/>
    </mc:Choice>
    <mc:Fallback xmlns="">
      <p:transition spd="slow" advTm="967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khu rừ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261" y="429832"/>
            <a:ext cx="16733520" cy="94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7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965</TotalTime>
  <Words>465</Words>
  <Application>Microsoft Office PowerPoint</Application>
  <PresentationFormat>Custom</PresentationFormat>
  <Paragraphs>48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Calibri</vt:lpstr>
      <vt:lpstr>Livvic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Nguyễn Thủy</cp:lastModifiedBy>
  <cp:revision>165</cp:revision>
  <dcterms:created xsi:type="dcterms:W3CDTF">2006-08-16T00:00:00Z</dcterms:created>
  <dcterms:modified xsi:type="dcterms:W3CDTF">2022-03-18T03:37:52Z</dcterms:modified>
  <dc:identifier>DAEwasUvSSg</dc:identifier>
</cp:coreProperties>
</file>