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3" r:id="rId2"/>
    <p:sldId id="318" r:id="rId3"/>
    <p:sldId id="331" r:id="rId4"/>
    <p:sldId id="338" r:id="rId5"/>
    <p:sldId id="335" r:id="rId6"/>
    <p:sldId id="328" r:id="rId7"/>
    <p:sldId id="330" r:id="rId8"/>
    <p:sldId id="311" r:id="rId9"/>
    <p:sldId id="334" r:id="rId10"/>
    <p:sldId id="323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ivvic Bold" panose="020B0604020202020204" charset="0"/>
      <p:regular r:id="rId16"/>
    </p:embeddedFont>
    <p:embeddedFont>
      <p:font typeface="Livvic Bold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55" d="100"/>
          <a:sy n="55" d="100"/>
        </p:scale>
        <p:origin x="74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Background mầm non đẹp">
            <a:extLst>
              <a:ext uri="{FF2B5EF4-FFF2-40B4-BE49-F238E27FC236}">
                <a16:creationId xmlns:a16="http://schemas.microsoft.com/office/drawing/2014/main" id="{7BE7BDFA-97C7-487C-B7D0-959F78074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33"/>
            <a:ext cx="18288000" cy="104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442FE57-CEFD-43F2-8BD5-D654FF504972}"/>
              </a:ext>
            </a:extLst>
          </p:cNvPr>
          <p:cNvSpPr txBox="1"/>
          <p:nvPr/>
        </p:nvSpPr>
        <p:spPr>
          <a:xfrm>
            <a:off x="4610100" y="4953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PHÒNG GIÁO DỤC VÀ ĐÀO TẠO QUẬN LONG BIÊN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F8034F-B93F-4463-A7A7-50D2473404FF}"/>
              </a:ext>
            </a:extLst>
          </p:cNvPr>
          <p:cNvSpPr txBox="1"/>
          <p:nvPr/>
        </p:nvSpPr>
        <p:spPr>
          <a:xfrm>
            <a:off x="3505200" y="5509617"/>
            <a:ext cx="1097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1: VẼ CHÂN DUNG BẠN EM 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6FC785-0511-4668-A108-711A3B967C92}"/>
              </a:ext>
            </a:extLst>
          </p:cNvPr>
          <p:cNvSpPr txBox="1"/>
          <p:nvPr/>
        </p:nvSpPr>
        <p:spPr>
          <a:xfrm>
            <a:off x="4975649" y="17729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FF00"/>
                </a:solidFill>
                <a:latin typeface="Livvic Bold Bold"/>
              </a:rPr>
              <a:t>MĨ THUẬT 1</a:t>
            </a:r>
            <a:endParaRPr lang="en-US" sz="7051" dirty="0">
              <a:solidFill>
                <a:srgbClr val="FFFF00"/>
              </a:solidFill>
              <a:latin typeface="Livvic Bold Bold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A6107C6-AA96-4AF0-BD22-B204D3375816}"/>
              </a:ext>
            </a:extLst>
          </p:cNvPr>
          <p:cNvSpPr txBox="1"/>
          <p:nvPr/>
        </p:nvSpPr>
        <p:spPr>
          <a:xfrm>
            <a:off x="2819400" y="33909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FF0000"/>
                </a:solidFill>
                <a:latin typeface="Livvic Bold Bold"/>
              </a:rPr>
              <a:t>CHỦ ĐỀ 3: CON NGƯỜI</a:t>
            </a:r>
            <a:endParaRPr lang="en-US" sz="5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3B35F62-3D52-454C-B936-3BC9E1CB1A46}"/>
              </a:ext>
            </a:extLst>
          </p:cNvPr>
          <p:cNvSpPr txBox="1"/>
          <p:nvPr/>
        </p:nvSpPr>
        <p:spPr>
          <a:xfrm>
            <a:off x="2971800" y="43815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002060"/>
                </a:solidFill>
                <a:latin typeface="Livvic Bold Bold"/>
              </a:rPr>
              <a:t>BÀI 1: GƯƠNG MẶT ĐÁNG YÊU</a:t>
            </a:r>
            <a:endParaRPr lang="en-US" sz="5400" dirty="0">
              <a:solidFill>
                <a:srgbClr val="00206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165645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iáo viên mầm non online: Hình nền powerpoint dành cho mầm non">
            <a:extLst>
              <a:ext uri="{FF2B5EF4-FFF2-40B4-BE49-F238E27FC236}">
                <a16:creationId xmlns:a16="http://schemas.microsoft.com/office/drawing/2014/main" id="{AAD8997D-8D09-4538-A0E0-C73A2465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8288000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91CCB929-4632-4519-9167-6D0819686F93}"/>
              </a:ext>
            </a:extLst>
          </p:cNvPr>
          <p:cNvSpPr txBox="1"/>
          <p:nvPr/>
        </p:nvSpPr>
        <p:spPr>
          <a:xfrm>
            <a:off x="4724400" y="2038159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4.Phân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giá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F452538-A50A-43A6-9813-546F043C08BA}"/>
              </a:ext>
            </a:extLst>
          </p:cNvPr>
          <p:cNvSpPr txBox="1"/>
          <p:nvPr/>
        </p:nvSpPr>
        <p:spPr>
          <a:xfrm>
            <a:off x="4800600" y="3750580"/>
            <a:ext cx="9296400" cy="146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8423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90394099-6F28-4BCD-86F7-CA789C93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182964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D3DC175-39B7-4C09-8945-0A00CB041719}"/>
              </a:ext>
            </a:extLst>
          </p:cNvPr>
          <p:cNvSpPr txBox="1"/>
          <p:nvPr/>
        </p:nvSpPr>
        <p:spPr>
          <a:xfrm>
            <a:off x="5166149" y="26289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Yêu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cầu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cần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đạt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07F0620-791C-4246-BAE3-EE2058480050}"/>
              </a:ext>
            </a:extLst>
          </p:cNvPr>
          <p:cNvSpPr txBox="1"/>
          <p:nvPr/>
        </p:nvSpPr>
        <p:spPr>
          <a:xfrm>
            <a:off x="3429001" y="3695700"/>
            <a:ext cx="118872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kết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hợp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chấm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khi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diễn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tả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chân dung.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8" name="Mặt Cười 7">
            <a:extLst>
              <a:ext uri="{FF2B5EF4-FFF2-40B4-BE49-F238E27FC236}">
                <a16:creationId xmlns:a16="http://schemas.microsoft.com/office/drawing/2014/main" id="{7B6A3A70-85D0-48C0-9A3F-56603F0923D7}"/>
              </a:ext>
            </a:extLst>
          </p:cNvPr>
          <p:cNvSpPr/>
          <p:nvPr/>
        </p:nvSpPr>
        <p:spPr>
          <a:xfrm>
            <a:off x="2514600" y="3924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C6CB282-289D-4623-8691-DB629A0BBAFE}"/>
              </a:ext>
            </a:extLst>
          </p:cNvPr>
          <p:cNvSpPr txBox="1"/>
          <p:nvPr/>
        </p:nvSpPr>
        <p:spPr>
          <a:xfrm>
            <a:off x="3581401" y="5574510"/>
            <a:ext cx="11887200" cy="711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tranh chân dung theo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cảm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0" name="Mặt Cười 9">
            <a:extLst>
              <a:ext uri="{FF2B5EF4-FFF2-40B4-BE49-F238E27FC236}">
                <a16:creationId xmlns:a16="http://schemas.microsoft.com/office/drawing/2014/main" id="{6E34C1FC-9446-4F5F-869D-C57D1B05BE62}"/>
              </a:ext>
            </a:extLst>
          </p:cNvPr>
          <p:cNvSpPr/>
          <p:nvPr/>
        </p:nvSpPr>
        <p:spPr>
          <a:xfrm>
            <a:off x="2514600" y="56769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A27B08A-C321-4243-BBB3-CA9AB544BC48}"/>
              </a:ext>
            </a:extLst>
          </p:cNvPr>
          <p:cNvSpPr txBox="1"/>
          <p:nvPr/>
        </p:nvSpPr>
        <p:spPr>
          <a:xfrm>
            <a:off x="3429001" y="6812300"/>
            <a:ext cx="11887200" cy="2263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Chỉ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ra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đáng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yêu trên gương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mặt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bạn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nêu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cảm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hài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hòa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trong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bài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4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2" name="Mặt Cười 11">
            <a:extLst>
              <a:ext uri="{FF2B5EF4-FFF2-40B4-BE49-F238E27FC236}">
                <a16:creationId xmlns:a16="http://schemas.microsoft.com/office/drawing/2014/main" id="{2E8C3266-9A9E-4B35-9CF9-910358869040}"/>
              </a:ext>
            </a:extLst>
          </p:cNvPr>
          <p:cNvSpPr/>
          <p:nvPr/>
        </p:nvSpPr>
        <p:spPr>
          <a:xfrm>
            <a:off x="2514600" y="6972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4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20"/>
                            </p:stCondLst>
                            <p:childTnLst>
                              <p:par>
                                <p:cTn id="1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20"/>
                            </p:stCondLst>
                            <p:childTnLst>
                              <p:par>
                                <p:cTn id="2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-38100"/>
            <a:ext cx="18355733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4AFDD63F-CD70-4188-98F6-372F80B8405C}"/>
              </a:ext>
            </a:extLst>
          </p:cNvPr>
          <p:cNvSpPr txBox="1"/>
          <p:nvPr/>
        </p:nvSpPr>
        <p:spPr>
          <a:xfrm>
            <a:off x="381000" y="1311783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0245344-BDB7-47FD-ADEF-7C795503F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1" t="30000" r="2592" b="7036"/>
          <a:stretch/>
        </p:blipFill>
        <p:spPr>
          <a:xfrm>
            <a:off x="6356373" y="2667000"/>
            <a:ext cx="7239001" cy="6477000"/>
          </a:xfrm>
          <a:prstGeom prst="rect">
            <a:avLst/>
          </a:prstGeom>
        </p:spPr>
      </p:pic>
      <p:pic>
        <p:nvPicPr>
          <p:cNvPr id="1032" name="Picture 8" descr="Con gái mặt chữ điền xấu hay đẹp? Tướng số phụ nữ mặt vuông chữ điền.">
            <a:extLst>
              <a:ext uri="{FF2B5EF4-FFF2-40B4-BE49-F238E27FC236}">
                <a16:creationId xmlns:a16="http://schemas.microsoft.com/office/drawing/2014/main" id="{D1CD0C9D-9F3D-43A9-925F-E406EEF2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873" y="2737834"/>
            <a:ext cx="2989215" cy="29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AE4D5A35-A354-4F0A-9BCF-82CF1404011C}"/>
              </a:ext>
            </a:extLst>
          </p:cNvPr>
          <p:cNvSpPr txBox="1"/>
          <p:nvPr/>
        </p:nvSpPr>
        <p:spPr>
          <a:xfrm>
            <a:off x="5975373" y="9311950"/>
            <a:ext cx="8001000" cy="699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i="1" dirty="0" err="1">
                <a:solidFill>
                  <a:srgbClr val="002060"/>
                </a:solidFill>
                <a:latin typeface="Livvic Bold"/>
              </a:rPr>
              <a:t>Tìm</a:t>
            </a:r>
            <a:r>
              <a:rPr lang="vi-VN" sz="28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i="1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i="1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i="1" dirty="0">
                <a:solidFill>
                  <a:srgbClr val="002060"/>
                </a:solidFill>
                <a:latin typeface="Livvic Bold"/>
              </a:rPr>
              <a:t> khuôn </a:t>
            </a:r>
            <a:r>
              <a:rPr lang="vi-VN" sz="2800" i="1" dirty="0" err="1">
                <a:solidFill>
                  <a:srgbClr val="002060"/>
                </a:solidFill>
                <a:latin typeface="Livvic Bold"/>
              </a:rPr>
              <a:t>mặt</a:t>
            </a:r>
            <a:r>
              <a:rPr lang="vi-VN" sz="28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i="1" dirty="0" err="1">
                <a:solidFill>
                  <a:srgbClr val="002060"/>
                </a:solidFill>
                <a:latin typeface="Livvic Bold"/>
              </a:rPr>
              <a:t>giống</a:t>
            </a:r>
            <a:r>
              <a:rPr lang="vi-VN" sz="28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/>
              </a:rPr>
              <a:t>với</a:t>
            </a:r>
            <a:r>
              <a:rPr lang="vi-VN" sz="32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/>
              </a:rPr>
              <a:t>mỗi</a:t>
            </a:r>
            <a:r>
              <a:rPr lang="vi-VN" sz="32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/>
              </a:rPr>
              <a:t>hình</a:t>
            </a:r>
            <a:endParaRPr lang="en-US" sz="3200" i="1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14" name="Picture 6" descr="✓Tạo dáng cho khuôn mặt thiên thần khi chụp ảnh thời trang cho bé✓">
            <a:extLst>
              <a:ext uri="{FF2B5EF4-FFF2-40B4-BE49-F238E27FC236}">
                <a16:creationId xmlns:a16="http://schemas.microsoft.com/office/drawing/2014/main" id="{FECD8CE8-C095-4EF6-BA57-492959533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r="18078"/>
          <a:stretch/>
        </p:blipFill>
        <p:spPr bwMode="auto">
          <a:xfrm>
            <a:off x="14251873" y="6210367"/>
            <a:ext cx="3147543" cy="293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2" t="52369" r="17105" b="31048"/>
          <a:stretch/>
        </p:blipFill>
        <p:spPr>
          <a:xfrm>
            <a:off x="1714260" y="2737834"/>
            <a:ext cx="3545571" cy="2845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t="25521" r="56580" b="57897"/>
          <a:stretch/>
        </p:blipFill>
        <p:spPr>
          <a:xfrm>
            <a:off x="1714261" y="5888182"/>
            <a:ext cx="3577344" cy="28893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7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07" y="-190500"/>
            <a:ext cx="18380207" cy="1033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ãn nhãn với bộ ảnh của hai &amp;#39;thiên thần nhí&amp;#39; ở Hải Dương bên cúc họa mi đốn  tim cư dân mạng">
            <a:extLst>
              <a:ext uri="{FF2B5EF4-FFF2-40B4-BE49-F238E27FC236}">
                <a16:creationId xmlns:a16="http://schemas.microsoft.com/office/drawing/2014/main" id="{C767AC34-4E31-4650-B41A-FE428FB7D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1" y="2506894"/>
            <a:ext cx="3452673" cy="51790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ây mới chính xác là điều trẻ con cần bố mẹ làm mỗi khi chúng giận dỗi">
            <a:extLst>
              <a:ext uri="{FF2B5EF4-FFF2-40B4-BE49-F238E27FC236}">
                <a16:creationId xmlns:a16="http://schemas.microsoft.com/office/drawing/2014/main" id="{5B29815E-A084-4574-A85C-49C8970A9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r="12148"/>
          <a:stretch/>
        </p:blipFill>
        <p:spPr bwMode="auto">
          <a:xfrm>
            <a:off x="8704551" y="2956027"/>
            <a:ext cx="4565376" cy="47087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0 dấu hiệu chứng tỏ đứa trẻ rất thông minh, cha mẹ hãy đọc ngay để bồi  dưỡng cho con">
            <a:extLst>
              <a:ext uri="{FF2B5EF4-FFF2-40B4-BE49-F238E27FC236}">
                <a16:creationId xmlns:a16="http://schemas.microsoft.com/office/drawing/2014/main" id="{90C255D3-5ABF-4AE4-9C2B-E3482F33F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r="17576"/>
          <a:stretch/>
        </p:blipFill>
        <p:spPr bwMode="auto">
          <a:xfrm>
            <a:off x="13798434" y="3016163"/>
            <a:ext cx="4254731" cy="45884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hẳng thích cúc họa mi mà phải đi chụp ảnh, bé trai khóc mếu chán chê rồi  biểu cảm đúng kiểu">
            <a:extLst>
              <a:ext uri="{FF2B5EF4-FFF2-40B4-BE49-F238E27FC236}">
                <a16:creationId xmlns:a16="http://schemas.microsoft.com/office/drawing/2014/main" id="{AF391687-8FD5-453A-A21D-8DE754372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5"/>
          <a:stretch/>
        </p:blipFill>
        <p:spPr bwMode="auto">
          <a:xfrm>
            <a:off x="4311081" y="2895573"/>
            <a:ext cx="3913641" cy="4829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34E7B183-8B56-4DE3-8A96-857F280B11DB}"/>
              </a:ext>
            </a:extLst>
          </p:cNvPr>
          <p:cNvSpPr/>
          <p:nvPr/>
        </p:nvSpPr>
        <p:spPr>
          <a:xfrm>
            <a:off x="1524000" y="80391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AE42E08F-4153-413E-B824-DAA8E9929ED1}"/>
              </a:ext>
            </a:extLst>
          </p:cNvPr>
          <p:cNvSpPr/>
          <p:nvPr/>
        </p:nvSpPr>
        <p:spPr>
          <a:xfrm>
            <a:off x="5867400" y="80391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BCD887A9-C0EB-40AC-8E6C-49FAD735A275}"/>
              </a:ext>
            </a:extLst>
          </p:cNvPr>
          <p:cNvSpPr/>
          <p:nvPr/>
        </p:nvSpPr>
        <p:spPr>
          <a:xfrm>
            <a:off x="10744200" y="79629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3</a:t>
            </a:r>
            <a:endParaRPr lang="en-GB" sz="2800" dirty="0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29673C4E-0007-4799-BC67-A5354F38A36F}"/>
              </a:ext>
            </a:extLst>
          </p:cNvPr>
          <p:cNvSpPr/>
          <p:nvPr/>
        </p:nvSpPr>
        <p:spPr>
          <a:xfrm>
            <a:off x="15544800" y="79629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4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421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ABFEAE1-A39B-41ED-9FF4-87C3A55EA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65" t="51283" r="32009" b="5818"/>
          <a:stretch/>
        </p:blipFill>
        <p:spPr>
          <a:xfrm>
            <a:off x="662405" y="2928920"/>
            <a:ext cx="3727754" cy="48554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DBF60D9-200D-46CF-BE73-1C7F97A06D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58" t="47779" r="28272" b="6296"/>
          <a:stretch/>
        </p:blipFill>
        <p:spPr>
          <a:xfrm>
            <a:off x="4993421" y="2928920"/>
            <a:ext cx="4069186" cy="494685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AB96E81-81AE-464B-BAB5-2080A361EB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06" t="47350" r="29259" b="3180"/>
          <a:stretch/>
        </p:blipFill>
        <p:spPr>
          <a:xfrm>
            <a:off x="9665869" y="2874765"/>
            <a:ext cx="3816145" cy="494685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0A20C97-EBFB-481E-A2AB-A236B05B65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71" t="33704" r="15432" b="10000"/>
          <a:stretch/>
        </p:blipFill>
        <p:spPr>
          <a:xfrm>
            <a:off x="13915454" y="2874766"/>
            <a:ext cx="3710141" cy="4946853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64546EDD-7AA6-4951-BCCE-501CAF3FB1C5}"/>
              </a:ext>
            </a:extLst>
          </p:cNvPr>
          <p:cNvSpPr txBox="1"/>
          <p:nvPr/>
        </p:nvSpPr>
        <p:spPr>
          <a:xfrm>
            <a:off x="-914400" y="1418043"/>
            <a:ext cx="112014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Cách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thực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hiện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73156E2-925E-49A1-98D8-141DE1058D28}"/>
              </a:ext>
            </a:extLst>
          </p:cNvPr>
          <p:cNvSpPr txBox="1"/>
          <p:nvPr/>
        </p:nvSpPr>
        <p:spPr>
          <a:xfrm>
            <a:off x="662404" y="8313018"/>
            <a:ext cx="4061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1. </a:t>
            </a:r>
            <a:r>
              <a:rPr lang="vi-VN" sz="2800" b="1" dirty="0" err="1">
                <a:solidFill>
                  <a:srgbClr val="002060"/>
                </a:solidFill>
              </a:rPr>
              <a:t>Xác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định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vị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trí</a:t>
            </a:r>
            <a:r>
              <a:rPr lang="vi-VN" sz="2800" b="1" dirty="0">
                <a:solidFill>
                  <a:srgbClr val="002060"/>
                </a:solidFill>
              </a:rPr>
              <a:t> hai </a:t>
            </a:r>
            <a:r>
              <a:rPr lang="vi-VN" sz="2800" b="1" dirty="0" err="1">
                <a:solidFill>
                  <a:srgbClr val="002060"/>
                </a:solidFill>
              </a:rPr>
              <a:t>mắt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rồi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vẽ</a:t>
            </a:r>
            <a:r>
              <a:rPr lang="vi-VN" sz="2800" b="1" dirty="0">
                <a:solidFill>
                  <a:srgbClr val="002060"/>
                </a:solidFill>
              </a:rPr>
              <a:t> khuôn </a:t>
            </a:r>
            <a:r>
              <a:rPr lang="vi-VN" sz="2800" b="1" dirty="0" err="1">
                <a:solidFill>
                  <a:srgbClr val="002060"/>
                </a:solidFill>
              </a:rPr>
              <a:t>mặt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F019334-E6AB-4620-8255-8CCB4FFBC19D}"/>
              </a:ext>
            </a:extLst>
          </p:cNvPr>
          <p:cNvSpPr txBox="1"/>
          <p:nvPr/>
        </p:nvSpPr>
        <p:spPr>
          <a:xfrm>
            <a:off x="5029200" y="8304193"/>
            <a:ext cx="4061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2. </a:t>
            </a:r>
            <a:r>
              <a:rPr lang="vi-VN" sz="2800" b="1" dirty="0" err="1">
                <a:solidFill>
                  <a:srgbClr val="002060"/>
                </a:solidFill>
              </a:rPr>
              <a:t>Vẽ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mắt</a:t>
            </a:r>
            <a:r>
              <a:rPr lang="vi-VN" sz="2800" b="1" dirty="0">
                <a:solidFill>
                  <a:srgbClr val="002060"/>
                </a:solidFill>
              </a:rPr>
              <a:t>, </a:t>
            </a:r>
            <a:r>
              <a:rPr lang="vi-VN" sz="2800" b="1" dirty="0" err="1">
                <a:solidFill>
                  <a:srgbClr val="002060"/>
                </a:solidFill>
              </a:rPr>
              <a:t>mũi</a:t>
            </a:r>
            <a:r>
              <a:rPr lang="vi-VN" sz="2800" b="1" dirty="0">
                <a:solidFill>
                  <a:srgbClr val="002060"/>
                </a:solidFill>
              </a:rPr>
              <a:t>, </a:t>
            </a:r>
            <a:r>
              <a:rPr lang="vi-VN" sz="2800" b="1" dirty="0" err="1">
                <a:solidFill>
                  <a:srgbClr val="002060"/>
                </a:solidFill>
              </a:rPr>
              <a:t>miệng</a:t>
            </a:r>
            <a:r>
              <a:rPr lang="vi-VN" sz="2800" b="1" dirty="0">
                <a:solidFill>
                  <a:srgbClr val="002060"/>
                </a:solidFill>
              </a:rPr>
              <a:t>, tai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9790F17-9FD4-4CE1-989D-283A25852427}"/>
              </a:ext>
            </a:extLst>
          </p:cNvPr>
          <p:cNvSpPr txBox="1"/>
          <p:nvPr/>
        </p:nvSpPr>
        <p:spPr>
          <a:xfrm>
            <a:off x="9806405" y="8267700"/>
            <a:ext cx="406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3. </a:t>
            </a:r>
            <a:r>
              <a:rPr lang="vi-VN" sz="2800" b="1" dirty="0" err="1">
                <a:solidFill>
                  <a:srgbClr val="002060"/>
                </a:solidFill>
              </a:rPr>
              <a:t>Vẽ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mái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tóc</a:t>
            </a:r>
            <a:r>
              <a:rPr lang="vi-VN" sz="2800" b="1" dirty="0">
                <a:solidFill>
                  <a:srgbClr val="002060"/>
                </a:solidFill>
              </a:rPr>
              <a:t>, </a:t>
            </a:r>
            <a:r>
              <a:rPr lang="vi-VN" sz="2800" b="1" dirty="0" err="1">
                <a:solidFill>
                  <a:srgbClr val="002060"/>
                </a:solidFill>
              </a:rPr>
              <a:t>cổ</a:t>
            </a:r>
            <a:r>
              <a:rPr lang="vi-VN" sz="2800" b="1" dirty="0">
                <a:solidFill>
                  <a:srgbClr val="002060"/>
                </a:solidFill>
              </a:rPr>
              <a:t>, vai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31A6810-5A33-498D-9EE8-5C8003D3AA99}"/>
              </a:ext>
            </a:extLst>
          </p:cNvPr>
          <p:cNvSpPr txBox="1"/>
          <p:nvPr/>
        </p:nvSpPr>
        <p:spPr>
          <a:xfrm>
            <a:off x="13997405" y="8343900"/>
            <a:ext cx="4061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4. </a:t>
            </a:r>
            <a:r>
              <a:rPr lang="vi-VN" sz="2800" b="1" dirty="0" err="1">
                <a:solidFill>
                  <a:srgbClr val="002060"/>
                </a:solidFill>
              </a:rPr>
              <a:t>Vẽ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màu</a:t>
            </a:r>
            <a:r>
              <a:rPr lang="vi-VN" sz="2800" b="1" dirty="0">
                <a:solidFill>
                  <a:srgbClr val="002060"/>
                </a:solidFill>
              </a:rPr>
              <a:t> cho </a:t>
            </a:r>
            <a:r>
              <a:rPr lang="vi-VN" sz="2800" b="1" dirty="0" err="1">
                <a:solidFill>
                  <a:srgbClr val="002060"/>
                </a:solidFill>
              </a:rPr>
              <a:t>bức</a:t>
            </a:r>
            <a:r>
              <a:rPr lang="vi-VN" sz="2800" b="1" dirty="0">
                <a:solidFill>
                  <a:srgbClr val="002060"/>
                </a:solidFill>
              </a:rPr>
              <a:t> tranh</a:t>
            </a:r>
            <a:endParaRPr lang="en-GB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0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6 L -3.33333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">
            <a:extLst>
              <a:ext uri="{FF2B5EF4-FFF2-40B4-BE49-F238E27FC236}">
                <a16:creationId xmlns:a16="http://schemas.microsoft.com/office/drawing/2014/main" id="{2778363B-9A5B-4150-B6E2-4FA59777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0A508D9-9829-4330-B8EB-A3BE86206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t="21852" r="5556" b="12963"/>
          <a:stretch/>
        </p:blipFill>
        <p:spPr>
          <a:xfrm>
            <a:off x="7772400" y="342900"/>
            <a:ext cx="7696200" cy="7525173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9CC2329-B014-43AF-B13C-4F9E16BD5AB8}"/>
              </a:ext>
            </a:extLst>
          </p:cNvPr>
          <p:cNvSpPr txBox="1"/>
          <p:nvPr/>
        </p:nvSpPr>
        <p:spPr>
          <a:xfrm>
            <a:off x="6096000" y="8216179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chấm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kết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hợp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hài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hòa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diễn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tả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i="1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i="1" dirty="0">
                <a:solidFill>
                  <a:srgbClr val="002060"/>
                </a:solidFill>
                <a:latin typeface="Livvic Bold"/>
              </a:rPr>
              <a:t> chân dung.  </a:t>
            </a:r>
            <a:endParaRPr lang="en-US" sz="4400" i="1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40854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chấm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chân dung.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7295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27 Tranh chân dung của HS ý tưởng | tranh chân dung, chân dung, tranh">
            <a:extLst>
              <a:ext uri="{FF2B5EF4-FFF2-40B4-BE49-F238E27FC236}">
                <a16:creationId xmlns:a16="http://schemas.microsoft.com/office/drawing/2014/main" id="{42F47E03-B861-4D1F-8039-44521948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6" y="1999217"/>
            <a:ext cx="5195566" cy="75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Những mảng màu thú vị và rực rỡ từ “Cuộc sống quanh em” | Báo Dân trí">
            <a:extLst>
              <a:ext uri="{FF2B5EF4-FFF2-40B4-BE49-F238E27FC236}">
                <a16:creationId xmlns:a16="http://schemas.microsoft.com/office/drawing/2014/main" id="{35263DEE-48C9-4C76-91B0-37407FD1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06" y="2011917"/>
            <a:ext cx="5351355" cy="75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hân dung bạn em - Tranh sáp màu của học sinh - Mỹ thuật 5 - Trương Hoàng  Anh - Thư viện Tư liệu giáo dục">
            <a:extLst>
              <a:ext uri="{FF2B5EF4-FFF2-40B4-BE49-F238E27FC236}">
                <a16:creationId xmlns:a16="http://schemas.microsoft.com/office/drawing/2014/main" id="{9F3E7895-1EF7-4B81-9A47-EC5E0676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2096094"/>
            <a:ext cx="5351355" cy="746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237F93B-0AAD-4377-8F60-9AEB762F9C19}"/>
              </a:ext>
            </a:extLst>
          </p:cNvPr>
          <p:cNvSpPr txBox="1"/>
          <p:nvPr/>
        </p:nvSpPr>
        <p:spPr>
          <a:xfrm>
            <a:off x="685800" y="495300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vi-VN" sz="6000" dirty="0">
                <a:solidFill>
                  <a:srgbClr val="FF0000"/>
                </a:solidFill>
                <a:latin typeface="Livvic Bold Bold"/>
              </a:rPr>
              <a:t>Tranh tham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58203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100+ hình nền powerpoint cho trẻ mầm non - hinhanhsieudep.net">
            <a:extLst>
              <a:ext uri="{FF2B5EF4-FFF2-40B4-BE49-F238E27FC236}">
                <a16:creationId xmlns:a16="http://schemas.microsoft.com/office/drawing/2014/main" id="{B6937280-42A4-4E30-B1F2-9E1778737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3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3FFDFC26-D521-4661-BE9F-3C45B3DCE94E}"/>
              </a:ext>
            </a:extLst>
          </p:cNvPr>
          <p:cNvSpPr txBox="1"/>
          <p:nvPr/>
        </p:nvSpPr>
        <p:spPr>
          <a:xfrm>
            <a:off x="4191000" y="876300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B142EBB4-2443-46EF-9898-ADC956C0CAB3}"/>
              </a:ext>
            </a:extLst>
          </p:cNvPr>
          <p:cNvSpPr txBox="1"/>
          <p:nvPr/>
        </p:nvSpPr>
        <p:spPr>
          <a:xfrm>
            <a:off x="4816845" y="3110779"/>
            <a:ext cx="8594355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chân dung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em yêu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mến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42680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0556E-6 3.7037E-6 L 1.80556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2|1.5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4.4|4.9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226</Words>
  <Application>Microsoft Office PowerPoint</Application>
  <PresentationFormat>Custom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Livvic Bold</vt:lpstr>
      <vt:lpstr>Times New Roman</vt:lpstr>
      <vt:lpstr>Livvic Bold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Gương mặt đáng yêu (T1)</dc:title>
  <dc:subject>Con người</dc:subject>
  <dc:creator>Truong Thu Huyen</dc:creator>
  <cp:lastModifiedBy>anh phuong</cp:lastModifiedBy>
  <cp:revision>293</cp:revision>
  <dcterms:created xsi:type="dcterms:W3CDTF">2006-08-16T00:00:00Z</dcterms:created>
  <dcterms:modified xsi:type="dcterms:W3CDTF">2023-01-09T02:15:19Z</dcterms:modified>
  <dc:identifier>DAEwasUvSSg</dc:identifier>
</cp:coreProperties>
</file>