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62" r:id="rId3"/>
    <p:sldId id="263" r:id="rId4"/>
    <p:sldId id="258" r:id="rId5"/>
    <p:sldId id="259" r:id="rId6"/>
    <p:sldId id="261" r:id="rId7"/>
    <p:sldId id="266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9" r:id="rId20"/>
    <p:sldId id="280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F4B5-7C70-4B02-8220-CB621B088E20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F751-0772-43AA-B9B0-37F9FAA18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1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7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14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9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9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5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2D685-3841-4CA5-B1BC-1205B1566B5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E0BAC-E870-4282-AF7F-5502898F8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9153525" cy="68810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85" y="345685"/>
            <a:ext cx="9304015" cy="66002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4861604" y="4172696"/>
            <a:ext cx="3552279" cy="22849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157548" y="5155571"/>
            <a:ext cx="437450" cy="3071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8769050" y="5151411"/>
            <a:ext cx="349782" cy="3274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014" y="828839"/>
            <a:ext cx="1115579" cy="1044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" y="1406650"/>
            <a:ext cx="1498298" cy="4679358"/>
          </a:xfrm>
          <a:prstGeom prst="rect">
            <a:avLst/>
          </a:prstGeom>
        </p:spPr>
      </p:pic>
      <p:grpSp>
        <p:nvGrpSpPr>
          <p:cNvPr id="3" name="组合 27"/>
          <p:cNvGrpSpPr/>
          <p:nvPr/>
        </p:nvGrpSpPr>
        <p:grpSpPr>
          <a:xfrm>
            <a:off x="6370281" y="1596475"/>
            <a:ext cx="1015565" cy="923330"/>
            <a:chOff x="8395962" y="2056154"/>
            <a:chExt cx="1354086" cy="1231107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7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488231" y="2056154"/>
              <a:ext cx="1169550" cy="1231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rgbClr val="C85100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thăm</a:t>
              </a:r>
            </a:p>
            <a:p>
              <a:r>
                <a:rPr lang="en-US" altLang="zh-CN" sz="2700" dirty="0">
                  <a:solidFill>
                    <a:srgbClr val="C85100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 lớp</a:t>
              </a:r>
              <a:endParaRPr lang="zh-CN" altLang="en-US" sz="2700" dirty="0">
                <a:solidFill>
                  <a:srgbClr val="C85100"/>
                </a:solidFill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0" name="组合 2"/>
          <p:cNvGrpSpPr/>
          <p:nvPr/>
        </p:nvGrpSpPr>
        <p:grpSpPr>
          <a:xfrm>
            <a:off x="2298387" y="1313183"/>
            <a:ext cx="1090868" cy="928036"/>
            <a:chOff x="2966768" y="1678431"/>
            <a:chExt cx="1454490" cy="1237382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66768" y="1684706"/>
              <a:ext cx="1432443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700" dirty="0"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Chào</a:t>
              </a:r>
            </a:p>
            <a:p>
              <a:pPr algn="ctr"/>
              <a:r>
                <a:rPr lang="en-US" altLang="zh-CN" sz="2700" dirty="0"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 mừng</a:t>
              </a:r>
              <a:endParaRPr lang="zh-CN" altLang="en-US" sz="2700" dirty="0">
                <a:latin typeface="Times New Roman" pitchFamily="18" charset="0"/>
                <a:ea typeface="方正少儿简体" panose="03000509000000000000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13"/>
          <p:cNvGrpSpPr/>
          <p:nvPr/>
        </p:nvGrpSpPr>
        <p:grpSpPr>
          <a:xfrm>
            <a:off x="3546396" y="1556944"/>
            <a:ext cx="1194558" cy="923330"/>
            <a:chOff x="4630781" y="2003445"/>
            <a:chExt cx="1592743" cy="1231107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630781" y="2003445"/>
              <a:ext cx="1592743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</a:p>
            <a:p>
              <a:pPr algn="ctr"/>
              <a:r>
                <a:rPr lang="en-US" altLang="zh-CN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thầy cô</a:t>
              </a:r>
              <a:endParaRPr lang="zh-CN" alt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组合 22"/>
          <p:cNvGrpSpPr/>
          <p:nvPr/>
        </p:nvGrpSpPr>
        <p:grpSpPr>
          <a:xfrm>
            <a:off x="4907552" y="1529858"/>
            <a:ext cx="1170513" cy="929730"/>
            <a:chOff x="6445656" y="1967332"/>
            <a:chExt cx="1560683" cy="1239640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45656" y="1975865"/>
              <a:ext cx="1560683" cy="1231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700" dirty="0">
                  <a:solidFill>
                    <a:srgbClr val="0000FF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về </a:t>
              </a:r>
            </a:p>
            <a:p>
              <a:pPr algn="ctr"/>
              <a:r>
                <a:rPr lang="en-US" altLang="zh-CN" sz="2700" dirty="0">
                  <a:solidFill>
                    <a:srgbClr val="0000FF"/>
                  </a:solidFill>
                  <a:latin typeface="Times New Roman" pitchFamily="18" charset="0"/>
                  <a:ea typeface="方正少儿简体" panose="03000509000000000000" pitchFamily="65" charset="-122"/>
                  <a:cs typeface="Times New Roman" pitchFamily="18" charset="0"/>
                </a:rPr>
                <a:t>dự giờ,</a:t>
              </a:r>
              <a:endParaRPr lang="zh-CN" alt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105767" y="1408109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3550254" y="141683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5591566" y="1444083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6886923" y="1565408"/>
            <a:ext cx="490542" cy="13302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24517" y="2890078"/>
            <a:ext cx="4907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Lớp	      : 1</a:t>
            </a:r>
          </a:p>
          <a:p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2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: </a:t>
            </a:r>
            <a:endParaRPr lang="vi-VN" altLang="zh-CN" sz="2800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  <a:p>
            <a:r>
              <a:rPr lang="en-US" altLang="zh-CN" sz="2800" dirty="0" err="1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    :</a:t>
            </a:r>
            <a:endParaRPr lang="en-US" altLang="zh-CN" sz="2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30" name="纯音乐 - 轻快儿童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7482465" y="-1028950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42156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audio>
              <p:cMediaNode vol="80000" numSld="1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01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Cách vẽ cây: 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363359"/>
            <a:ext cx="4905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0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0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Vẽ lá cây bằng các chấm, nét, màu.</a:t>
            </a:r>
            <a:endParaRPr lang="en-US" sz="2000" dirty="0">
              <a:latin typeface=".VnTime"/>
              <a:ea typeface="Times New Roman"/>
              <a:cs typeface="Times New Roman"/>
            </a:endParaRPr>
          </a:p>
          <a:p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084" y="2916382"/>
            <a:ext cx="5584629" cy="372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5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01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Cách vẽ cây: 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97314"/>
            <a:ext cx="49057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0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</a:t>
            </a:r>
            <a:r>
              <a:rPr lang="vi-VN" sz="2000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Vẽ lá cây bằng các chấm, nét, màu.</a:t>
            </a:r>
            <a:endParaRPr lang="en-US" sz="2000" dirty="0">
              <a:latin typeface=".VnTime"/>
              <a:ea typeface="Times New Roman"/>
              <a:cs typeface="Times New Roman"/>
            </a:endParaRPr>
          </a:p>
          <a:p>
            <a:r>
              <a:rPr lang="nl-NL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effectLst/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472" y="3339597"/>
            <a:ext cx="4143473" cy="276231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0" y="2419290"/>
            <a:ext cx="492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0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Vẽ thân cây, cành cây bắng các nét.</a:t>
            </a:r>
            <a:endParaRPr lang="en-US" sz="2000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30" y="3339597"/>
            <a:ext cx="4195427" cy="27969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1932927" y="6373091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B1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6349326" y="6373091"/>
            <a:ext cx="8382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/>
              <a:t>B2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7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1" y="2417504"/>
            <a:ext cx="5999529" cy="43896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9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8" y="2410577"/>
            <a:ext cx="6019800" cy="4400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2" y="2514600"/>
            <a:ext cx="5857875" cy="41624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2431359"/>
            <a:ext cx="5927847" cy="42530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71" y="2417504"/>
            <a:ext cx="5999529" cy="438967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4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khảo tranh vẽ: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77" y="2590800"/>
            <a:ext cx="5562600" cy="39624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5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2032830"/>
            <a:ext cx="3494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Thực hành: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3009" y="2562863"/>
            <a:ext cx="87523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Các em hãy chọn và vẽ cây trong sân trường,vẽ thêm cảnh vật quanh cây.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013129"/>
            <a:ext cx="5247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VI. Trưng bày sản phẩm và chia sẻ: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4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81000" y="228600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: AI NHANH HƠN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166043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em hãy kể tên các loại cây mà em biết?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7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" y="1714500"/>
            <a:ext cx="89154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Tuyên dương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72740"/>
            <a:ext cx="4191000" cy="3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3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6" name="WordArt 44"/>
          <p:cNvSpPr>
            <a:spLocks noChangeArrowheads="1" noChangeShapeType="1" noTextEdit="1"/>
          </p:cNvSpPr>
          <p:nvPr/>
        </p:nvSpPr>
        <p:spPr bwMode="auto">
          <a:xfrm>
            <a:off x="1524003" y="1143002"/>
            <a:ext cx="28575" cy="1539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kern="10">
                <a:ln w="9525" cap="rnd">
                  <a:solidFill>
                    <a:srgbClr val="FFFFFF"/>
                  </a:solidFill>
                  <a:prstDash val="sysDot"/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Aristote"/>
              </a:rPr>
              <a:t>i</a:t>
            </a:r>
          </a:p>
        </p:txBody>
      </p:sp>
      <p:sp>
        <p:nvSpPr>
          <p:cNvPr id="28717" name="WordArt 45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19050" cy="952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.VnCommercial Script"/>
              </a:rPr>
              <a:t>i</a:t>
            </a: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897029" y="2064604"/>
            <a:ext cx="71801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Tiết học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đến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đây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kết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thúc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1339261" y="2895601"/>
            <a:ext cx="6155916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Kính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chúc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Quý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hầy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cô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5500" b="1" dirty="0" err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khoẻ</a:t>
            </a:r>
            <a:r>
              <a:rPr lang="en-US" sz="5500" b="1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90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nimBg="1"/>
      <p:bldP spid="28717" grpId="0" animBg="1"/>
      <p:bldP spid="28718" grpId="0"/>
      <p:bldP spid="287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" y="1714500"/>
            <a:ext cx="8915400" cy="11430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</a:rPr>
              <a:t>CHÚC MỪNG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72740"/>
            <a:ext cx="4191000" cy="36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8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47850"/>
            <a:ext cx="4602163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81000" y="228600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3276600" cy="457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81000" y="330200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2286000"/>
            <a:ext cx="8957960" cy="39243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9501" y="2286000"/>
            <a:ext cx="206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>
                <a:solidFill>
                  <a:srgbClr val="7030A0"/>
                </a:solidFill>
                <a:latin typeface="Times New Roman"/>
              </a:rPr>
              <a:t>MỤC TIÊU: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4497" y="2909322"/>
            <a:ext cx="8887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 biết được khung cảnh và các hoạt động ở nhà trường.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 được bức tranh về nhà trường.</a:t>
            </a:r>
          </a:p>
          <a:p>
            <a:pPr marL="285750" indent="-285750">
              <a:buFontTx/>
              <a:buChar char="-"/>
            </a:pP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 được cảm nhận về sự kết hợp hài hòa của chấm, nét, hình, màu, đậm nhạt và khung cảnh trong tranh.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37" y="2165529"/>
            <a:ext cx="2180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Quan sát: </a:t>
            </a:r>
            <a:endParaRPr lang="en-US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/>
          <a:stretch/>
        </p:blipFill>
        <p:spPr>
          <a:xfrm>
            <a:off x="0" y="0"/>
            <a:ext cx="9144000" cy="58119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Em thấy cây có những bộ phận gì?</a:t>
            </a:r>
            <a:endParaRPr lang="en-US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Em sẽ vẽ cây nào trong sân trường?</a:t>
            </a:r>
            <a:endParaRPr lang="en-US" sz="36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09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Thân cây to hay nhỏ, cao hay thấp?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0782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Em thấy cây có những bộ phận gì?</a:t>
            </a:r>
            <a:endParaRPr lang="en-US" sz="36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11982"/>
            <a:ext cx="9144000" cy="10460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Hình và màu của lá cây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00069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937" y="2165529"/>
            <a:ext cx="23230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Quan sát: </a:t>
            </a:r>
            <a:endParaRPr lang="en-US" sz="1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6927" y="2819400"/>
            <a:ext cx="8957960" cy="39243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prstClr val="black"/>
                </a:solidFill>
                <a:prstDash val="lgDashDot"/>
              </a:ln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6374" y="2947555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1" u="sng" dirty="0" smtClean="0">
                <a:solidFill>
                  <a:srgbClr val="7030A0"/>
                </a:solidFill>
                <a:latin typeface="Times New Roman"/>
              </a:rPr>
              <a:t>Tóm tắt: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370" y="3570877"/>
            <a:ext cx="88873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4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8600"/>
            <a:ext cx="59436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365918" y="353805"/>
            <a:ext cx="871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864" y="59323"/>
            <a:ext cx="2316163" cy="33855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Chủ đề: NHÀ TRƯỜNG</a:t>
            </a:r>
            <a:endParaRPr lang="en-US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937" y="1428929"/>
            <a:ext cx="908288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Bài: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TRONG SÂN TRƯỜNG EM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609" y="1894284"/>
            <a:ext cx="3019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Cách vẽ cây: </a:t>
            </a:r>
            <a:endParaRPr lang="en-US" sz="1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5" y="2784251"/>
            <a:ext cx="5962650" cy="3975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2363359"/>
            <a:ext cx="4925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nl-NL" sz="20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Bước 1</a:t>
            </a:r>
            <a:r>
              <a:rPr lang="nl-NL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 Vẽ thân cây, cành cây bắng các nét.</a:t>
            </a:r>
            <a:endParaRPr lang="en-US" sz="2000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717</Words>
  <Application>Microsoft Office PowerPoint</Application>
  <PresentationFormat>On-screen Show (4:3)</PresentationFormat>
  <Paragraphs>134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8.1 Pro</dc:creator>
  <cp:lastModifiedBy>Win 8.1 Pro</cp:lastModifiedBy>
  <cp:revision>12</cp:revision>
  <dcterms:created xsi:type="dcterms:W3CDTF">2020-11-15T13:14:42Z</dcterms:created>
  <dcterms:modified xsi:type="dcterms:W3CDTF">2020-11-24T13:40:43Z</dcterms:modified>
</cp:coreProperties>
</file>