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4"/>
  </p:sldMasterIdLst>
  <p:notesMasterIdLst>
    <p:notesMasterId r:id="rId17"/>
  </p:notesMasterIdLst>
  <p:handoutMasterIdLst>
    <p:handoutMasterId r:id="rId18"/>
  </p:handoutMasterIdLst>
  <p:sldIdLst>
    <p:sldId id="1908" r:id="rId5"/>
    <p:sldId id="1868" r:id="rId6"/>
    <p:sldId id="1916" r:id="rId7"/>
    <p:sldId id="1889" r:id="rId8"/>
    <p:sldId id="1918" r:id="rId9"/>
    <p:sldId id="1911" r:id="rId10"/>
    <p:sldId id="1892" r:id="rId11"/>
    <p:sldId id="1893" r:id="rId12"/>
    <p:sldId id="271" r:id="rId13"/>
    <p:sldId id="1913" r:id="rId14"/>
    <p:sldId id="1894" r:id="rId15"/>
    <p:sldId id="1870" r:id="rId1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Lines theme" id="{EE9670AD-028C-4190-AAA8-2AF0F3B1E372}">
          <p14:sldIdLst>
            <p14:sldId id="1908"/>
            <p14:sldId id="1868"/>
            <p14:sldId id="1916"/>
            <p14:sldId id="1889"/>
            <p14:sldId id="1918"/>
            <p14:sldId id="1911"/>
            <p14:sldId id="1892"/>
            <p14:sldId id="1893"/>
            <p14:sldId id="271"/>
            <p14:sldId id="1913"/>
            <p14:sldId id="1894"/>
            <p14:sldId id="1870"/>
          </p14:sldIdLst>
        </p14:section>
      </p14:sectionLst>
    </p:ext>
    <p:ext uri="{EFAFB233-063F-42B5-8137-9DF3F51BA10A}">
      <p15:sldGuideLst xmlns:p15="http://schemas.microsoft.com/office/powerpoint/2012/main">
        <p15:guide id="1" orient="horz" pos="2160" userDrawn="1">
          <p15:clr>
            <a:srgbClr val="A4A3A4"/>
          </p15:clr>
        </p15:guide>
        <p15:guide id="2" pos="461" userDrawn="1">
          <p15:clr>
            <a:srgbClr val="A4A3A4"/>
          </p15:clr>
        </p15:guide>
        <p15:guide id="3" pos="7197" userDrawn="1">
          <p15:clr>
            <a:srgbClr val="A4A3A4"/>
          </p15:clr>
        </p15:guide>
        <p15:guide id="4" pos="43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0E6DC"/>
    <a:srgbClr val="ECE0D4"/>
    <a:srgbClr val="D1B497"/>
    <a:srgbClr val="E3D1BF"/>
    <a:srgbClr val="AA673C"/>
    <a:srgbClr val="6A6967"/>
    <a:srgbClr val="C19C84"/>
    <a:srgbClr val="F8EBE0"/>
    <a:srgbClr val="FF2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41" autoAdjust="0"/>
  </p:normalViewPr>
  <p:slideViewPr>
    <p:cSldViewPr snapToGrid="0">
      <p:cViewPr varScale="1">
        <p:scale>
          <a:sx n="82" d="100"/>
          <a:sy n="82" d="100"/>
        </p:scale>
        <p:origin x="720" y="62"/>
      </p:cViewPr>
      <p:guideLst>
        <p:guide orient="horz" pos="2160"/>
        <p:guide pos="461"/>
        <p:guide pos="7197"/>
        <p:guide pos="4384"/>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184"/>
    </p:cViewPr>
  </p:sorterViewPr>
  <p:notesViewPr>
    <p:cSldViewPr snapToGrid="0">
      <p:cViewPr varScale="1">
        <p:scale>
          <a:sx n="48" d="100"/>
          <a:sy n="48" d="100"/>
        </p:scale>
        <p:origin x="1828"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CC79A4-0B25-469F-9B41-E1B92476C6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5F87740-790C-4B8E-8BDF-37374E5C19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8EE06D-E2C5-4DF1-B3C1-8E9169AAB10D}" type="datetimeFigureOut">
              <a:rPr lang="en-US" smtClean="0"/>
              <a:t>8/28/2023</a:t>
            </a:fld>
            <a:endParaRPr lang="en-US" dirty="0"/>
          </a:p>
        </p:txBody>
      </p:sp>
      <p:sp>
        <p:nvSpPr>
          <p:cNvPr id="4" name="Footer Placeholder 3">
            <a:extLst>
              <a:ext uri="{FF2B5EF4-FFF2-40B4-BE49-F238E27FC236}">
                <a16:creationId xmlns:a16="http://schemas.microsoft.com/office/drawing/2014/main" id="{75C8AAF8-731F-4C2E-B690-3086B25AFC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1C11FA-B74B-44E5-9E55-A45B9911BEF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EE2F40-54C0-4227-BA47-31BF544EF93E}" type="slidenum">
              <a:rPr lang="en-US" smtClean="0"/>
              <a:t>‹#›</a:t>
            </a:fld>
            <a:endParaRPr lang="en-US" dirty="0"/>
          </a:p>
        </p:txBody>
      </p:sp>
    </p:spTree>
    <p:extLst>
      <p:ext uri="{BB962C8B-B14F-4D97-AF65-F5344CB8AC3E}">
        <p14:creationId xmlns:p14="http://schemas.microsoft.com/office/powerpoint/2010/main" val="3790744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a:t>
            </a:fld>
            <a:endParaRPr lang="en-US" altLang="en-US" dirty="0"/>
          </a:p>
        </p:txBody>
      </p:sp>
    </p:spTree>
    <p:extLst>
      <p:ext uri="{BB962C8B-B14F-4D97-AF65-F5344CB8AC3E}">
        <p14:creationId xmlns:p14="http://schemas.microsoft.com/office/powerpoint/2010/main" val="1632278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8</a:t>
            </a:fld>
            <a:endParaRPr lang="en-US" altLang="en-US" dirty="0"/>
          </a:p>
        </p:txBody>
      </p:sp>
    </p:spTree>
    <p:extLst>
      <p:ext uri="{BB962C8B-B14F-4D97-AF65-F5344CB8AC3E}">
        <p14:creationId xmlns:p14="http://schemas.microsoft.com/office/powerpoint/2010/main" val="3722374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84148aafaa_0_1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84148aafaa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tx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7007FCA-3EC9-46F6-BE85-2DE9F97B485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sp>
        <p:nvSpPr>
          <p:cNvPr id="383" name="Title 381">
            <a:extLst>
              <a:ext uri="{FF2B5EF4-FFF2-40B4-BE49-F238E27FC236}">
                <a16:creationId xmlns:a16="http://schemas.microsoft.com/office/drawing/2014/main" id="{219026B8-F099-4229-B446-9FE2B966BEF7}"/>
              </a:ext>
            </a:extLst>
          </p:cNvPr>
          <p:cNvSpPr>
            <a:spLocks noGrp="1"/>
          </p:cNvSpPr>
          <p:nvPr>
            <p:ph type="title"/>
          </p:nvPr>
        </p:nvSpPr>
        <p:spPr>
          <a:xfrm>
            <a:off x="2581656" y="2304288"/>
            <a:ext cx="7022592" cy="2258568"/>
          </a:xfrm>
        </p:spPr>
        <p:txBody>
          <a:bodyPr vert="horz" lIns="91440" tIns="45720" rIns="91440" bIns="45720" rtlCol="0" anchor="ctr">
            <a:normAutofit/>
          </a:bodyPr>
          <a:lstStyle>
            <a:lvl1pPr algn="ctr">
              <a:defRPr lang="en-US" sz="4800" b="1">
                <a:solidFill>
                  <a:schemeClr val="accent4">
                    <a:lumMod val="75000"/>
                  </a:schemeClr>
                </a:solidFill>
                <a:ea typeface="+mn-ea"/>
                <a:cs typeface="+mn-cs"/>
              </a:defRPr>
            </a:lvl1pPr>
          </a:lstStyle>
          <a:p>
            <a:pPr marL="0" lvl="0" indent="0" algn="ctr">
              <a:lnSpc>
                <a:spcPct val="11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063099788"/>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accent5"/>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pic>
        <p:nvPicPr>
          <p:cNvPr id="2" name="Graphic 1">
            <a:extLst>
              <a:ext uri="{FF2B5EF4-FFF2-40B4-BE49-F238E27FC236}">
                <a16:creationId xmlns:a16="http://schemas.microsoft.com/office/drawing/2014/main" id="{29AB818C-9403-4CA7-8FC5-347DDE455E77}"/>
              </a:ext>
            </a:extLst>
          </p:cNvPr>
          <p:cNvPicPr>
            <a:picLocks noChangeAspect="1"/>
          </p:cNvPicPr>
          <p:nvPr userDrawn="1"/>
        </p:nvPicPr>
        <p:blipFill>
          <a:blip r:embed="rId2">
            <a:alphaModFix amt="40000"/>
            <a:extLst>
              <a:ext uri="{96DAC541-7B7A-43D3-8B79-37D633B846F1}">
                <asvg:svgBlip xmlns="" xmlns:asvg="http://schemas.microsoft.com/office/drawing/2016/SVG/main" r:embed="rId3"/>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1270356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3"/>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
        <p:nvSpPr>
          <p:cNvPr id="4" name="Title 1">
            <a:extLst>
              <a:ext uri="{FF2B5EF4-FFF2-40B4-BE49-F238E27FC236}">
                <a16:creationId xmlns:a16="http://schemas.microsoft.com/office/drawing/2014/main" id="{F858EEFF-117E-4B86-B6B2-CD8F71AA8C4A}"/>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4">
                    <a:lumMod val="40000"/>
                    <a:lumOff val="60000"/>
                  </a:schemeClr>
                </a:solidFill>
                <a:effectLst/>
                <a:latin typeface="+mj-lt"/>
                <a:ea typeface="+mn-ea"/>
                <a:cs typeface="Segoe UI" pitchFamily="34" charset="0"/>
              </a:defRPr>
            </a:lvl1pPr>
          </a:lstStyle>
          <a:p>
            <a:pPr lvl="0"/>
            <a:r>
              <a:rPr lang="en-US" dirty="0"/>
              <a:t>Click to edit Master text styles</a:t>
            </a:r>
          </a:p>
        </p:txBody>
      </p:sp>
      <p:pic>
        <p:nvPicPr>
          <p:cNvPr id="3" name="Graphic 2" hidden="1">
            <a:extLst>
              <a:ext uri="{FF2B5EF4-FFF2-40B4-BE49-F238E27FC236}">
                <a16:creationId xmlns:a16="http://schemas.microsoft.com/office/drawing/2014/main" id="{D0B12BD8-7E23-4DB3-9F3C-68F6FF145E6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772650" y="0"/>
            <a:ext cx="2419350" cy="2619375"/>
          </a:xfrm>
          <a:prstGeom prst="rect">
            <a:avLst/>
          </a:prstGeom>
        </p:spPr>
      </p:pic>
      <p:pic>
        <p:nvPicPr>
          <p:cNvPr id="2" name="Graphic 1">
            <a:extLst>
              <a:ext uri="{FF2B5EF4-FFF2-40B4-BE49-F238E27FC236}">
                <a16:creationId xmlns:a16="http://schemas.microsoft.com/office/drawing/2014/main" id="{85143907-CDEB-455C-878E-7AE28AF7D2BE}"/>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flipV="1">
            <a:off x="5418919" y="0"/>
            <a:ext cx="6407956" cy="1783952"/>
          </a:xfrm>
          <a:prstGeom prst="rect">
            <a:avLst/>
          </a:prstGeom>
        </p:spPr>
      </p:pic>
    </p:spTree>
    <p:extLst>
      <p:ext uri="{BB962C8B-B14F-4D97-AF65-F5344CB8AC3E}">
        <p14:creationId xmlns:p14="http://schemas.microsoft.com/office/powerpoint/2010/main" val="549727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t>8/28/2023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t>‹#›</a:t>
            </a:fld>
            <a:endParaRPr lang="en-US" dirty="0"/>
          </a:p>
        </p:txBody>
      </p:sp>
    </p:spTree>
    <p:extLst>
      <p:ext uri="{BB962C8B-B14F-4D97-AF65-F5344CB8AC3E}">
        <p14:creationId xmlns:p14="http://schemas.microsoft.com/office/powerpoint/2010/main" val="2522832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gradFill>
          <a:gsLst>
            <a:gs pos="0">
              <a:srgbClr val="FFFFFF"/>
            </a:gs>
            <a:gs pos="100000">
              <a:srgbClr val="EFEFEF"/>
            </a:gs>
          </a:gsLst>
          <a:path path="circle">
            <a:fillToRect l="50000" t="50000" r="50000" b="50000"/>
          </a:path>
          <a:tileRect/>
        </a:gradFill>
        <a:effectLst/>
      </p:bgPr>
    </p:bg>
    <p:spTree>
      <p:nvGrpSpPr>
        <p:cNvPr id="1" name="Shape 616"/>
        <p:cNvGrpSpPr/>
        <p:nvPr/>
      </p:nvGrpSpPr>
      <p:grpSpPr>
        <a:xfrm>
          <a:off x="0" y="0"/>
          <a:ext cx="0" cy="0"/>
          <a:chOff x="0" y="0"/>
          <a:chExt cx="0" cy="0"/>
        </a:xfrm>
      </p:grpSpPr>
      <p:sp>
        <p:nvSpPr>
          <p:cNvPr id="617" name="Google Shape;617;p11"/>
          <p:cNvSpPr txBox="1"/>
          <p:nvPr/>
        </p:nvSpPr>
        <p:spPr>
          <a:xfrm rot="-5400000" flipH="1">
            <a:off x="11215350" y="588135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Barlow Condensed"/>
                <a:ea typeface="Barlow Condensed"/>
                <a:cs typeface="Barlow Condensed"/>
                <a:sym typeface="Barlow Condensed"/>
              </a:rPr>
              <a:t>SLIDESMANIA.COM</a:t>
            </a:r>
            <a:endParaRPr>
              <a:latin typeface="Barlow Condensed"/>
              <a:ea typeface="Barlow Condensed"/>
              <a:cs typeface="Barlow Condensed"/>
              <a:sym typeface="Barlow Condensed"/>
            </a:endParaRPr>
          </a:p>
        </p:txBody>
      </p:sp>
    </p:spTree>
    <p:extLst>
      <p:ext uri="{BB962C8B-B14F-4D97-AF65-F5344CB8AC3E}">
        <p14:creationId xmlns:p14="http://schemas.microsoft.com/office/powerpoint/2010/main" val="3156909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4"/>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solidFill>
                  <a:schemeClr val="accent4">
                    <a:lumMod val="50000"/>
                  </a:schemeClr>
                </a:solidFill>
              </a:defRPr>
            </a:lvl1pPr>
            <a:lvl2pPr marL="283464" indent="-283464">
              <a:spcBef>
                <a:spcPts val="1000"/>
              </a:spcBef>
              <a:defRPr sz="1800">
                <a:solidFill>
                  <a:schemeClr val="accent4">
                    <a:lumMod val="50000"/>
                  </a:schemeClr>
                </a:solidFill>
              </a:defRPr>
            </a:lvl2pPr>
          </a:lstStyle>
          <a:p>
            <a:pPr lvl="0"/>
            <a:r>
              <a:rPr lang="en-US"/>
              <a:t>Click to edit Master text styles</a:t>
            </a:r>
          </a:p>
          <a:p>
            <a:pPr lvl="1"/>
            <a:r>
              <a:rPr lang="en-US"/>
              <a:t>Second level</a:t>
            </a:r>
          </a:p>
        </p:txBody>
      </p:sp>
      <p:sp>
        <p:nvSpPr>
          <p:cNvPr id="14" name="Picture Placeholder 13">
            <a:extLst>
              <a:ext uri="{FF2B5EF4-FFF2-40B4-BE49-F238E27FC236}">
                <a16:creationId xmlns:a16="http://schemas.microsoft.com/office/drawing/2014/main" id="{9B1932CF-F265-4AEE-8704-F42C01AFB479}"/>
              </a:ext>
            </a:extLst>
          </p:cNvPr>
          <p:cNvSpPr>
            <a:spLocks noGrp="1"/>
          </p:cNvSpPr>
          <p:nvPr>
            <p:ph type="pic" sz="quarter" idx="10"/>
          </p:nvPr>
        </p:nvSpPr>
        <p:spPr>
          <a:xfrm>
            <a:off x="6858000" y="715963"/>
            <a:ext cx="4572000" cy="5113336"/>
          </a:xfrm>
        </p:spPr>
        <p:txBody>
          <a:bodyPr/>
          <a:lstStyle>
            <a:lvl1pPr algn="ctr">
              <a:buNone/>
              <a:defRPr sz="1600">
                <a:solidFill>
                  <a:schemeClr val="accent4">
                    <a:lumMod val="50000"/>
                  </a:schemeClr>
                </a:solidFill>
              </a:defRPr>
            </a:lvl1pPr>
          </a:lstStyle>
          <a:p>
            <a:r>
              <a:rPr lang="en-US"/>
              <a:t>Click icon to add picture</a:t>
            </a:r>
            <a:endParaRPr lang="en-US" dirty="0"/>
          </a:p>
        </p:txBody>
      </p:sp>
      <p:pic>
        <p:nvPicPr>
          <p:cNvPr id="2" name="Graphic 1">
            <a:extLst>
              <a:ext uri="{FF2B5EF4-FFF2-40B4-BE49-F238E27FC236}">
                <a16:creationId xmlns:a16="http://schemas.microsoft.com/office/drawing/2014/main" id="{09498076-A8F2-48B0-807A-C402BDA60D35}"/>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5074048"/>
            <a:ext cx="6407956" cy="1783952"/>
          </a:xfrm>
          <a:prstGeom prst="rect">
            <a:avLst/>
          </a:prstGeom>
        </p:spPr>
      </p:pic>
      <p:sp>
        <p:nvSpPr>
          <p:cNvPr id="3" name="Title 2">
            <a:extLst>
              <a:ext uri="{FF2B5EF4-FFF2-40B4-BE49-F238E27FC236}">
                <a16:creationId xmlns:a16="http://schemas.microsoft.com/office/drawing/2014/main" id="{5CF9E2C1-844F-4C0E-A423-111C77AEEF18}"/>
              </a:ext>
            </a:extLst>
          </p:cNvPr>
          <p:cNvSpPr>
            <a:spLocks noGrp="1"/>
          </p:cNvSpPr>
          <p:nvPr>
            <p:ph type="title"/>
          </p:nvPr>
        </p:nvSpPr>
        <p:spPr>
          <a:xfrm>
            <a:off x="762000" y="715961"/>
            <a:ext cx="5334000"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4100089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1"/>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lvl1pPr>
            <a:lvl2pPr marL="283464" indent="-283464">
              <a:spcBef>
                <a:spcPts val="1000"/>
              </a:spcBef>
              <a:defRPr sz="1800"/>
            </a:lvl2pPr>
          </a:lstStyle>
          <a:p>
            <a:pPr lvl="0"/>
            <a:r>
              <a:rPr lang="en-US"/>
              <a:t>Click to edit Master text styles</a:t>
            </a:r>
          </a:p>
          <a:p>
            <a:pPr lvl="1"/>
            <a:r>
              <a:rPr lang="en-US"/>
              <a:t>Second level</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444081"/>
            <a:ext cx="4572000" cy="2362200"/>
          </a:xfrm>
        </p:spPr>
        <p:txBody>
          <a:bodyPr>
            <a:normAutofit/>
          </a:bodyPr>
          <a:lstStyle>
            <a:lvl1pPr>
              <a:buNone/>
              <a:defRPr sz="1800"/>
            </a:lvl1pPr>
          </a:lstStyle>
          <a:p>
            <a:r>
              <a:rPr lang="en-US"/>
              <a:t>Click icon to add picture</a:t>
            </a:r>
            <a:endParaRPr lang="en-US" dirty="0"/>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p:spPr>
        <p:txBody>
          <a:bodyPr>
            <a:normAutofit/>
          </a:bodyPr>
          <a:lstStyle>
            <a:lvl1pPr>
              <a:buNone/>
              <a:defRPr sz="1800"/>
            </a:lvl1pPr>
          </a:lstStyle>
          <a:p>
            <a:r>
              <a:rPr lang="en-US"/>
              <a:t>Click icon to add picture</a:t>
            </a:r>
            <a:endParaRPr lang="en-US" dirty="0"/>
          </a:p>
        </p:txBody>
      </p:sp>
      <p:pic>
        <p:nvPicPr>
          <p:cNvPr id="2" name="Graphic 1" hidden="1">
            <a:extLst>
              <a:ext uri="{FF2B5EF4-FFF2-40B4-BE49-F238E27FC236}">
                <a16:creationId xmlns:a16="http://schemas.microsoft.com/office/drawing/2014/main" id="{295740BA-9B4E-4B38-827D-32544CDF758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5892800"/>
            <a:ext cx="12192000" cy="965200"/>
          </a:xfrm>
          <a:prstGeom prst="rect">
            <a:avLst/>
          </a:prstGeom>
        </p:spPr>
      </p:pic>
      <p:pic>
        <p:nvPicPr>
          <p:cNvPr id="3" name="Graphic 2">
            <a:extLst>
              <a:ext uri="{FF2B5EF4-FFF2-40B4-BE49-F238E27FC236}">
                <a16:creationId xmlns:a16="http://schemas.microsoft.com/office/drawing/2014/main" id="{29C593AE-D9D2-42FE-A240-F97D187261D7}"/>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0" y="5327681"/>
            <a:ext cx="5496910" cy="1530320"/>
          </a:xfrm>
          <a:prstGeom prst="rect">
            <a:avLst/>
          </a:prstGeom>
        </p:spPr>
      </p:pic>
      <p:sp>
        <p:nvSpPr>
          <p:cNvPr id="11" name="Title 2">
            <a:extLst>
              <a:ext uri="{FF2B5EF4-FFF2-40B4-BE49-F238E27FC236}">
                <a16:creationId xmlns:a16="http://schemas.microsoft.com/office/drawing/2014/main" id="{9AA0A799-2244-4DB2-ACAB-F6DA87A73055}"/>
              </a:ext>
            </a:extLst>
          </p:cNvPr>
          <p:cNvSpPr>
            <a:spLocks noGrp="1"/>
          </p:cNvSpPr>
          <p:nvPr>
            <p:ph type="title"/>
          </p:nvPr>
        </p:nvSpPr>
        <p:spPr>
          <a:xfrm>
            <a:off x="762000" y="715961"/>
            <a:ext cx="5334000" cy="1189037"/>
          </a:xfrm>
        </p:spPr>
        <p:txBody>
          <a:bodyPr vert="horz" lIns="91440" tIns="45720" rIns="91440" bIns="45720" rtlCol="0" anchor="t">
            <a:normAutofit/>
          </a:bodyPr>
          <a:lstStyle>
            <a:lvl1pPr>
              <a:defRPr lang="en-US" sz="4000" b="1">
                <a:solidFill>
                  <a:schemeClr val="tx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830834994"/>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attern Content Dark">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bg1"/>
                </a:solidFill>
              </a:defRPr>
            </a:lvl1pPr>
            <a:lvl2pPr marL="283464" indent="-283464">
              <a:spcBef>
                <a:spcPts val="1000"/>
              </a:spcBef>
              <a:defRPr sz="1800">
                <a:solidFill>
                  <a:schemeClr val="bg1"/>
                </a:solidFill>
              </a:defRPr>
            </a:lvl2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id="{A997D967-7D0C-43B1-AF0D-22448F0504A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055106" y="0"/>
            <a:ext cx="3136894" cy="6858000"/>
          </a:xfrm>
          <a:prstGeom prst="rect">
            <a:avLst/>
          </a:prstGeom>
        </p:spPr>
      </p:pic>
      <p:sp>
        <p:nvSpPr>
          <p:cNvPr id="5" name="Title 2">
            <a:extLst>
              <a:ext uri="{FF2B5EF4-FFF2-40B4-BE49-F238E27FC236}">
                <a16:creationId xmlns:a16="http://schemas.microsoft.com/office/drawing/2014/main" id="{9B292CAA-5A7B-44A6-B47D-2FE9F593A944}"/>
              </a:ext>
            </a:extLst>
          </p:cNvPr>
          <p:cNvSpPr>
            <a:spLocks noGrp="1"/>
          </p:cNvSpPr>
          <p:nvPr>
            <p:ph type="title"/>
          </p:nvPr>
        </p:nvSpPr>
        <p:spPr>
          <a:xfrm>
            <a:off x="761999" y="715961"/>
            <a:ext cx="6476999" cy="1189037"/>
          </a:xfrm>
        </p:spPr>
        <p:txBody>
          <a:bodyPr vert="horz" lIns="91440" tIns="45720" rIns="91440" bIns="45720" rtlCol="0" anchor="t">
            <a:normAutofit/>
          </a:bodyPr>
          <a:lstStyle>
            <a:lvl1pPr>
              <a:defRPr lang="en-US" sz="4000" b="1">
                <a:solidFill>
                  <a:schemeClr val="bg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5622252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attern Content Light">
    <p:bg>
      <p:bgPr>
        <a:solidFill>
          <a:schemeClr val="bg1"/>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accent1">
                    <a:lumMod val="50000"/>
                  </a:schemeClr>
                </a:solidFill>
              </a:defRPr>
            </a:lvl1pPr>
            <a:lvl2pPr marL="283464" indent="-283464">
              <a:spcBef>
                <a:spcPts val="1000"/>
              </a:spcBef>
              <a:defRPr sz="1800">
                <a:solidFill>
                  <a:schemeClr val="accent1">
                    <a:lumMod val="50000"/>
                  </a:schemeClr>
                </a:solidFill>
              </a:defRPr>
            </a:lvl2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id="{A997D967-7D0C-43B1-AF0D-22448F0504A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055106" y="0"/>
            <a:ext cx="3136894" cy="6858000"/>
          </a:xfrm>
          <a:prstGeom prst="rect">
            <a:avLst/>
          </a:prstGeom>
        </p:spPr>
      </p:pic>
      <p:sp>
        <p:nvSpPr>
          <p:cNvPr id="5" name="Title 2">
            <a:extLst>
              <a:ext uri="{FF2B5EF4-FFF2-40B4-BE49-F238E27FC236}">
                <a16:creationId xmlns:a16="http://schemas.microsoft.com/office/drawing/2014/main" id="{9B292CAA-5A7B-44A6-B47D-2FE9F593A944}"/>
              </a:ext>
            </a:extLst>
          </p:cNvPr>
          <p:cNvSpPr>
            <a:spLocks noGrp="1"/>
          </p:cNvSpPr>
          <p:nvPr>
            <p:ph type="title"/>
          </p:nvPr>
        </p:nvSpPr>
        <p:spPr>
          <a:xfrm>
            <a:off x="761999" y="715961"/>
            <a:ext cx="6476999"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421192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tx1"/>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457700" y="1905000"/>
            <a:ext cx="7219043" cy="3276600"/>
          </a:xfrm>
        </p:spPr>
        <p:txBody>
          <a:bodyPr/>
          <a:lstStyle>
            <a:lvl1pPr marL="0" indent="0">
              <a:buNone/>
              <a:defRPr sz="1800" b="1">
                <a:solidFill>
                  <a:schemeClr val="accent1">
                    <a:lumMod val="50000"/>
                  </a:schemeClr>
                </a:solidFill>
              </a:defRPr>
            </a:lvl1pPr>
            <a:lvl2pPr marL="283464" indent="-283464">
              <a:spcBef>
                <a:spcPts val="1000"/>
              </a:spcBef>
              <a:defRPr sz="1800">
                <a:solidFill>
                  <a:schemeClr val="accent1">
                    <a:lumMod val="50000"/>
                  </a:schemeClr>
                </a:solidFill>
              </a:defRPr>
            </a:lvl2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id="{805C4425-09AC-4097-B868-D49C9D64C8F9}"/>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403"/>
            <a:ext cx="3720664" cy="6857194"/>
          </a:xfrm>
          <a:prstGeom prst="rect">
            <a:avLst/>
          </a:prstGeom>
        </p:spPr>
      </p:pic>
      <p:sp>
        <p:nvSpPr>
          <p:cNvPr id="5" name="Title 2">
            <a:extLst>
              <a:ext uri="{FF2B5EF4-FFF2-40B4-BE49-F238E27FC236}">
                <a16:creationId xmlns:a16="http://schemas.microsoft.com/office/drawing/2014/main" id="{C6104E15-F449-422E-973A-1899DDF43DE1}"/>
              </a:ext>
            </a:extLst>
          </p:cNvPr>
          <p:cNvSpPr>
            <a:spLocks noGrp="1"/>
          </p:cNvSpPr>
          <p:nvPr>
            <p:ph type="title"/>
          </p:nvPr>
        </p:nvSpPr>
        <p:spPr>
          <a:xfrm>
            <a:off x="4457699" y="715961"/>
            <a:ext cx="7219043"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95596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fetti Content Orang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470216E-CA87-491C-BBBE-DDFD70D768F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3994" t="34041" r="11052" b="45480"/>
          <a:stretch/>
        </p:blipFill>
        <p:spPr>
          <a:xfrm>
            <a:off x="-3048" y="35012"/>
            <a:ext cx="12198096" cy="6787977"/>
          </a:xfrm>
          <a:prstGeom prst="rect">
            <a:avLst/>
          </a:prstGeom>
        </p:spPr>
      </p:pic>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p14="http://schemas.microsoft.com/office/powerpoint/2010/main" val="19018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etti Content Green">
    <p:bg>
      <p:bgPr>
        <a:solidFill>
          <a:schemeClr val="accent5"/>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470216E-CA87-491C-BBBE-DDFD70D768F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3994" t="34041" r="11052" b="45480"/>
          <a:stretch/>
        </p:blipFill>
        <p:spPr>
          <a:xfrm>
            <a:off x="-3048" y="35012"/>
            <a:ext cx="12198096" cy="6787977"/>
          </a:xfrm>
          <a:prstGeom prst="rect">
            <a:avLst/>
          </a:prstGeom>
        </p:spPr>
      </p:pic>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p14="http://schemas.microsoft.com/office/powerpoint/2010/main" val="164887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Pattern Black">
    <p:bg>
      <p:bgPr>
        <a:solidFill>
          <a:schemeClr val="accent4"/>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accent1">
                    <a:lumMod val="75000"/>
                  </a:schemeClr>
                </a:solidFill>
                <a:latin typeface="+mn-lt"/>
                <a:ea typeface="+mn-ea"/>
                <a:cs typeface="+mn-cs"/>
              </a:defRPr>
            </a:lvl1pPr>
          </a:lstStyle>
          <a:p>
            <a:pPr lvl="0"/>
            <a:r>
              <a:rPr lang="en-US"/>
              <a:t>Insert content here</a:t>
            </a:r>
          </a:p>
        </p:txBody>
      </p:sp>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pPr lvl="0"/>
            <a:r>
              <a:rPr lang="en-US" dirty="0"/>
              <a:t>Click to edit Master text styles</a:t>
            </a:r>
          </a:p>
        </p:txBody>
      </p:sp>
      <p:pic>
        <p:nvPicPr>
          <p:cNvPr id="3" name="Graphic 2">
            <a:extLst>
              <a:ext uri="{FF2B5EF4-FFF2-40B4-BE49-F238E27FC236}">
                <a16:creationId xmlns:a16="http://schemas.microsoft.com/office/drawing/2014/main" id="{F781D833-01F3-4F75-8F62-D60039CA3703}"/>
              </a:ext>
            </a:extLst>
          </p:cNvPr>
          <p:cNvPicPr>
            <a:picLocks noChangeAspect="1"/>
          </p:cNvPicPr>
          <p:nvPr userDrawn="1"/>
        </p:nvPicPr>
        <p:blipFill>
          <a:blip r:embed="rId2">
            <a:alphaModFix amt="50000"/>
            <a:extLst>
              <a:ext uri="{96DAC541-7B7A-43D3-8B79-37D633B846F1}">
                <asvg:svgBlip xmlns="" xmlns:asvg="http://schemas.microsoft.com/office/drawing/2016/SVG/main" r:embed="rId3"/>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1273945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4696-E1F3-49EF-AEC8-730A16D9A23F}" type="datetimeFigureOut">
              <a:rPr lang="en-US" altLang="en-US" smtClean="0"/>
              <a:pPr/>
              <a:t>8/28/2023</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3991899034"/>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7" r:id="rId5"/>
    <p:sldLayoutId id="2147483710" r:id="rId6"/>
    <p:sldLayoutId id="2147483716" r:id="rId7"/>
    <p:sldLayoutId id="2147483718" r:id="rId8"/>
    <p:sldLayoutId id="2147483712" r:id="rId9"/>
    <p:sldLayoutId id="2147483713" r:id="rId10"/>
    <p:sldLayoutId id="2147483714" r:id="rId11"/>
    <p:sldLayoutId id="2147483715" r:id="rId12"/>
    <p:sldLayoutId id="214748371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9.xml"/><Relationship Id="rId1" Type="http://schemas.openxmlformats.org/officeDocument/2006/relationships/tags" Target="../tags/tag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C96D37-EE65-4954-A039-D00A1D806E15}"/>
              </a:ext>
            </a:extLst>
          </p:cNvPr>
          <p:cNvGrpSpPr/>
          <p:nvPr/>
        </p:nvGrpSpPr>
        <p:grpSpPr>
          <a:xfrm>
            <a:off x="791818" y="0"/>
            <a:ext cx="10848679" cy="6858000"/>
            <a:chOff x="791818" y="0"/>
            <a:chExt cx="10848679" cy="6858000"/>
          </a:xfrm>
        </p:grpSpPr>
        <p:pic>
          <p:nvPicPr>
            <p:cNvPr id="1030" name="Picture 6" descr="Sự tích con Sam - Kho Tàng Truyện Cổ Tích Chọn Lọc">
              <a:extLst>
                <a:ext uri="{FF2B5EF4-FFF2-40B4-BE49-F238E27FC236}">
                  <a16:creationId xmlns:a16="http://schemas.microsoft.com/office/drawing/2014/main" id="{C2125431-422F-4E80-BDD1-4F7BAA445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818" y="0"/>
              <a:ext cx="1030143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73D13DB-6CA9-497B-A57E-F8244C715DAF}"/>
                </a:ext>
              </a:extLst>
            </p:cNvPr>
            <p:cNvSpPr txBox="1"/>
            <p:nvPr/>
          </p:nvSpPr>
          <p:spPr>
            <a:xfrm>
              <a:off x="4665703" y="507999"/>
              <a:ext cx="5024582" cy="646331"/>
            </a:xfrm>
            <a:prstGeom prst="rect">
              <a:avLst/>
            </a:prstGeom>
            <a:noFill/>
          </p:spPr>
          <p:txBody>
            <a:bodyPr wrap="square" rtlCol="0">
              <a:spAutoFit/>
            </a:bodyPr>
            <a:lstStyle/>
            <a:p>
              <a:pPr algn="ctr"/>
              <a:r>
                <a:rPr lang="en-US" sz="3600" b="1" dirty="0">
                  <a:solidFill>
                    <a:srgbClr val="C00000"/>
                  </a:solidFill>
                </a:rPr>
                <a:t>MĨ THUẬT LỚP 2</a:t>
              </a:r>
              <a:endParaRPr lang="vi-VN" sz="3600" b="1" dirty="0">
                <a:solidFill>
                  <a:srgbClr val="C00000"/>
                </a:solidFill>
              </a:endParaRPr>
            </a:p>
          </p:txBody>
        </p:sp>
        <p:sp>
          <p:nvSpPr>
            <p:cNvPr id="6" name="Title 5">
              <a:extLst>
                <a:ext uri="{FF2B5EF4-FFF2-40B4-BE49-F238E27FC236}">
                  <a16:creationId xmlns:a16="http://schemas.microsoft.com/office/drawing/2014/main" id="{406EB3B2-8AF6-4DB4-AA5D-6B355F160B5D}"/>
                </a:ext>
              </a:extLst>
            </p:cNvPr>
            <p:cNvSpPr txBox="1">
              <a:spLocks/>
            </p:cNvSpPr>
            <p:nvPr/>
          </p:nvSpPr>
          <p:spPr>
            <a:xfrm>
              <a:off x="2863273" y="1134770"/>
              <a:ext cx="8777224" cy="105511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4000" dirty="0"/>
                <a:t>CHỦ ĐỀ: ĐẠI DƯƠNG MÊNH MÔNG</a:t>
              </a:r>
            </a:p>
          </p:txBody>
        </p:sp>
        <p:sp>
          <p:nvSpPr>
            <p:cNvPr id="7" name="TextBox 6">
              <a:extLst>
                <a:ext uri="{FF2B5EF4-FFF2-40B4-BE49-F238E27FC236}">
                  <a16:creationId xmlns:a16="http://schemas.microsoft.com/office/drawing/2014/main" id="{B1123E7B-A802-448F-A143-4F593F3486C3}"/>
                </a:ext>
              </a:extLst>
            </p:cNvPr>
            <p:cNvSpPr txBox="1"/>
            <p:nvPr/>
          </p:nvSpPr>
          <p:spPr>
            <a:xfrm>
              <a:off x="2032288" y="5580560"/>
              <a:ext cx="9112828" cy="769441"/>
            </a:xfrm>
            <a:prstGeom prst="rect">
              <a:avLst/>
            </a:prstGeom>
            <a:noFill/>
          </p:spPr>
          <p:txBody>
            <a:bodyPr wrap="square" rtlCol="0">
              <a:spAutoFit/>
            </a:bodyPr>
            <a:lstStyle/>
            <a:p>
              <a:pPr algn="ctr"/>
              <a:r>
                <a:rPr lang="en-US" sz="4400" b="1" dirty="0">
                  <a:solidFill>
                    <a:schemeClr val="accent2">
                      <a:lumMod val="75000"/>
                    </a:schemeClr>
                  </a:solidFill>
                </a:rPr>
                <a:t>BÀI 1: BẦU TRỜI VÀ BIỂN </a:t>
              </a:r>
              <a:r>
                <a:rPr lang="en-US" sz="4400" b="1" dirty="0" smtClean="0">
                  <a:solidFill>
                    <a:schemeClr val="accent2">
                      <a:lumMod val="75000"/>
                    </a:schemeClr>
                  </a:solidFill>
                </a:rPr>
                <a:t>(</a:t>
              </a:r>
              <a:r>
                <a:rPr lang="vi-VN" sz="4400" b="1" dirty="0" smtClean="0">
                  <a:solidFill>
                    <a:schemeClr val="accent2">
                      <a:lumMod val="75000"/>
                    </a:schemeClr>
                  </a:solidFill>
                </a:rPr>
                <a:t>T2</a:t>
              </a:r>
              <a:r>
                <a:rPr lang="en-US" sz="4400" b="1" dirty="0" smtClean="0">
                  <a:solidFill>
                    <a:schemeClr val="accent2">
                      <a:lumMod val="75000"/>
                    </a:schemeClr>
                  </a:solidFill>
                </a:rPr>
                <a:t>)</a:t>
              </a:r>
              <a:endParaRPr lang="vi-VN" sz="4400" b="1" dirty="0">
                <a:solidFill>
                  <a:schemeClr val="accent2">
                    <a:lumMod val="75000"/>
                  </a:schemeClr>
                </a:solidFill>
              </a:endParaRPr>
            </a:p>
          </p:txBody>
        </p:sp>
      </p:grpSp>
    </p:spTree>
    <p:extLst>
      <p:ext uri="{BB962C8B-B14F-4D97-AF65-F5344CB8AC3E}">
        <p14:creationId xmlns:p14="http://schemas.microsoft.com/office/powerpoint/2010/main" val="3628853005"/>
      </p:ext>
    </p:extLst>
  </p:cSld>
  <p:clrMapOvr>
    <a:masterClrMapping/>
  </p:clrMapOvr>
  <mc:AlternateContent xmlns:mc="http://schemas.openxmlformats.org/markup-compatibility/2006" xmlns:p14="http://schemas.microsoft.com/office/powerpoint/2010/main">
    <mc:Choice Requires="p14">
      <p:transition spd="slow" p14:dur="2000" advTm="8960"/>
    </mc:Choice>
    <mc:Fallback xmlns="">
      <p:transition spd="slow" advTm="896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409FA4-4E72-48A8-8A12-27131394C1F0}"/>
              </a:ext>
            </a:extLst>
          </p:cNvPr>
          <p:cNvPicPr>
            <a:picLocks noChangeAspect="1"/>
          </p:cNvPicPr>
          <p:nvPr/>
        </p:nvPicPr>
        <p:blipFill>
          <a:blip r:embed="rId3"/>
          <a:stretch>
            <a:fillRect/>
          </a:stretch>
        </p:blipFill>
        <p:spPr>
          <a:xfrm>
            <a:off x="661623" y="266709"/>
            <a:ext cx="4695468" cy="2996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6C6BCAED-97D9-4EBD-96DA-3572289EB905}"/>
              </a:ext>
            </a:extLst>
          </p:cNvPr>
          <p:cNvPicPr>
            <a:picLocks noChangeAspect="1"/>
          </p:cNvPicPr>
          <p:nvPr/>
        </p:nvPicPr>
        <p:blipFill>
          <a:blip r:embed="rId4"/>
          <a:stretch>
            <a:fillRect/>
          </a:stretch>
        </p:blipFill>
        <p:spPr>
          <a:xfrm>
            <a:off x="5772090" y="3429000"/>
            <a:ext cx="5053534" cy="28618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a:extLst>
              <a:ext uri="{FF2B5EF4-FFF2-40B4-BE49-F238E27FC236}">
                <a16:creationId xmlns:a16="http://schemas.microsoft.com/office/drawing/2014/main" id="{EC718758-7677-4A8F-960A-BE15C0D04E35}"/>
              </a:ext>
            </a:extLst>
          </p:cNvPr>
          <p:cNvPicPr>
            <a:picLocks noChangeAspect="1"/>
          </p:cNvPicPr>
          <p:nvPr/>
        </p:nvPicPr>
        <p:blipFill rotWithShape="1">
          <a:blip r:embed="rId5"/>
          <a:srcRect l="1679" t="12042" r="3639" b="15105"/>
          <a:stretch/>
        </p:blipFill>
        <p:spPr>
          <a:xfrm>
            <a:off x="731838" y="3733112"/>
            <a:ext cx="4695467" cy="299603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39C4C9D0-4400-4CA6-9F48-8BFF0A227698}"/>
              </a:ext>
            </a:extLst>
          </p:cNvPr>
          <p:cNvPicPr>
            <a:picLocks noChangeAspect="1"/>
          </p:cNvPicPr>
          <p:nvPr/>
        </p:nvPicPr>
        <p:blipFill rotWithShape="1">
          <a:blip r:embed="rId6"/>
          <a:srcRect t="6900" r="91" b="10596"/>
          <a:stretch/>
        </p:blipFill>
        <p:spPr>
          <a:xfrm>
            <a:off x="6307798" y="-1"/>
            <a:ext cx="4890833" cy="29960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171170733"/>
      </p:ext>
    </p:extLst>
  </p:cSld>
  <p:clrMapOvr>
    <a:masterClrMapping/>
  </p:clrMapOvr>
  <mc:AlternateContent xmlns:mc="http://schemas.openxmlformats.org/markup-compatibility/2006" xmlns:p14="http://schemas.microsoft.com/office/powerpoint/2010/main">
    <mc:Choice Requires="p14">
      <p:transition spd="slow" p14:dur="2000" advTm="13431"/>
    </mc:Choice>
    <mc:Fallback xmlns="">
      <p:transition spd="slow" advTm="134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43481-34CF-44FB-B9F5-50A1457212DB}"/>
              </a:ext>
            </a:extLst>
          </p:cNvPr>
          <p:cNvSpPr>
            <a:spLocks noGrp="1"/>
          </p:cNvSpPr>
          <p:nvPr>
            <p:ph type="title"/>
          </p:nvPr>
        </p:nvSpPr>
        <p:spPr>
          <a:xfrm>
            <a:off x="0" y="49645"/>
            <a:ext cx="7590988" cy="615553"/>
          </a:xfrm>
        </p:spPr>
        <p:style>
          <a:lnRef idx="0">
            <a:schemeClr val="accent2"/>
          </a:lnRef>
          <a:fillRef idx="3">
            <a:schemeClr val="accent2"/>
          </a:fillRef>
          <a:effectRef idx="3">
            <a:schemeClr val="accent2"/>
          </a:effectRef>
          <a:fontRef idx="minor">
            <a:schemeClr val="lt1"/>
          </a:fontRef>
        </p:style>
        <p:txBody>
          <a:bodyPr/>
          <a:lstStyle/>
          <a:p>
            <a:r>
              <a:rPr lang="en-US" spc="0" dirty="0">
                <a:ln w="9525">
                  <a:solidFill>
                    <a:schemeClr val="bg1"/>
                  </a:solidFill>
                  <a:prstDash val="solid"/>
                </a:ln>
                <a:effectLst>
                  <a:outerShdw blurRad="12700" dist="38100" dir="2700000" algn="tl" rotWithShape="0">
                    <a:schemeClr val="bg1">
                      <a:lumMod val="50000"/>
                    </a:schemeClr>
                  </a:outerShdw>
                </a:effectLst>
              </a:rPr>
              <a:t>3. LUYỆN TẬP, SÁNG TẠO</a:t>
            </a:r>
            <a:endParaRPr lang="vi-VN" spc="0"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Text Placeholder 2">
            <a:extLst>
              <a:ext uri="{FF2B5EF4-FFF2-40B4-BE49-F238E27FC236}">
                <a16:creationId xmlns:a16="http://schemas.microsoft.com/office/drawing/2014/main" id="{24BE9DBD-CC02-45F3-A352-B45ECE2E1A71}"/>
              </a:ext>
            </a:extLst>
          </p:cNvPr>
          <p:cNvSpPr>
            <a:spLocks noGrp="1"/>
          </p:cNvSpPr>
          <p:nvPr>
            <p:ph type="body" sz="quarter" idx="12"/>
          </p:nvPr>
        </p:nvSpPr>
        <p:spPr>
          <a:xfrm>
            <a:off x="134541" y="890935"/>
            <a:ext cx="7799387" cy="2415675"/>
          </a:xfrm>
        </p:spPr>
        <p:style>
          <a:lnRef idx="3">
            <a:schemeClr val="lt1"/>
          </a:lnRef>
          <a:fillRef idx="1">
            <a:schemeClr val="accent6"/>
          </a:fillRef>
          <a:effectRef idx="1">
            <a:schemeClr val="accent6"/>
          </a:effectRef>
          <a:fontRef idx="minor">
            <a:schemeClr val="lt1"/>
          </a:fontRef>
        </p:style>
        <p:txBody>
          <a:bodyPr/>
          <a:lstStyle/>
          <a:p>
            <a:pPr>
              <a:lnSpc>
                <a:spcPct val="150000"/>
              </a:lnSpc>
            </a:pP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 hãy vẽ một bức tranh bầu trời và mặt biển theo ý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thích</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sử dụng màu sắc để tạo độ đậm nhạt cho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bài</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vẽ</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endParaRPr lang="vi-VN"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5" name="Picture 2" descr="Hình ảnh Phim Hoạt Hình Vẽ Tay động Vật Biển Nhỏ Cá, Dưới Biển, Động Vật,  Động Vật Dưới đáy Biển trong suốt PNG và Vector để tải xuống miễn phí">
            <a:extLst>
              <a:ext uri="{FF2B5EF4-FFF2-40B4-BE49-F238E27FC236}">
                <a16:creationId xmlns:a16="http://schemas.microsoft.com/office/drawing/2014/main" id="{FA426CDB-7D4C-447D-87BD-59BB27728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14" y="3217899"/>
            <a:ext cx="1463601" cy="146360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100" name="Picture 4" descr="Phim hoạt hình trang trí mặt trời dễ thương đơn giản | Công cụ đồ họa PSD  Tải xuống miễn phí - Pikbest">
            <a:extLst>
              <a:ext uri="{FF2B5EF4-FFF2-40B4-BE49-F238E27FC236}">
                <a16:creationId xmlns:a16="http://schemas.microsoft.com/office/drawing/2014/main" id="{AD2FFA54-15F3-48AB-91F1-481C9A8159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6613" y="215900"/>
            <a:ext cx="2143125" cy="21431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D09E3F9-D052-461F-BB2A-1A3EE48D951B}"/>
              </a:ext>
            </a:extLst>
          </p:cNvPr>
          <p:cNvPicPr>
            <a:picLocks noChangeAspect="1"/>
          </p:cNvPicPr>
          <p:nvPr/>
        </p:nvPicPr>
        <p:blipFill>
          <a:blip r:embed="rId5"/>
          <a:stretch>
            <a:fillRect/>
          </a:stretch>
        </p:blipFill>
        <p:spPr>
          <a:xfrm>
            <a:off x="6216073" y="2899134"/>
            <a:ext cx="4752975" cy="35647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764927632"/>
      </p:ext>
    </p:extLst>
  </p:cSld>
  <p:clrMapOvr>
    <a:masterClrMapping/>
  </p:clrMapOvr>
  <mc:AlternateContent xmlns:mc="http://schemas.openxmlformats.org/markup-compatibility/2006" xmlns:p14="http://schemas.microsoft.com/office/powerpoint/2010/main">
    <mc:Choice Requires="p14">
      <p:transition spd="med" p14:dur="700" advTm="24873">
        <p:fade/>
      </p:transition>
    </mc:Choice>
    <mc:Fallback xmlns="">
      <p:transition spd="med" advTm="2487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037412-7BC5-4AAA-8ED5-FC377A84CB0C}"/>
              </a:ext>
            </a:extLst>
          </p:cNvPr>
          <p:cNvSpPr>
            <a:spLocks noGrp="1"/>
          </p:cNvSpPr>
          <p:nvPr>
            <p:ph type="title"/>
          </p:nvPr>
        </p:nvSpPr>
        <p:spPr>
          <a:xfrm>
            <a:off x="4165600" y="854509"/>
            <a:ext cx="7067796" cy="826509"/>
          </a:xfrm>
        </p:spPr>
        <p:style>
          <a:lnRef idx="0">
            <a:schemeClr val="accent4"/>
          </a:lnRef>
          <a:fillRef idx="3">
            <a:schemeClr val="accent4"/>
          </a:fillRef>
          <a:effectRef idx="3">
            <a:schemeClr val="accent4"/>
          </a:effectRef>
          <a:fontRef idx="minor">
            <a:schemeClr val="lt1"/>
          </a:fontRef>
        </p:style>
        <p:txBody>
          <a:bodyPr/>
          <a:lstStyle/>
          <a:p>
            <a:r>
              <a:rPr lang="en-US" dirty="0"/>
              <a:t>4. PHÂN TÍCH, ĐÁNH GIÁ</a:t>
            </a:r>
          </a:p>
        </p:txBody>
      </p:sp>
      <p:sp>
        <p:nvSpPr>
          <p:cNvPr id="3" name="Text Placeholder 2">
            <a:extLst>
              <a:ext uri="{FF2B5EF4-FFF2-40B4-BE49-F238E27FC236}">
                <a16:creationId xmlns:a16="http://schemas.microsoft.com/office/drawing/2014/main" id="{EF99585A-5E1F-40FA-8E64-BB4F04611657}"/>
              </a:ext>
            </a:extLst>
          </p:cNvPr>
          <p:cNvSpPr>
            <a:spLocks noGrp="1"/>
          </p:cNvSpPr>
          <p:nvPr>
            <p:ph type="body" sz="quarter" idx="11"/>
          </p:nvPr>
        </p:nvSpPr>
        <p:spPr>
          <a:xfrm>
            <a:off x="4082474" y="2763982"/>
            <a:ext cx="7252525" cy="2759363"/>
          </a:xfr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fontScale="47500" lnSpcReduction="20000"/>
          </a:bodyPr>
          <a:lstStyle/>
          <a:p>
            <a:pPr marL="457200" indent="-457200" algn="just">
              <a:lnSpc>
                <a:spcPct val="160000"/>
              </a:lnSpc>
              <a:buFontTx/>
              <a:buChar char="-"/>
            </a:pPr>
            <a:r>
              <a:rPr lang="en-US" sz="4400" dirty="0" err="1">
                <a:effectLst/>
                <a:latin typeface="Arial" panose="020B0604020202020204" pitchFamily="34" charset="0"/>
                <a:ea typeface="Times New Roman" panose="02020603050405020304" pitchFamily="18" charset="0"/>
                <a:cs typeface="Arial" panose="020B0604020202020204" pitchFamily="34" charset="0"/>
              </a:rPr>
              <a:t>Em</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chọn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màu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gì</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vẽ</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phần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bầu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trời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và</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mặt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biển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p>
          <a:p>
            <a:pPr marL="457200" indent="-457200" algn="just">
              <a:lnSpc>
                <a:spcPct val="160000"/>
              </a:lnSpc>
              <a:buFontTx/>
              <a:buChar char="-"/>
            </a:pPr>
            <a:r>
              <a:rPr lang="en-US" sz="4400" dirty="0" err="1">
                <a:effectLst/>
                <a:latin typeface="Arial" panose="020B0604020202020204" pitchFamily="34" charset="0"/>
                <a:ea typeface="Times New Roman" panose="02020603050405020304" pitchFamily="18" charset="0"/>
                <a:cs typeface="Arial" panose="020B0604020202020204" pitchFamily="34" charset="0"/>
              </a:rPr>
              <a:t>Chỉ</a:t>
            </a:r>
            <a:r>
              <a:rPr lang="en-US" sz="4400" dirty="0">
                <a:effectLst/>
                <a:latin typeface="Arial" panose="020B0604020202020204" pitchFamily="34" charset="0"/>
                <a:ea typeface="Times New Roman" panose="02020603050405020304" pitchFamily="18" charset="0"/>
                <a:cs typeface="Arial" panose="020B0604020202020204" pitchFamily="34" charset="0"/>
              </a:rPr>
              <a:t> ra </a:t>
            </a:r>
            <a:r>
              <a:rPr lang="en-US" sz="4400" dirty="0" err="1">
                <a:effectLst/>
                <a:latin typeface="Arial" panose="020B0604020202020204" pitchFamily="34" charset="0"/>
                <a:ea typeface="Times New Roman" panose="02020603050405020304" pitchFamily="18" charset="0"/>
                <a:cs typeface="Arial" panose="020B0604020202020204" pitchFamily="34" charset="0"/>
              </a:rPr>
              <a:t>các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màu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đậm</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màu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nhạt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bức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tranh</a:t>
            </a:r>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vi-VN" sz="4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60000"/>
              </a:lnSpc>
            </a:pP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tiết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bức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tranh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em</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như</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thế</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nào</a:t>
            </a:r>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vi-VN" sz="4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60000"/>
              </a:lnSpc>
            </a:pP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Em</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hãy</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giới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thiệu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bức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tranh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mình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cho</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thân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biết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nhé</a:t>
            </a:r>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vi-VN" sz="4400"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Tree>
    <p:extLst>
      <p:ext uri="{BB962C8B-B14F-4D97-AF65-F5344CB8AC3E}">
        <p14:creationId xmlns:p14="http://schemas.microsoft.com/office/powerpoint/2010/main" val="2701910104"/>
      </p:ext>
    </p:extLst>
  </p:cSld>
  <p:clrMapOvr>
    <a:masterClrMapping/>
  </p:clrMapOvr>
  <mc:AlternateContent xmlns:mc="http://schemas.openxmlformats.org/markup-compatibility/2006" xmlns:p14="http://schemas.microsoft.com/office/powerpoint/2010/main">
    <mc:Choice Requires="p14">
      <p:transition spd="med" p14:dur="700" advTm="20281">
        <p:fade/>
      </p:transition>
    </mc:Choice>
    <mc:Fallback xmlns="">
      <p:transition spd="med" advTm="20281">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56BE48D-718C-4D08-9A47-E0A288DECE77}"/>
              </a:ext>
            </a:extLst>
          </p:cNvPr>
          <p:cNvSpPr txBox="1"/>
          <p:nvPr/>
        </p:nvSpPr>
        <p:spPr>
          <a:xfrm>
            <a:off x="304798" y="341745"/>
            <a:ext cx="4821383"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HOẠT ĐỘNG 1: KHÁM PHÁ</a:t>
            </a:r>
            <a:endParaRPr lang="vi-VN" sz="28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050" name="Picture 2" descr="Sáp Dầu Gà Hộp Giấy HQ 18 Màu - Chì Màu - Sáp Màu Tác giả DONGAPEN |  NhaSachHoaSen.com">
            <a:extLst>
              <a:ext uri="{FF2B5EF4-FFF2-40B4-BE49-F238E27FC236}">
                <a16:creationId xmlns:a16="http://schemas.microsoft.com/office/drawing/2014/main" id="{CC7F2979-7B87-44B4-9F63-36F681D42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3854" y="158528"/>
            <a:ext cx="5340927" cy="53409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926D3399-FF64-429E-B2A8-3D048DE07BDC}"/>
              </a:ext>
            </a:extLst>
          </p:cNvPr>
          <p:cNvSpPr txBox="1"/>
          <p:nvPr/>
        </p:nvSpPr>
        <p:spPr>
          <a:xfrm>
            <a:off x="831273" y="5224713"/>
            <a:ext cx="4996874" cy="369332"/>
          </a:xfrm>
          <a:prstGeom prst="rect">
            <a:avLst/>
          </a:prstGeom>
          <a:noFill/>
        </p:spPr>
        <p:txBody>
          <a:bodyPr wrap="square" rtlCol="0">
            <a:spAutoFit/>
          </a:bodyPr>
          <a:lstStyle/>
          <a:p>
            <a:pPr marL="285750" indent="-285750">
              <a:buFontTx/>
              <a:buChar char="-"/>
            </a:pPr>
            <a:endParaRPr lang="vi-VN" dirty="0"/>
          </a:p>
        </p:txBody>
      </p:sp>
      <p:sp>
        <p:nvSpPr>
          <p:cNvPr id="2" name="Oval 1">
            <a:extLst>
              <a:ext uri="{FF2B5EF4-FFF2-40B4-BE49-F238E27FC236}">
                <a16:creationId xmlns:a16="http://schemas.microsoft.com/office/drawing/2014/main" id="{E037DF67-366A-401D-95C0-CEEDBDA5C7B6}"/>
              </a:ext>
            </a:extLst>
          </p:cNvPr>
          <p:cNvSpPr/>
          <p:nvPr/>
        </p:nvSpPr>
        <p:spPr>
          <a:xfrm rot="20935156">
            <a:off x="118809" y="1278153"/>
            <a:ext cx="5503680" cy="177022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dirty="0"/>
              <a:t>   </a:t>
            </a:r>
            <a:r>
              <a:rPr lang="en-US" sz="2400" dirty="0" err="1"/>
              <a:t>Em</a:t>
            </a:r>
            <a:r>
              <a:rPr lang="en-US" sz="2400" dirty="0"/>
              <a:t> </a:t>
            </a:r>
            <a:r>
              <a:rPr lang="en-US" sz="2400" dirty="0" err="1"/>
              <a:t>hãy</a:t>
            </a:r>
            <a:r>
              <a:rPr lang="en-US" sz="2400" dirty="0"/>
              <a:t> </a:t>
            </a:r>
            <a:r>
              <a:rPr lang="en-US" sz="2400" dirty="0" err="1"/>
              <a:t>quan</a:t>
            </a:r>
            <a:r>
              <a:rPr lang="en-US" sz="2400" dirty="0"/>
              <a:t> </a:t>
            </a:r>
            <a:r>
              <a:rPr lang="en-US" sz="2400" dirty="0" err="1"/>
              <a:t>sát</a:t>
            </a:r>
            <a:r>
              <a:rPr lang="en-US" sz="2400" dirty="0"/>
              <a:t> </a:t>
            </a:r>
            <a:r>
              <a:rPr lang="en-US" sz="2400" dirty="0" err="1"/>
              <a:t>hộp</a:t>
            </a:r>
            <a:r>
              <a:rPr lang="en-US" sz="2400" dirty="0"/>
              <a:t> </a:t>
            </a:r>
            <a:r>
              <a:rPr lang="en-US" sz="2400" dirty="0" err="1"/>
              <a:t>màu</a:t>
            </a:r>
            <a:r>
              <a:rPr lang="en-US" sz="2400" dirty="0"/>
              <a:t> </a:t>
            </a:r>
            <a:r>
              <a:rPr lang="en-US" sz="2400" dirty="0" err="1"/>
              <a:t>và</a:t>
            </a:r>
            <a:r>
              <a:rPr lang="en-US" sz="2400" dirty="0"/>
              <a:t> </a:t>
            </a:r>
            <a:r>
              <a:rPr lang="en-US" sz="2400" dirty="0" err="1"/>
              <a:t>chỉ</a:t>
            </a:r>
            <a:r>
              <a:rPr lang="en-US" sz="2400" dirty="0"/>
              <a:t> ra </a:t>
            </a:r>
            <a:r>
              <a:rPr lang="en-US" sz="2400" dirty="0" err="1"/>
              <a:t>các</a:t>
            </a:r>
            <a:r>
              <a:rPr lang="en-US" sz="2400" dirty="0"/>
              <a:t> </a:t>
            </a:r>
            <a:r>
              <a:rPr lang="en-US" sz="2400" dirty="0" err="1"/>
              <a:t>màu</a:t>
            </a:r>
            <a:r>
              <a:rPr lang="en-US" sz="2400" dirty="0"/>
              <a:t> </a:t>
            </a:r>
            <a:r>
              <a:rPr lang="en-US" sz="2400" dirty="0" err="1"/>
              <a:t>đậm</a:t>
            </a:r>
            <a:r>
              <a:rPr lang="en-US" sz="2400" dirty="0"/>
              <a:t>, </a:t>
            </a:r>
            <a:r>
              <a:rPr lang="en-US" sz="2400" dirty="0" err="1"/>
              <a:t>nhạt</a:t>
            </a:r>
            <a:r>
              <a:rPr lang="en-US" sz="2400" dirty="0"/>
              <a:t> </a:t>
            </a:r>
            <a:r>
              <a:rPr lang="en-US" sz="2400" dirty="0" err="1"/>
              <a:t>trong</a:t>
            </a:r>
            <a:r>
              <a:rPr lang="en-US" sz="2400" dirty="0"/>
              <a:t> </a:t>
            </a:r>
            <a:r>
              <a:rPr lang="en-US" sz="2400" dirty="0" err="1"/>
              <a:t>đó</a:t>
            </a:r>
            <a:r>
              <a:rPr lang="en-US" sz="2400" dirty="0"/>
              <a:t>? </a:t>
            </a:r>
          </a:p>
        </p:txBody>
      </p:sp>
    </p:spTree>
    <p:custDataLst>
      <p:tags r:id="rId1"/>
    </p:custDataLst>
    <p:extLst>
      <p:ext uri="{BB962C8B-B14F-4D97-AF65-F5344CB8AC3E}">
        <p14:creationId xmlns:p14="http://schemas.microsoft.com/office/powerpoint/2010/main" val="85230843"/>
      </p:ext>
    </p:extLst>
  </p:cSld>
  <p:clrMapOvr>
    <a:masterClrMapping/>
  </p:clrMapOvr>
  <mc:AlternateContent xmlns:mc="http://schemas.openxmlformats.org/markup-compatibility/2006" xmlns:p14="http://schemas.microsoft.com/office/powerpoint/2010/main">
    <mc:Choice Requires="p14">
      <p:transition spd="med" p14:dur="700" advTm="15219">
        <p:fade/>
      </p:transition>
    </mc:Choice>
    <mc:Fallback xmlns="">
      <p:transition spd="med" advTm="1521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C40349-1EBD-4370-80F4-1B17C8B3D47F}"/>
              </a:ext>
            </a:extLst>
          </p:cNvPr>
          <p:cNvPicPr>
            <a:picLocks noChangeAspect="1"/>
          </p:cNvPicPr>
          <p:nvPr/>
        </p:nvPicPr>
        <p:blipFill>
          <a:blip r:embed="rId3"/>
          <a:stretch>
            <a:fillRect/>
          </a:stretch>
        </p:blipFill>
        <p:spPr>
          <a:xfrm>
            <a:off x="4150771" y="82757"/>
            <a:ext cx="6301143" cy="276167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Picture 8">
            <a:extLst>
              <a:ext uri="{FF2B5EF4-FFF2-40B4-BE49-F238E27FC236}">
                <a16:creationId xmlns:a16="http://schemas.microsoft.com/office/drawing/2014/main" id="{1073C365-3C04-4160-B6F2-7AEE286DF66E}"/>
              </a:ext>
            </a:extLst>
          </p:cNvPr>
          <p:cNvPicPr>
            <a:picLocks noChangeAspect="1"/>
          </p:cNvPicPr>
          <p:nvPr/>
        </p:nvPicPr>
        <p:blipFill>
          <a:blip r:embed="rId4"/>
          <a:stretch>
            <a:fillRect/>
          </a:stretch>
        </p:blipFill>
        <p:spPr>
          <a:xfrm rot="18054977">
            <a:off x="3631526" y="2886304"/>
            <a:ext cx="2761672" cy="36822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a:extLst>
              <a:ext uri="{FF2B5EF4-FFF2-40B4-BE49-F238E27FC236}">
                <a16:creationId xmlns:a16="http://schemas.microsoft.com/office/drawing/2014/main" id="{3522D73E-4656-4091-9C9F-7F2A4F23E480}"/>
              </a:ext>
            </a:extLst>
          </p:cNvPr>
          <p:cNvPicPr>
            <a:picLocks noChangeAspect="1"/>
          </p:cNvPicPr>
          <p:nvPr/>
        </p:nvPicPr>
        <p:blipFill>
          <a:blip r:embed="rId5"/>
          <a:stretch>
            <a:fillRect/>
          </a:stretch>
        </p:blipFill>
        <p:spPr>
          <a:xfrm rot="3849931">
            <a:off x="8262500" y="2942177"/>
            <a:ext cx="2808647" cy="3782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extBox 11">
            <a:extLst>
              <a:ext uri="{FF2B5EF4-FFF2-40B4-BE49-F238E27FC236}">
                <a16:creationId xmlns:a16="http://schemas.microsoft.com/office/drawing/2014/main" id="{9EFEF0FC-E3F1-4C5F-8997-A537BFE0E89E}"/>
              </a:ext>
            </a:extLst>
          </p:cNvPr>
          <p:cNvSpPr txBox="1"/>
          <p:nvPr/>
        </p:nvSpPr>
        <p:spPr>
          <a:xfrm>
            <a:off x="4224662" y="6405911"/>
            <a:ext cx="1385455" cy="369332"/>
          </a:xfrm>
          <a:prstGeom prst="rect">
            <a:avLst/>
          </a:prstGeom>
          <a:noFill/>
        </p:spPr>
        <p:txBody>
          <a:bodyPr wrap="square" rtlCol="0">
            <a:spAutoFit/>
          </a:bodyPr>
          <a:lstStyle/>
          <a:p>
            <a:pPr algn="ctr"/>
            <a:r>
              <a:rPr lang="en-US" b="1" dirty="0">
                <a:solidFill>
                  <a:srgbClr val="002060"/>
                </a:solidFill>
              </a:rPr>
              <a:t>MÀU ĐẬM</a:t>
            </a:r>
            <a:endParaRPr lang="vi-VN" b="1" dirty="0">
              <a:solidFill>
                <a:srgbClr val="002060"/>
              </a:solidFill>
            </a:endParaRPr>
          </a:p>
        </p:txBody>
      </p:sp>
      <p:sp>
        <p:nvSpPr>
          <p:cNvPr id="13" name="TextBox 12">
            <a:extLst>
              <a:ext uri="{FF2B5EF4-FFF2-40B4-BE49-F238E27FC236}">
                <a16:creationId xmlns:a16="http://schemas.microsoft.com/office/drawing/2014/main" id="{6C911DB9-CD3E-4DA5-ADDE-D3499A8BA82F}"/>
              </a:ext>
            </a:extLst>
          </p:cNvPr>
          <p:cNvSpPr txBox="1"/>
          <p:nvPr/>
        </p:nvSpPr>
        <p:spPr>
          <a:xfrm>
            <a:off x="8822850" y="6405911"/>
            <a:ext cx="2011405" cy="369332"/>
          </a:xfrm>
          <a:prstGeom prst="rect">
            <a:avLst/>
          </a:prstGeom>
          <a:noFill/>
        </p:spPr>
        <p:txBody>
          <a:bodyPr wrap="square" rtlCol="0">
            <a:spAutoFit/>
          </a:bodyPr>
          <a:lstStyle/>
          <a:p>
            <a:pPr algn="ctr"/>
            <a:r>
              <a:rPr lang="en-US" b="1" dirty="0">
                <a:solidFill>
                  <a:schemeClr val="accent3">
                    <a:lumMod val="75000"/>
                  </a:schemeClr>
                </a:solidFill>
              </a:rPr>
              <a:t>MÀU NHẠT</a:t>
            </a:r>
            <a:endParaRPr lang="vi-VN" b="1" dirty="0">
              <a:solidFill>
                <a:schemeClr val="accent3">
                  <a:lumMod val="75000"/>
                </a:schemeClr>
              </a:solidFill>
            </a:endParaRPr>
          </a:p>
        </p:txBody>
      </p:sp>
    </p:spTree>
    <p:custDataLst>
      <p:tags r:id="rId1"/>
    </p:custDataLst>
    <p:extLst>
      <p:ext uri="{BB962C8B-B14F-4D97-AF65-F5344CB8AC3E}">
        <p14:creationId xmlns:p14="http://schemas.microsoft.com/office/powerpoint/2010/main" val="4168468332"/>
      </p:ext>
    </p:extLst>
  </p:cSld>
  <p:clrMapOvr>
    <a:masterClrMapping/>
  </p:clrMapOvr>
  <mc:AlternateContent xmlns:mc="http://schemas.openxmlformats.org/markup-compatibility/2006" xmlns:p14="http://schemas.microsoft.com/office/powerpoint/2010/main">
    <mc:Choice Requires="p14">
      <p:transition spd="med" p14:dur="700" advTm="21511">
        <p:fade/>
      </p:transition>
    </mc:Choice>
    <mc:Fallback xmlns="">
      <p:transition spd="med" advTm="215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 ">
            <a:extLst>
              <a:ext uri="{FF2B5EF4-FFF2-40B4-BE49-F238E27FC236}">
                <a16:creationId xmlns:a16="http://schemas.microsoft.com/office/drawing/2014/main" id="{63D4D86D-D015-4D6C-BE40-3492DCABC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512" y="1958109"/>
            <a:ext cx="6729507" cy="3860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206020-2B89-41A6-BE34-ADEA3F2DADA3}"/>
              </a:ext>
            </a:extLst>
          </p:cNvPr>
          <p:cNvSpPr txBox="1"/>
          <p:nvPr/>
        </p:nvSpPr>
        <p:spPr>
          <a:xfrm>
            <a:off x="2890979" y="883183"/>
            <a:ext cx="6410040" cy="584775"/>
          </a:xfrm>
          <a:prstGeom prst="rect">
            <a:avLst/>
          </a:prstGeom>
          <a:noFill/>
        </p:spPr>
        <p:txBody>
          <a:bodyPr wrap="square" rtlCol="0">
            <a:spAutoFit/>
          </a:bodyPr>
          <a:lstStyle/>
          <a:p>
            <a:r>
              <a:rPr lang="en-US" sz="3200" dirty="0">
                <a:solidFill>
                  <a:srgbClr val="002060"/>
                </a:solidFill>
              </a:rPr>
              <a:t>- </a:t>
            </a:r>
            <a:r>
              <a:rPr lang="en-US" sz="3200" dirty="0" err="1">
                <a:solidFill>
                  <a:srgbClr val="002060"/>
                </a:solidFill>
              </a:rPr>
              <a:t>Em</a:t>
            </a:r>
            <a:r>
              <a:rPr lang="en-US" sz="3200" dirty="0">
                <a:solidFill>
                  <a:srgbClr val="002060"/>
                </a:solidFill>
              </a:rPr>
              <a:t> </a:t>
            </a:r>
            <a:r>
              <a:rPr lang="en-US" sz="3200" dirty="0" err="1">
                <a:solidFill>
                  <a:srgbClr val="002060"/>
                </a:solidFill>
              </a:rPr>
              <a:t>hãy</a:t>
            </a:r>
            <a:r>
              <a:rPr lang="en-US" sz="3200" dirty="0">
                <a:solidFill>
                  <a:srgbClr val="002060"/>
                </a:solidFill>
              </a:rPr>
              <a:t> </a:t>
            </a:r>
            <a:r>
              <a:rPr lang="en-US" sz="3200" dirty="0" err="1">
                <a:solidFill>
                  <a:srgbClr val="002060"/>
                </a:solidFill>
              </a:rPr>
              <a:t>đọc</a:t>
            </a:r>
            <a:r>
              <a:rPr lang="en-US" sz="3200" dirty="0">
                <a:solidFill>
                  <a:srgbClr val="002060"/>
                </a:solidFill>
              </a:rPr>
              <a:t> </a:t>
            </a:r>
            <a:r>
              <a:rPr lang="en-US" sz="3200" dirty="0" err="1">
                <a:solidFill>
                  <a:srgbClr val="002060"/>
                </a:solidFill>
              </a:rPr>
              <a:t>tên</a:t>
            </a:r>
            <a:r>
              <a:rPr lang="en-US" sz="3200" dirty="0">
                <a:solidFill>
                  <a:srgbClr val="002060"/>
                </a:solidFill>
              </a:rPr>
              <a:t> 3 </a:t>
            </a:r>
            <a:r>
              <a:rPr lang="en-US" sz="3200" dirty="0" err="1">
                <a:solidFill>
                  <a:srgbClr val="002060"/>
                </a:solidFill>
              </a:rPr>
              <a:t>màu</a:t>
            </a:r>
            <a:r>
              <a:rPr lang="en-US" sz="3200" dirty="0">
                <a:solidFill>
                  <a:srgbClr val="002060"/>
                </a:solidFill>
              </a:rPr>
              <a:t> </a:t>
            </a:r>
            <a:r>
              <a:rPr lang="en-US" sz="3200" dirty="0" err="1">
                <a:solidFill>
                  <a:srgbClr val="002060"/>
                </a:solidFill>
              </a:rPr>
              <a:t>cơ</a:t>
            </a:r>
            <a:r>
              <a:rPr lang="en-US" sz="3200" dirty="0">
                <a:solidFill>
                  <a:srgbClr val="002060"/>
                </a:solidFill>
              </a:rPr>
              <a:t> </a:t>
            </a:r>
            <a:r>
              <a:rPr lang="en-US" sz="3200" dirty="0" err="1">
                <a:solidFill>
                  <a:srgbClr val="002060"/>
                </a:solidFill>
              </a:rPr>
              <a:t>bản</a:t>
            </a:r>
            <a:r>
              <a:rPr lang="en-US" sz="3200" dirty="0">
                <a:solidFill>
                  <a:srgbClr val="002060"/>
                </a:solidFill>
              </a:rPr>
              <a:t>?</a:t>
            </a:r>
            <a:endParaRPr lang="vi-VN" sz="3200" dirty="0">
              <a:solidFill>
                <a:srgbClr val="002060"/>
              </a:solidFill>
            </a:endParaRPr>
          </a:p>
        </p:txBody>
      </p:sp>
    </p:spTree>
    <p:custDataLst>
      <p:tags r:id="rId1"/>
    </p:custDataLst>
    <p:extLst>
      <p:ext uri="{BB962C8B-B14F-4D97-AF65-F5344CB8AC3E}">
        <p14:creationId xmlns:p14="http://schemas.microsoft.com/office/powerpoint/2010/main" val="890973848"/>
      </p:ext>
    </p:extLst>
  </p:cSld>
  <p:clrMapOvr>
    <a:masterClrMapping/>
  </p:clrMapOvr>
  <mc:AlternateContent xmlns:mc="http://schemas.openxmlformats.org/markup-compatibility/2006" xmlns:p14="http://schemas.microsoft.com/office/powerpoint/2010/main">
    <mc:Choice Requires="p14">
      <p:transition spd="slow" p14:dur="2000" advTm="20257"/>
    </mc:Choice>
    <mc:Fallback xmlns="">
      <p:transition spd="slow" advTm="202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nodeType="clickEffect">
                                  <p:stCondLst>
                                    <p:cond delay="0"/>
                                  </p:stCondLst>
                                  <p:childTnLst>
                                    <p:animClr clrSpc="rgb" dir="cw">
                                      <p:cBhvr override="childStyle">
                                        <p:cTn id="11" dur="2000" fill="hold"/>
                                        <p:tgtEl>
                                          <p:spTgt spid="6">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C8375C-305D-4487-AFC9-E44D1A0A4F9B}"/>
              </a:ext>
            </a:extLst>
          </p:cNvPr>
          <p:cNvPicPr>
            <a:picLocks noChangeAspect="1"/>
          </p:cNvPicPr>
          <p:nvPr/>
        </p:nvPicPr>
        <p:blipFill>
          <a:blip r:embed="rId2"/>
          <a:stretch>
            <a:fillRect/>
          </a:stretch>
        </p:blipFill>
        <p:spPr>
          <a:xfrm>
            <a:off x="2272146" y="843016"/>
            <a:ext cx="5624223" cy="542596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81374670"/>
      </p:ext>
    </p:extLst>
  </p:cSld>
  <p:clrMapOvr>
    <a:masterClrMapping/>
  </p:clrMapOvr>
  <mc:AlternateContent xmlns:mc="http://schemas.openxmlformats.org/markup-compatibility/2006" xmlns:p14="http://schemas.microsoft.com/office/powerpoint/2010/main">
    <mc:Choice Requires="p14">
      <p:transition spd="med" p14:dur="700" advTm="38996">
        <p:fade/>
      </p:transition>
    </mc:Choice>
    <mc:Fallback xmlns="">
      <p:transition spd="med" advTm="38996">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àu lạnh là những màu nào? Ứng dụng bảng màu lạnh trong thiết kế">
            <a:extLst>
              <a:ext uri="{FF2B5EF4-FFF2-40B4-BE49-F238E27FC236}">
                <a16:creationId xmlns:a16="http://schemas.microsoft.com/office/drawing/2014/main" id="{45D4DAFB-1A03-4190-A551-27620B5AD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336" y="171450"/>
            <a:ext cx="6667500" cy="6515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4194ECB-E4CB-4A07-AB51-1FDE68EC45B3}"/>
              </a:ext>
            </a:extLst>
          </p:cNvPr>
          <p:cNvSpPr txBox="1"/>
          <p:nvPr/>
        </p:nvSpPr>
        <p:spPr>
          <a:xfrm>
            <a:off x="731838" y="915523"/>
            <a:ext cx="2945677" cy="294920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lgn="just">
              <a:lnSpc>
                <a:spcPct val="150000"/>
              </a:lnSpc>
              <a:buFontTx/>
              <a:buChar char="-"/>
            </a:pPr>
            <a:r>
              <a:rPr lang="en-US" dirty="0" err="1"/>
              <a:t>Những</a:t>
            </a:r>
            <a:r>
              <a:rPr lang="en-US" dirty="0"/>
              <a:t> </a:t>
            </a:r>
            <a:r>
              <a:rPr lang="en-US" dirty="0" err="1"/>
              <a:t>màu</a:t>
            </a:r>
            <a:r>
              <a:rPr lang="en-US" dirty="0"/>
              <a:t> </a:t>
            </a:r>
            <a:r>
              <a:rPr lang="en-US" dirty="0" err="1"/>
              <a:t>như</a:t>
            </a:r>
            <a:r>
              <a:rPr lang="en-US" dirty="0"/>
              <a:t> </a:t>
            </a:r>
            <a:r>
              <a:rPr lang="en-US" dirty="0" err="1"/>
              <a:t>xanh</a:t>
            </a:r>
            <a:r>
              <a:rPr lang="en-US" dirty="0"/>
              <a:t> lam, </a:t>
            </a:r>
            <a:r>
              <a:rPr lang="en-US" dirty="0" err="1"/>
              <a:t>xanh</a:t>
            </a:r>
            <a:r>
              <a:rPr lang="en-US" dirty="0"/>
              <a:t> </a:t>
            </a:r>
            <a:r>
              <a:rPr lang="en-US" dirty="0" err="1"/>
              <a:t>lá</a:t>
            </a:r>
            <a:r>
              <a:rPr lang="en-US" dirty="0"/>
              <a:t> </a:t>
            </a:r>
            <a:r>
              <a:rPr lang="en-US" dirty="0" err="1"/>
              <a:t>cây</a:t>
            </a:r>
            <a:r>
              <a:rPr lang="en-US" dirty="0"/>
              <a:t>, </a:t>
            </a:r>
            <a:r>
              <a:rPr lang="en-US" dirty="0" err="1"/>
              <a:t>tím</a:t>
            </a:r>
            <a:r>
              <a:rPr lang="en-US" dirty="0"/>
              <a:t>…</a:t>
            </a:r>
            <a:r>
              <a:rPr lang="en-US" dirty="0" err="1"/>
              <a:t>cho</a:t>
            </a:r>
            <a:r>
              <a:rPr lang="en-US" dirty="0"/>
              <a:t> </a:t>
            </a:r>
            <a:r>
              <a:rPr lang="en-US" dirty="0" err="1"/>
              <a:t>mình</a:t>
            </a:r>
            <a:r>
              <a:rPr lang="en-US" dirty="0"/>
              <a:t> </a:t>
            </a:r>
            <a:r>
              <a:rPr lang="en-US" dirty="0" err="1"/>
              <a:t>cảm</a:t>
            </a:r>
            <a:r>
              <a:rPr lang="en-US" dirty="0"/>
              <a:t> </a:t>
            </a:r>
            <a:r>
              <a:rPr lang="en-US" dirty="0" err="1"/>
              <a:t>giác</a:t>
            </a:r>
            <a:r>
              <a:rPr lang="en-US" dirty="0"/>
              <a:t> </a:t>
            </a:r>
            <a:r>
              <a:rPr lang="en-US" dirty="0" err="1"/>
              <a:t>gì</a:t>
            </a:r>
            <a:r>
              <a:rPr lang="en-US" dirty="0"/>
              <a:t>?</a:t>
            </a:r>
          </a:p>
          <a:p>
            <a:pPr marL="285750" indent="-285750" algn="just">
              <a:lnSpc>
                <a:spcPct val="150000"/>
              </a:lnSpc>
              <a:buFontTx/>
              <a:buChar char="-"/>
            </a:pPr>
            <a:r>
              <a:rPr lang="en-US" dirty="0" err="1"/>
              <a:t>Những</a:t>
            </a:r>
            <a:r>
              <a:rPr lang="en-US" dirty="0"/>
              <a:t> </a:t>
            </a:r>
            <a:r>
              <a:rPr lang="en-US" dirty="0" err="1"/>
              <a:t>màu</a:t>
            </a:r>
            <a:r>
              <a:rPr lang="en-US" dirty="0"/>
              <a:t> </a:t>
            </a:r>
            <a:r>
              <a:rPr lang="en-US" dirty="0" err="1"/>
              <a:t>vàng</a:t>
            </a:r>
            <a:r>
              <a:rPr lang="en-US" dirty="0"/>
              <a:t>, cam, </a:t>
            </a:r>
            <a:r>
              <a:rPr lang="en-US" dirty="0" err="1"/>
              <a:t>đỏ</a:t>
            </a:r>
            <a:r>
              <a:rPr lang="en-US" dirty="0"/>
              <a:t> </a:t>
            </a:r>
            <a:r>
              <a:rPr lang="en-US" dirty="0" err="1"/>
              <a:t>cho</a:t>
            </a:r>
            <a:r>
              <a:rPr lang="en-US" dirty="0"/>
              <a:t> </a:t>
            </a:r>
            <a:r>
              <a:rPr lang="en-US" dirty="0" err="1"/>
              <a:t>chúng</a:t>
            </a:r>
            <a:r>
              <a:rPr lang="en-US" dirty="0"/>
              <a:t> ta </a:t>
            </a:r>
            <a:r>
              <a:rPr lang="en-US" dirty="0" err="1"/>
              <a:t>cảm</a:t>
            </a:r>
            <a:r>
              <a:rPr lang="en-US" dirty="0"/>
              <a:t> </a:t>
            </a:r>
            <a:r>
              <a:rPr lang="en-US" dirty="0" err="1"/>
              <a:t>giác</a:t>
            </a:r>
            <a:r>
              <a:rPr lang="en-US" dirty="0"/>
              <a:t> </a:t>
            </a:r>
            <a:r>
              <a:rPr lang="en-US" dirty="0" err="1"/>
              <a:t>thế</a:t>
            </a:r>
            <a:r>
              <a:rPr lang="en-US" dirty="0"/>
              <a:t> </a:t>
            </a:r>
            <a:r>
              <a:rPr lang="en-US" dirty="0" err="1"/>
              <a:t>nào</a:t>
            </a:r>
            <a:r>
              <a:rPr lang="en-US" dirty="0"/>
              <a:t>?</a:t>
            </a:r>
            <a:endParaRPr lang="vi-VN" dirty="0"/>
          </a:p>
        </p:txBody>
      </p:sp>
    </p:spTree>
    <p:extLst>
      <p:ext uri="{BB962C8B-B14F-4D97-AF65-F5344CB8AC3E}">
        <p14:creationId xmlns:p14="http://schemas.microsoft.com/office/powerpoint/2010/main" val="3151716994"/>
      </p:ext>
    </p:extLst>
  </p:cSld>
  <p:clrMapOvr>
    <a:masterClrMapping/>
  </p:clrMapOvr>
  <mc:AlternateContent xmlns:mc="http://schemas.openxmlformats.org/markup-compatibility/2006" xmlns:p14="http://schemas.microsoft.com/office/powerpoint/2010/main">
    <mc:Choice Requires="p14">
      <p:transition spd="med" p14:dur="700" advTm="21116">
        <p:fade/>
      </p:transition>
    </mc:Choice>
    <mc:Fallback xmlns="">
      <p:transition spd="med" advTm="21116">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D1708D-0D32-4B4D-998A-3E8DB768E2C3}"/>
              </a:ext>
            </a:extLst>
          </p:cNvPr>
          <p:cNvSpPr>
            <a:spLocks noGrp="1"/>
          </p:cNvSpPr>
          <p:nvPr>
            <p:ph type="body" sz="quarter" idx="13"/>
          </p:nvPr>
        </p:nvSpPr>
        <p:spPr>
          <a:xfrm>
            <a:off x="1750291" y="2621970"/>
            <a:ext cx="9185564" cy="730829"/>
          </a:xfrm>
        </p:spPr>
        <p:txBody>
          <a:bodyPr/>
          <a:lstStyle/>
          <a:p>
            <a:pPr>
              <a:lnSpc>
                <a:spcPct val="150000"/>
              </a:lnSpc>
            </a:pP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Các</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màu</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cơ</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bản</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có</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thể</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pha</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trộn</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với</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nhau</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để</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tạo</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ra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các</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màu</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sắc</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mới</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có</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độ</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đậm</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nhạt</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khác</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nhau</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a:t>
            </a:r>
            <a:endParaRPr lang="vi-VN"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endParaRPr>
          </a:p>
          <a:p>
            <a:endParaRPr lang="vi-VN" dirty="0"/>
          </a:p>
        </p:txBody>
      </p:sp>
      <p:sp>
        <p:nvSpPr>
          <p:cNvPr id="5" name="Wave 4">
            <a:extLst>
              <a:ext uri="{FF2B5EF4-FFF2-40B4-BE49-F238E27FC236}">
                <a16:creationId xmlns:a16="http://schemas.microsoft.com/office/drawing/2014/main" id="{DFCC7C30-F489-4227-A219-7EC932D05380}"/>
              </a:ext>
            </a:extLst>
          </p:cNvPr>
          <p:cNvSpPr/>
          <p:nvPr/>
        </p:nvSpPr>
        <p:spPr>
          <a:xfrm>
            <a:off x="3583709" y="277091"/>
            <a:ext cx="4784436" cy="2161309"/>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9525">
                  <a:solidFill>
                    <a:schemeClr val="bg1"/>
                  </a:solidFill>
                  <a:prstDash val="solid"/>
                </a:ln>
                <a:solidFill>
                  <a:schemeClr val="tx1"/>
                </a:solidFill>
                <a:effectLst>
                  <a:outerShdw blurRad="12700" dist="38100" dir="2700000" algn="tl" rotWithShape="0">
                    <a:schemeClr val="bg1">
                      <a:lumMod val="50000"/>
                    </a:schemeClr>
                  </a:outerShdw>
                </a:effectLst>
              </a:rPr>
              <a:t>GHI NHỚ</a:t>
            </a:r>
            <a:endParaRPr lang="vi-VN" sz="4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ustDataLst>
      <p:tags r:id="rId1"/>
    </p:custDataLst>
    <p:extLst>
      <p:ext uri="{BB962C8B-B14F-4D97-AF65-F5344CB8AC3E}">
        <p14:creationId xmlns:p14="http://schemas.microsoft.com/office/powerpoint/2010/main" val="1790138600"/>
      </p:ext>
    </p:extLst>
  </p:cSld>
  <p:clrMapOvr>
    <a:masterClrMapping/>
  </p:clrMapOvr>
  <mc:AlternateContent xmlns:mc="http://schemas.openxmlformats.org/markup-compatibility/2006" xmlns:p14="http://schemas.microsoft.com/office/powerpoint/2010/main">
    <mc:Choice Requires="p14">
      <p:transition spd="slow" p14:dur="2000" advTm="11619"/>
    </mc:Choice>
    <mc:Fallback xmlns="">
      <p:transition spd="slow" advTm="116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56BE48D-718C-4D08-9A47-E0A288DECE77}"/>
              </a:ext>
            </a:extLst>
          </p:cNvPr>
          <p:cNvSpPr txBox="1"/>
          <p:nvPr/>
        </p:nvSpPr>
        <p:spPr>
          <a:xfrm>
            <a:off x="304798" y="341745"/>
            <a:ext cx="8829965"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b="1" dirty="0">
                <a:ln w="0"/>
                <a:solidFill>
                  <a:srgbClr val="7030A0"/>
                </a:solidFill>
                <a:effectLst>
                  <a:reflection blurRad="6350" stA="53000" endA="300" endPos="35500" dir="5400000" sy="-90000" algn="bl" rotWithShape="0"/>
                </a:effectLst>
              </a:rPr>
              <a:t>HOẠT ĐỘNG 2: KIẾN TẠO KIẾN THỨC, KĨ NĂNG</a:t>
            </a:r>
            <a:r>
              <a:rPr 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endParaRPr lang="vi-VN"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TextBox 4">
            <a:extLst>
              <a:ext uri="{FF2B5EF4-FFF2-40B4-BE49-F238E27FC236}">
                <a16:creationId xmlns:a16="http://schemas.microsoft.com/office/drawing/2014/main" id="{03A2E2FE-E619-43DB-B1E7-3A9892E1F88E}"/>
              </a:ext>
            </a:extLst>
          </p:cNvPr>
          <p:cNvSpPr txBox="1"/>
          <p:nvPr/>
        </p:nvSpPr>
        <p:spPr>
          <a:xfrm>
            <a:off x="544945" y="1159209"/>
            <a:ext cx="9587346" cy="400110"/>
          </a:xfrm>
          <a:prstGeom prst="rect">
            <a:avLst/>
          </a:prstGeom>
          <a:noFill/>
        </p:spPr>
        <p:txBody>
          <a:bodyPr wrap="square" rtlCol="0">
            <a:spAutoFit/>
          </a:bodyPr>
          <a:lstStyle/>
          <a:p>
            <a:r>
              <a:rPr lang="en-US" sz="2000" dirty="0"/>
              <a:t>QUAN SÁT HÌNH ẢNH CHỈ RA CÁC BƯỚC VẼ TRANH BẦU TRỜI VÀ BIỂN:</a:t>
            </a:r>
            <a:endParaRPr lang="vi-VN" sz="2000" dirty="0"/>
          </a:p>
        </p:txBody>
      </p:sp>
      <p:pic>
        <p:nvPicPr>
          <p:cNvPr id="3" name="Picture 2">
            <a:extLst>
              <a:ext uri="{FF2B5EF4-FFF2-40B4-BE49-F238E27FC236}">
                <a16:creationId xmlns:a16="http://schemas.microsoft.com/office/drawing/2014/main" id="{2C541ACE-74FF-49B1-8610-A9A24A5D12A0}"/>
              </a:ext>
            </a:extLst>
          </p:cNvPr>
          <p:cNvPicPr>
            <a:picLocks noChangeAspect="1"/>
          </p:cNvPicPr>
          <p:nvPr/>
        </p:nvPicPr>
        <p:blipFill>
          <a:blip r:embed="rId4"/>
          <a:stretch>
            <a:fillRect/>
          </a:stretch>
        </p:blipFill>
        <p:spPr>
          <a:xfrm>
            <a:off x="6391564" y="1709005"/>
            <a:ext cx="5126181" cy="49599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7ED2D681-32A0-411C-A140-4DCFE46E90A0}"/>
              </a:ext>
            </a:extLst>
          </p:cNvPr>
          <p:cNvSpPr txBox="1"/>
          <p:nvPr/>
        </p:nvSpPr>
        <p:spPr>
          <a:xfrm>
            <a:off x="397164" y="2253673"/>
            <a:ext cx="5504871" cy="259455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lnSpc>
                <a:spcPct val="150000"/>
              </a:lnSpc>
            </a:pP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Các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bước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để</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vẽ</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một</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bức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tranh</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bầu</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trời</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và</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biển</a:t>
            </a:r>
            <a:r>
              <a:rPr lang="en-US" sz="2400" dirty="0">
                <a:effectLst/>
                <a:ea typeface="Times New Roman" panose="02020603050405020304" pitchFamily="18" charset="0"/>
                <a:cs typeface="Arial" panose="020B0604020202020204" pitchFamily="34" charset="0"/>
              </a:rPr>
              <a:t>?</a:t>
            </a:r>
            <a:endParaRPr lang="vi-VN" sz="2400" dirty="0">
              <a:effectLst/>
              <a:ea typeface="Times New Roman" panose="02020603050405020304" pitchFamily="18" charset="0"/>
              <a:cs typeface="Arial" panose="020B0604020202020204" pitchFamily="34" charset="0"/>
            </a:endParaRPr>
          </a:p>
          <a:p>
            <a:pPr algn="just">
              <a:lnSpc>
                <a:spcPct val="150000"/>
              </a:lnSpc>
            </a:pP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Bước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nào</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được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vẽ</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bằng</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nhiều</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nét</a:t>
            </a:r>
            <a:r>
              <a:rPr lang="en-US" sz="2400" dirty="0">
                <a:effectLst/>
                <a:ea typeface="Times New Roman" panose="02020603050405020304" pitchFamily="18" charset="0"/>
                <a:cs typeface="Arial" panose="020B0604020202020204" pitchFamily="34" charset="0"/>
              </a:rPr>
              <a:t>?</a:t>
            </a:r>
            <a:endParaRPr lang="vi-VN" sz="2400" dirty="0">
              <a:effectLst/>
              <a:ea typeface="Times New Roman" panose="02020603050405020304" pitchFamily="18" charset="0"/>
              <a:cs typeface="Arial" panose="020B0604020202020204" pitchFamily="34" charset="0"/>
            </a:endParaRPr>
          </a:p>
          <a:p>
            <a:pPr algn="just">
              <a:lnSpc>
                <a:spcPct val="150000"/>
              </a:lnSpc>
            </a:pP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Bước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nào</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có</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vẽ</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màu</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đậm</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nhạt</a:t>
            </a:r>
            <a:r>
              <a:rPr lang="en-US" sz="2400" dirty="0">
                <a:effectLst/>
                <a:ea typeface="Times New Roman" panose="02020603050405020304" pitchFamily="18" charset="0"/>
                <a:cs typeface="Arial" panose="020B0604020202020204" pitchFamily="34" charset="0"/>
              </a:rPr>
              <a:t>?</a:t>
            </a:r>
            <a:endParaRPr lang="vi-VN" sz="2400" dirty="0">
              <a:effectLst/>
              <a:ea typeface="Times New Roman" panose="02020603050405020304" pitchFamily="18" charset="0"/>
              <a:cs typeface="Arial" panose="020B0604020202020204" pitchFamily="34" charset="0"/>
            </a:endParaRPr>
          </a:p>
          <a:p>
            <a:endParaRPr lang="vi-VN" dirty="0"/>
          </a:p>
        </p:txBody>
      </p:sp>
    </p:spTree>
    <p:custDataLst>
      <p:tags r:id="rId1"/>
    </p:custDataLst>
    <p:extLst>
      <p:ext uri="{BB962C8B-B14F-4D97-AF65-F5344CB8AC3E}">
        <p14:creationId xmlns:p14="http://schemas.microsoft.com/office/powerpoint/2010/main" val="3262694643"/>
      </p:ext>
    </p:extLst>
  </p:cSld>
  <p:clrMapOvr>
    <a:masterClrMapping/>
  </p:clrMapOvr>
  <mc:AlternateContent xmlns:mc="http://schemas.openxmlformats.org/markup-compatibility/2006" xmlns:p14="http://schemas.microsoft.com/office/powerpoint/2010/main">
    <mc:Choice Requires="p14">
      <p:transition spd="med" p14:dur="700" advTm="33121">
        <p:fade/>
      </p:transition>
    </mc:Choice>
    <mc:Fallback xmlns="">
      <p:transition spd="med" advTm="3312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barn(inVertical)">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barn(inVertical)">
                                      <p:cBhvr>
                                        <p:cTn id="3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30"/>
          <p:cNvSpPr/>
          <p:nvPr/>
        </p:nvSpPr>
        <p:spPr>
          <a:xfrm>
            <a:off x="14950" y="-29875"/>
            <a:ext cx="2206200" cy="68580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6" name="Google Shape;926;p30"/>
          <p:cNvGrpSpPr/>
          <p:nvPr/>
        </p:nvGrpSpPr>
        <p:grpSpPr>
          <a:xfrm>
            <a:off x="9844079" y="5789536"/>
            <a:ext cx="1776650" cy="858658"/>
            <a:chOff x="1278960" y="3409584"/>
            <a:chExt cx="1571700" cy="759606"/>
          </a:xfrm>
        </p:grpSpPr>
        <p:sp>
          <p:nvSpPr>
            <p:cNvPr id="927" name="Google Shape;927;p30"/>
            <p:cNvSpPr/>
            <p:nvPr/>
          </p:nvSpPr>
          <p:spPr>
            <a:xfrm rot="-6686864">
              <a:off x="1947944" y="3724221"/>
              <a:ext cx="498316" cy="305363"/>
            </a:xfrm>
            <a:custGeom>
              <a:avLst/>
              <a:gdLst/>
              <a:ahLst/>
              <a:cxnLst/>
              <a:rect l="l" t="t" r="r" b="b"/>
              <a:pathLst>
                <a:path w="828230" h="331695" extrusionOk="0">
                  <a:moveTo>
                    <a:pt x="0" y="0"/>
                  </a:moveTo>
                  <a:lnTo>
                    <a:pt x="811526" y="26386"/>
                  </a:lnTo>
                  <a:lnTo>
                    <a:pt x="828230" y="271434"/>
                  </a:lnTo>
                  <a:lnTo>
                    <a:pt x="0" y="331695"/>
                  </a:lnTo>
                  <a:lnTo>
                    <a:pt x="165847" y="165848"/>
                  </a:lnTo>
                  <a:lnTo>
                    <a:pt x="0" y="0"/>
                  </a:lnTo>
                  <a:close/>
                </a:path>
              </a:pathLst>
            </a:custGeom>
            <a:gradFill>
              <a:gsLst>
                <a:gs pos="0">
                  <a:srgbClr val="F3B705"/>
                </a:gs>
                <a:gs pos="6000">
                  <a:srgbClr val="F3B705"/>
                </a:gs>
                <a:gs pos="100000">
                  <a:srgbClr val="F29D3E"/>
                </a:gs>
              </a:gsLst>
              <a:lin ang="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28" name="Google Shape;928;p30"/>
            <p:cNvSpPr/>
            <p:nvPr/>
          </p:nvSpPr>
          <p:spPr>
            <a:xfrm rot="-4357057">
              <a:off x="1688026" y="3732955"/>
              <a:ext cx="499021" cy="305021"/>
            </a:xfrm>
            <a:custGeom>
              <a:avLst/>
              <a:gdLst/>
              <a:ahLst/>
              <a:cxnLst/>
              <a:rect l="l" t="t" r="r" b="b"/>
              <a:pathLst>
                <a:path w="828230" h="331695" extrusionOk="0">
                  <a:moveTo>
                    <a:pt x="0" y="0"/>
                  </a:moveTo>
                  <a:lnTo>
                    <a:pt x="811526" y="26386"/>
                  </a:lnTo>
                  <a:lnTo>
                    <a:pt x="828230" y="271434"/>
                  </a:lnTo>
                  <a:lnTo>
                    <a:pt x="0" y="331695"/>
                  </a:lnTo>
                  <a:lnTo>
                    <a:pt x="165847" y="165848"/>
                  </a:lnTo>
                  <a:lnTo>
                    <a:pt x="0" y="0"/>
                  </a:lnTo>
                  <a:close/>
                </a:path>
              </a:pathLst>
            </a:custGeom>
            <a:gradFill>
              <a:gsLst>
                <a:gs pos="0">
                  <a:srgbClr val="F3B705"/>
                </a:gs>
                <a:gs pos="6000">
                  <a:srgbClr val="F3B705"/>
                </a:gs>
                <a:gs pos="100000">
                  <a:srgbClr val="F29D3E"/>
                </a:gs>
              </a:gsLst>
              <a:lin ang="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29" name="Google Shape;929;p30"/>
            <p:cNvSpPr/>
            <p:nvPr/>
          </p:nvSpPr>
          <p:spPr>
            <a:xfrm>
              <a:off x="1278960" y="3424518"/>
              <a:ext cx="1571700" cy="274800"/>
            </a:xfrm>
            <a:prstGeom prst="rect">
              <a:avLst/>
            </a:prstGeom>
            <a:gradFill>
              <a:gsLst>
                <a:gs pos="0">
                  <a:srgbClr val="FFFFFF"/>
                </a:gs>
                <a:gs pos="29000">
                  <a:srgbClr val="FFFFFF"/>
                </a:gs>
                <a:gs pos="78000">
                  <a:srgbClr val="BFBFBF"/>
                </a:gs>
                <a:gs pos="100000">
                  <a:srgbClr val="BFBFBF"/>
                </a:gs>
              </a:gsLst>
              <a:lin ang="5400012" scaled="0"/>
            </a:gra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0" name="Google Shape;930;p30"/>
            <p:cNvSpPr/>
            <p:nvPr/>
          </p:nvSpPr>
          <p:spPr>
            <a:xfrm>
              <a:off x="1785475" y="3409584"/>
              <a:ext cx="564900" cy="289800"/>
            </a:xfrm>
            <a:prstGeom prst="rect">
              <a:avLst/>
            </a:prstGeom>
            <a:gradFill>
              <a:gsLst>
                <a:gs pos="0">
                  <a:srgbClr val="F3B705"/>
                </a:gs>
                <a:gs pos="6000">
                  <a:srgbClr val="F3B705"/>
                </a:gs>
                <a:gs pos="100000">
                  <a:srgbClr val="F29D3E"/>
                </a:gs>
              </a:gsLst>
              <a:lin ang="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931" name="Google Shape;931;p30"/>
          <p:cNvGrpSpPr/>
          <p:nvPr/>
        </p:nvGrpSpPr>
        <p:grpSpPr>
          <a:xfrm rot="-1104003">
            <a:off x="79469" y="616677"/>
            <a:ext cx="2235898" cy="1244179"/>
            <a:chOff x="1392517" y="2247154"/>
            <a:chExt cx="2153024" cy="1197953"/>
          </a:xfrm>
        </p:grpSpPr>
        <p:sp>
          <p:nvSpPr>
            <p:cNvPr id="932" name="Google Shape;932;p30"/>
            <p:cNvSpPr/>
            <p:nvPr/>
          </p:nvSpPr>
          <p:spPr>
            <a:xfrm>
              <a:off x="1811604" y="2419628"/>
              <a:ext cx="1288627" cy="998402"/>
            </a:xfrm>
            <a:custGeom>
              <a:avLst/>
              <a:gdLst/>
              <a:ahLst/>
              <a:cxnLst/>
              <a:rect l="l" t="t" r="r" b="b"/>
              <a:pathLst>
                <a:path w="10287" h="10592" extrusionOk="0">
                  <a:moveTo>
                    <a:pt x="138" y="1667"/>
                  </a:moveTo>
                  <a:cubicBezTo>
                    <a:pt x="138" y="746"/>
                    <a:pt x="2377" y="0"/>
                    <a:pt x="5138" y="0"/>
                  </a:cubicBezTo>
                  <a:cubicBezTo>
                    <a:pt x="7899" y="0"/>
                    <a:pt x="10138" y="746"/>
                    <a:pt x="10138" y="1667"/>
                  </a:cubicBezTo>
                  <a:cubicBezTo>
                    <a:pt x="10188" y="3538"/>
                    <a:pt x="10237" y="5409"/>
                    <a:pt x="10287" y="7280"/>
                  </a:cubicBezTo>
                  <a:cubicBezTo>
                    <a:pt x="10287" y="8201"/>
                    <a:pt x="7800" y="8421"/>
                    <a:pt x="5138" y="10592"/>
                  </a:cubicBezTo>
                  <a:cubicBezTo>
                    <a:pt x="2278" y="8289"/>
                    <a:pt x="39" y="8530"/>
                    <a:pt x="39" y="7609"/>
                  </a:cubicBezTo>
                  <a:cubicBezTo>
                    <a:pt x="72" y="5628"/>
                    <a:pt x="105" y="3648"/>
                    <a:pt x="138" y="1667"/>
                  </a:cubicBezTo>
                  <a:close/>
                </a:path>
                <a:path w="10287" h="10592" fill="none" extrusionOk="0">
                  <a:moveTo>
                    <a:pt x="10138" y="1667"/>
                  </a:moveTo>
                  <a:cubicBezTo>
                    <a:pt x="10138" y="2588"/>
                    <a:pt x="7899" y="3334"/>
                    <a:pt x="5138" y="3334"/>
                  </a:cubicBezTo>
                  <a:cubicBezTo>
                    <a:pt x="2377" y="3334"/>
                    <a:pt x="138" y="2588"/>
                    <a:pt x="138" y="1667"/>
                  </a:cubicBezTo>
                </a:path>
                <a:path w="10287" h="10592" fill="none" extrusionOk="0">
                  <a:moveTo>
                    <a:pt x="138" y="1667"/>
                  </a:moveTo>
                  <a:cubicBezTo>
                    <a:pt x="-695" y="487"/>
                    <a:pt x="2377" y="0"/>
                    <a:pt x="5138" y="0"/>
                  </a:cubicBezTo>
                  <a:cubicBezTo>
                    <a:pt x="7899" y="0"/>
                    <a:pt x="10138" y="746"/>
                    <a:pt x="10138" y="1667"/>
                  </a:cubicBezTo>
                  <a:lnTo>
                    <a:pt x="138" y="1667"/>
                  </a:lnTo>
                  <a:close/>
                </a:path>
              </a:pathLst>
            </a:custGeom>
            <a:solidFill>
              <a:srgbClr val="0C0C0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3" name="Google Shape;933;p30"/>
            <p:cNvSpPr/>
            <p:nvPr/>
          </p:nvSpPr>
          <p:spPr>
            <a:xfrm rot="-10545909" flipH="1">
              <a:off x="1946655" y="2636083"/>
              <a:ext cx="211801" cy="626588"/>
            </a:xfrm>
            <a:custGeom>
              <a:avLst/>
              <a:gdLst/>
              <a:ahLst/>
              <a:cxnLst/>
              <a:rect l="l" t="t" r="r" b="b"/>
              <a:pathLst>
                <a:path w="10256" h="10694" extrusionOk="0">
                  <a:moveTo>
                    <a:pt x="0" y="10694"/>
                  </a:moveTo>
                  <a:lnTo>
                    <a:pt x="2000" y="694"/>
                  </a:lnTo>
                  <a:lnTo>
                    <a:pt x="10256" y="0"/>
                  </a:lnTo>
                  <a:lnTo>
                    <a:pt x="8000" y="10694"/>
                  </a:lnTo>
                  <a:lnTo>
                    <a:pt x="0" y="10694"/>
                  </a:lnTo>
                  <a:close/>
                </a:path>
              </a:pathLst>
            </a:cu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4" name="Google Shape;934;p30"/>
            <p:cNvSpPr/>
            <p:nvPr/>
          </p:nvSpPr>
          <p:spPr>
            <a:xfrm>
              <a:off x="1392517" y="2247154"/>
              <a:ext cx="2097600" cy="735000"/>
            </a:xfrm>
            <a:prstGeom prst="diamond">
              <a:avLst/>
            </a:prstGeom>
            <a:solidFill>
              <a:srgbClr val="262626"/>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35" name="Google Shape;935;p30"/>
            <p:cNvGrpSpPr/>
            <p:nvPr/>
          </p:nvGrpSpPr>
          <p:grpSpPr>
            <a:xfrm>
              <a:off x="1402977" y="2256418"/>
              <a:ext cx="2142564" cy="1188689"/>
              <a:chOff x="3560483" y="3941782"/>
              <a:chExt cx="2142564" cy="1188689"/>
            </a:xfrm>
          </p:grpSpPr>
          <p:sp>
            <p:nvSpPr>
              <p:cNvPr id="936" name="Google Shape;936;p30"/>
              <p:cNvSpPr/>
              <p:nvPr/>
            </p:nvSpPr>
            <p:spPr>
              <a:xfrm>
                <a:off x="3892258" y="4831671"/>
                <a:ext cx="74700" cy="298800"/>
              </a:xfrm>
              <a:prstGeom prst="round2SameRect">
                <a:avLst>
                  <a:gd name="adj1" fmla="val 50000"/>
                  <a:gd name="adj2" fmla="val 0"/>
                </a:avLst>
              </a:prstGeom>
              <a:gradFill>
                <a:gsLst>
                  <a:gs pos="0">
                    <a:srgbClr val="F3B705"/>
                  </a:gs>
                  <a:gs pos="6000">
                    <a:srgbClr val="F3B705"/>
                  </a:gs>
                  <a:gs pos="100000">
                    <a:srgbClr val="F29D3E"/>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7" name="Google Shape;937;p30"/>
              <p:cNvSpPr/>
              <p:nvPr/>
            </p:nvSpPr>
            <p:spPr>
              <a:xfrm rot="5400000">
                <a:off x="4813097" y="3768234"/>
                <a:ext cx="707100" cy="1072800"/>
              </a:xfrm>
              <a:prstGeom prst="triangle">
                <a:avLst>
                  <a:gd name="adj" fmla="val 50000"/>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8" name="Google Shape;938;p30"/>
              <p:cNvSpPr/>
              <p:nvPr/>
            </p:nvSpPr>
            <p:spPr>
              <a:xfrm rot="-5400000" flipH="1">
                <a:off x="3743333" y="3758932"/>
                <a:ext cx="707100" cy="1072800"/>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9" name="Google Shape;939;p30"/>
              <p:cNvSpPr/>
              <p:nvPr/>
            </p:nvSpPr>
            <p:spPr>
              <a:xfrm rot="9537551">
                <a:off x="3890940" y="4294247"/>
                <a:ext cx="747007" cy="37327"/>
              </a:xfrm>
              <a:prstGeom prst="rect">
                <a:avLst/>
              </a:prstGeom>
              <a:solidFill>
                <a:srgbClr val="F3B7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0" name="Google Shape;940;p30"/>
              <p:cNvSpPr/>
              <p:nvPr/>
            </p:nvSpPr>
            <p:spPr>
              <a:xfrm rot="5400000">
                <a:off x="3741052" y="4611856"/>
                <a:ext cx="373500" cy="37500"/>
              </a:xfrm>
              <a:prstGeom prst="rect">
                <a:avLst/>
              </a:prstGeom>
              <a:solidFill>
                <a:srgbClr val="F3B7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1" name="Google Shape;941;p30"/>
              <p:cNvSpPr/>
              <p:nvPr/>
            </p:nvSpPr>
            <p:spPr>
              <a:xfrm>
                <a:off x="3892255" y="4775860"/>
                <a:ext cx="74700" cy="74700"/>
              </a:xfrm>
              <a:prstGeom prst="ellipse">
                <a:avLst/>
              </a:prstGeom>
              <a:gradFill>
                <a:gsLst>
                  <a:gs pos="0">
                    <a:srgbClr val="C00000"/>
                  </a:gs>
                  <a:gs pos="6000">
                    <a:srgbClr val="C00000"/>
                  </a:gs>
                  <a:gs pos="100000">
                    <a:srgbClr val="FFA7A7"/>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942" name="Google Shape;942;p30"/>
          <p:cNvSpPr/>
          <p:nvPr/>
        </p:nvSpPr>
        <p:spPr>
          <a:xfrm>
            <a:off x="4657287" y="357176"/>
            <a:ext cx="4966526" cy="556165"/>
          </a:xfrm>
          <a:prstGeom prst="rect">
            <a:avLst/>
          </a:prstGeom>
        </p:spPr>
        <p:txBody>
          <a:bodyPr>
            <a:prstTxWarp prst="textPlain">
              <a:avLst/>
            </a:prstTxWarp>
          </a:bodyPr>
          <a:lstStyle/>
          <a:p>
            <a:pPr lvl="0" algn="ctr"/>
            <a:r>
              <a:rPr lang="en-US" dirty="0" err="1">
                <a:latin typeface="DM Serif Display"/>
              </a:rPr>
              <a:t>CMIáchMÌNH</a:t>
            </a:r>
            <a:endParaRPr b="0" i="0" dirty="0">
              <a:ln>
                <a:noFill/>
              </a:ln>
              <a:solidFill>
                <a:srgbClr val="000000"/>
              </a:solidFill>
              <a:latin typeface="DM Serif Display"/>
            </a:endParaRPr>
          </a:p>
        </p:txBody>
      </p:sp>
      <p:cxnSp>
        <p:nvCxnSpPr>
          <p:cNvPr id="943" name="Google Shape;943;p30"/>
          <p:cNvCxnSpPr/>
          <p:nvPr/>
        </p:nvCxnSpPr>
        <p:spPr>
          <a:xfrm rot="10800000" flipH="1">
            <a:off x="2445925" y="3115750"/>
            <a:ext cx="9294300" cy="85200"/>
          </a:xfrm>
          <a:prstGeom prst="straightConnector1">
            <a:avLst/>
          </a:prstGeom>
          <a:noFill/>
          <a:ln w="19050" cap="flat" cmpd="sng">
            <a:solidFill>
              <a:srgbClr val="000000"/>
            </a:solidFill>
            <a:prstDash val="solid"/>
            <a:round/>
            <a:headEnd type="none" w="med" len="med"/>
            <a:tailEnd type="none" w="med" len="med"/>
          </a:ln>
        </p:spPr>
      </p:cxnSp>
      <p:sp>
        <p:nvSpPr>
          <p:cNvPr id="947" name="Google Shape;947;p30"/>
          <p:cNvSpPr/>
          <p:nvPr/>
        </p:nvSpPr>
        <p:spPr>
          <a:xfrm>
            <a:off x="3899895" y="437561"/>
            <a:ext cx="420600" cy="420600"/>
          </a:xfrm>
          <a:prstGeom prst="star5">
            <a:avLst>
              <a:gd name="adj" fmla="val 19098"/>
              <a:gd name="hf" fmla="val 105146"/>
              <a:gd name="vf" fmla="val 110557"/>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8" name="Google Shape;948;p30"/>
          <p:cNvSpPr/>
          <p:nvPr/>
        </p:nvSpPr>
        <p:spPr>
          <a:xfrm>
            <a:off x="9844079" y="416218"/>
            <a:ext cx="420600" cy="420600"/>
          </a:xfrm>
          <a:prstGeom prst="star5">
            <a:avLst>
              <a:gd name="adj" fmla="val 19098"/>
              <a:gd name="hf" fmla="val 105146"/>
              <a:gd name="vf" fmla="val 110557"/>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 name="Rectangle 4">
            <a:extLst>
              <a:ext uri="{FF2B5EF4-FFF2-40B4-BE49-F238E27FC236}">
                <a16:creationId xmlns:a16="http://schemas.microsoft.com/office/drawing/2014/main" id="{B989F8FD-EEB6-4326-B564-4BA0746C3BFC}"/>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3" name="Group 1">
            <a:extLst>
              <a:ext uri="{FF2B5EF4-FFF2-40B4-BE49-F238E27FC236}">
                <a16:creationId xmlns:a16="http://schemas.microsoft.com/office/drawing/2014/main" id="{F92431C9-3727-40A9-9BDF-BCB00E8ED2B7}"/>
              </a:ext>
            </a:extLst>
          </p:cNvPr>
          <p:cNvGrpSpPr>
            <a:grpSpLocks/>
          </p:cNvGrpSpPr>
          <p:nvPr/>
        </p:nvGrpSpPr>
        <p:grpSpPr bwMode="auto">
          <a:xfrm>
            <a:off x="2535848" y="1333550"/>
            <a:ext cx="2470137" cy="1824800"/>
            <a:chOff x="0" y="0"/>
            <a:chExt cx="3140" cy="2390"/>
          </a:xfrm>
        </p:grpSpPr>
        <p:pic>
          <p:nvPicPr>
            <p:cNvPr id="2051" name="Picture 3">
              <a:extLst>
                <a:ext uri="{FF2B5EF4-FFF2-40B4-BE49-F238E27FC236}">
                  <a16:creationId xmlns:a16="http://schemas.microsoft.com/office/drawing/2014/main" id="{C11255FE-118A-44C4-99CB-458037A80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 y="10"/>
              <a:ext cx="3120" cy="23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94FFBFC-EA63-457B-B881-8EA9DE1CC852}"/>
                </a:ext>
              </a:extLst>
            </p:cNvPr>
            <p:cNvSpPr>
              <a:spLocks noChangeArrowheads="1"/>
            </p:cNvSpPr>
            <p:nvPr/>
          </p:nvSpPr>
          <p:spPr bwMode="auto">
            <a:xfrm>
              <a:off x="5" y="5"/>
              <a:ext cx="3130" cy="238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 name="Rectangle 8">
            <a:extLst>
              <a:ext uri="{FF2B5EF4-FFF2-40B4-BE49-F238E27FC236}">
                <a16:creationId xmlns:a16="http://schemas.microsoft.com/office/drawing/2014/main" id="{2534BB8A-7EAF-4C6A-841D-814685655C6A}"/>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 name="Group 5">
            <a:extLst>
              <a:ext uri="{FF2B5EF4-FFF2-40B4-BE49-F238E27FC236}">
                <a16:creationId xmlns:a16="http://schemas.microsoft.com/office/drawing/2014/main" id="{37E4F7EB-239F-4240-8D75-B3BD3AB725A8}"/>
              </a:ext>
            </a:extLst>
          </p:cNvPr>
          <p:cNvGrpSpPr>
            <a:grpSpLocks/>
          </p:cNvGrpSpPr>
          <p:nvPr/>
        </p:nvGrpSpPr>
        <p:grpSpPr bwMode="auto">
          <a:xfrm>
            <a:off x="5776948" y="1362401"/>
            <a:ext cx="2664440" cy="1840397"/>
            <a:chOff x="0" y="0"/>
            <a:chExt cx="3050" cy="2360"/>
          </a:xfrm>
        </p:grpSpPr>
        <p:pic>
          <p:nvPicPr>
            <p:cNvPr id="2055" name="Picture 7">
              <a:extLst>
                <a:ext uri="{FF2B5EF4-FFF2-40B4-BE49-F238E27FC236}">
                  <a16:creationId xmlns:a16="http://schemas.microsoft.com/office/drawing/2014/main" id="{790A2681-873B-43F2-ADF8-82E9FA85BC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 y="9"/>
              <a:ext cx="3030" cy="23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AC1E236-877D-4E10-A96E-4B1CF49CEFE2}"/>
                </a:ext>
              </a:extLst>
            </p:cNvPr>
            <p:cNvSpPr>
              <a:spLocks noChangeArrowheads="1"/>
            </p:cNvSpPr>
            <p:nvPr/>
          </p:nvSpPr>
          <p:spPr bwMode="auto">
            <a:xfrm>
              <a:off x="5" y="5"/>
              <a:ext cx="3040" cy="235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8" name="Rectangle 12">
            <a:extLst>
              <a:ext uri="{FF2B5EF4-FFF2-40B4-BE49-F238E27FC236}">
                <a16:creationId xmlns:a16="http://schemas.microsoft.com/office/drawing/2014/main" id="{C47098E1-78CB-4C9B-AF73-854C54233956}"/>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9" name="Group 9">
            <a:extLst>
              <a:ext uri="{FF2B5EF4-FFF2-40B4-BE49-F238E27FC236}">
                <a16:creationId xmlns:a16="http://schemas.microsoft.com/office/drawing/2014/main" id="{E6BF14BF-D7D0-4689-81BA-C1FD9F355356}"/>
              </a:ext>
            </a:extLst>
          </p:cNvPr>
          <p:cNvGrpSpPr>
            <a:grpSpLocks/>
          </p:cNvGrpSpPr>
          <p:nvPr/>
        </p:nvGrpSpPr>
        <p:grpSpPr bwMode="auto">
          <a:xfrm>
            <a:off x="8934139" y="1296434"/>
            <a:ext cx="2796182" cy="1824800"/>
            <a:chOff x="0" y="0"/>
            <a:chExt cx="3230" cy="2450"/>
          </a:xfrm>
        </p:grpSpPr>
        <p:pic>
          <p:nvPicPr>
            <p:cNvPr id="2059" name="Picture 11">
              <a:extLst>
                <a:ext uri="{FF2B5EF4-FFF2-40B4-BE49-F238E27FC236}">
                  <a16:creationId xmlns:a16="http://schemas.microsoft.com/office/drawing/2014/main" id="{7245CCC7-11EB-4315-81F3-154F11382E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 y="10"/>
              <a:ext cx="3210" cy="24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a16="http://schemas.microsoft.com/office/drawing/2014/main" id="{7C8F28D5-910E-426F-A537-67F08A5E04EE}"/>
                </a:ext>
              </a:extLst>
            </p:cNvPr>
            <p:cNvSpPr>
              <a:spLocks noChangeArrowheads="1"/>
            </p:cNvSpPr>
            <p:nvPr/>
          </p:nvSpPr>
          <p:spPr bwMode="auto">
            <a:xfrm>
              <a:off x="5" y="5"/>
              <a:ext cx="3220" cy="244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3" name="Rectangle 12">
            <a:extLst>
              <a:ext uri="{FF2B5EF4-FFF2-40B4-BE49-F238E27FC236}">
                <a16:creationId xmlns:a16="http://schemas.microsoft.com/office/drawing/2014/main" id="{BADD13C6-27D0-4CD5-B91F-E77DB84DB614}"/>
              </a:ext>
            </a:extLst>
          </p:cNvPr>
          <p:cNvSpPr/>
          <p:nvPr/>
        </p:nvSpPr>
        <p:spPr>
          <a:xfrm>
            <a:off x="9073535" y="3708633"/>
            <a:ext cx="3029997" cy="707886"/>
          </a:xfrm>
          <a:prstGeom prst="rect">
            <a:avLst/>
          </a:prstGeom>
        </p:spPr>
        <p:txBody>
          <a:bodyPr wrap="none">
            <a:spAutoFit/>
          </a:bodyPr>
          <a:lstStyle/>
          <a:p>
            <a:r>
              <a:rPr lang="vi-VN" sz="2000" b="1" i="1" dirty="0">
                <a:latin typeface="Cambria" panose="02040503050406030204" pitchFamily="18" charset="0"/>
                <a:ea typeface="Cambria" panose="02040503050406030204" pitchFamily="18" charset="0"/>
              </a:rPr>
              <a:t>B3 : Vẽ màu cho phù hợp</a:t>
            </a:r>
            <a:endParaRPr lang="en-US" sz="2000" b="1" i="1" dirty="0">
              <a:latin typeface="Cambria" panose="02040503050406030204" pitchFamily="18" charset="0"/>
              <a:ea typeface="Cambria" panose="02040503050406030204" pitchFamily="18" charset="0"/>
            </a:endParaRPr>
          </a:p>
          <a:p>
            <a:r>
              <a:rPr lang="vi-VN" sz="2000" b="1" i="1" dirty="0">
                <a:latin typeface="Cambria" panose="02040503050406030204" pitchFamily="18" charset="0"/>
                <a:ea typeface="Cambria" panose="02040503050406030204" pitchFamily="18" charset="0"/>
              </a:rPr>
              <a:t> với bầu trời và mặt biển</a:t>
            </a:r>
            <a:endParaRPr lang="en-US" sz="2000" b="1" dirty="0">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882C8FB-2051-42BA-848B-397A7FF466DF}"/>
              </a:ext>
            </a:extLst>
          </p:cNvPr>
          <p:cNvSpPr txBox="1"/>
          <p:nvPr/>
        </p:nvSpPr>
        <p:spPr>
          <a:xfrm>
            <a:off x="2739384" y="3873875"/>
            <a:ext cx="2625822" cy="707886"/>
          </a:xfrm>
          <a:prstGeom prst="rect">
            <a:avLst/>
          </a:prstGeom>
          <a:noFill/>
        </p:spPr>
        <p:txBody>
          <a:bodyPr wrap="square" rtlCol="0">
            <a:spAutoFit/>
          </a:bodyPr>
          <a:lstStyle/>
          <a:p>
            <a:r>
              <a:rPr lang="vi-VN" sz="2000" b="1" i="1" dirty="0">
                <a:latin typeface="Cambria" panose="02040503050406030204" pitchFamily="18" charset="0"/>
                <a:ea typeface="Cambria" panose="02040503050406030204" pitchFamily="18" charset="0"/>
              </a:rPr>
              <a:t>B1: Vẽ nét tạo ranh giới trời và biển</a:t>
            </a:r>
            <a:endParaRPr lang="en-US" sz="2000" b="1" dirty="0">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47BB2A02-A6C7-4322-85C0-87B8DED4D155}"/>
              </a:ext>
            </a:extLst>
          </p:cNvPr>
          <p:cNvSpPr txBox="1"/>
          <p:nvPr/>
        </p:nvSpPr>
        <p:spPr>
          <a:xfrm>
            <a:off x="2891784" y="4026275"/>
            <a:ext cx="2625822" cy="707886"/>
          </a:xfrm>
          <a:prstGeom prst="rect">
            <a:avLst/>
          </a:prstGeom>
          <a:noFill/>
        </p:spPr>
        <p:txBody>
          <a:bodyPr wrap="square" rtlCol="0">
            <a:spAutoFit/>
          </a:bodyPr>
          <a:lstStyle/>
          <a:p>
            <a:r>
              <a:rPr lang="vi-VN" sz="2000" b="1" i="1" dirty="0">
                <a:latin typeface="Cambria" panose="02040503050406030204" pitchFamily="18" charset="0"/>
                <a:ea typeface="Cambria" panose="02040503050406030204" pitchFamily="18" charset="0"/>
              </a:rPr>
              <a:t>B1: Vẽ nt tạo ranh giới trời và biển</a:t>
            </a:r>
            <a:endParaRPr lang="en-US" sz="2000" b="1" dirty="0">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97C8C045-F19C-4316-9BE1-288766424B6B}"/>
              </a:ext>
            </a:extLst>
          </p:cNvPr>
          <p:cNvSpPr txBox="1"/>
          <p:nvPr/>
        </p:nvSpPr>
        <p:spPr>
          <a:xfrm>
            <a:off x="3151909" y="3255879"/>
            <a:ext cx="2577395" cy="646331"/>
          </a:xfrm>
          <a:prstGeom prst="rect">
            <a:avLst/>
          </a:prstGeom>
          <a:noFill/>
        </p:spPr>
        <p:txBody>
          <a:bodyPr wrap="square">
            <a:spAutoFit/>
          </a:bodyPr>
          <a:lstStyle/>
          <a:p>
            <a:r>
              <a:rPr lang="vi-VN" sz="1800" b="1" i="1" dirty="0">
                <a:latin typeface="Cambria" panose="02040503050406030204" pitchFamily="18" charset="0"/>
                <a:ea typeface="Cambria" panose="02040503050406030204" pitchFamily="18" charset="0"/>
              </a:rPr>
              <a:t>B1: Vẽ nét tạo ranh giới trời và biển</a:t>
            </a:r>
            <a:endParaRPr lang="en-US" sz="1800" b="1"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45E5D13B-6200-4FCB-AA5F-5C651C786F68}"/>
              </a:ext>
            </a:extLst>
          </p:cNvPr>
          <p:cNvSpPr/>
          <p:nvPr/>
        </p:nvSpPr>
        <p:spPr>
          <a:xfrm>
            <a:off x="2395927" y="4011630"/>
            <a:ext cx="2825997"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B1: </a:t>
            </a:r>
            <a:r>
              <a:rPr lang="en-US" dirty="0" err="1"/>
              <a:t>Vẽ</a:t>
            </a:r>
            <a:r>
              <a:rPr lang="en-US" dirty="0"/>
              <a:t> </a:t>
            </a:r>
            <a:r>
              <a:rPr lang="en-US" dirty="0" err="1"/>
              <a:t>nét</a:t>
            </a:r>
            <a:r>
              <a:rPr lang="en-US" dirty="0"/>
              <a:t> </a:t>
            </a:r>
            <a:r>
              <a:rPr lang="en-US" dirty="0" err="1"/>
              <a:t>tạo</a:t>
            </a:r>
            <a:r>
              <a:rPr lang="en-US" dirty="0"/>
              <a:t> </a:t>
            </a:r>
            <a:r>
              <a:rPr lang="en-US" dirty="0" err="1"/>
              <a:t>ranh</a:t>
            </a:r>
            <a:r>
              <a:rPr lang="en-US" dirty="0"/>
              <a:t> </a:t>
            </a:r>
            <a:r>
              <a:rPr lang="en-US" dirty="0" err="1"/>
              <a:t>giới</a:t>
            </a:r>
            <a:r>
              <a:rPr lang="en-US" dirty="0"/>
              <a:t> </a:t>
            </a:r>
            <a:r>
              <a:rPr lang="en-US" dirty="0" err="1"/>
              <a:t>trời</a:t>
            </a:r>
            <a:r>
              <a:rPr lang="en-US" dirty="0"/>
              <a:t> </a:t>
            </a:r>
            <a:r>
              <a:rPr lang="en-US" dirty="0" err="1"/>
              <a:t>và</a:t>
            </a:r>
            <a:r>
              <a:rPr lang="en-US" dirty="0"/>
              <a:t> </a:t>
            </a:r>
            <a:r>
              <a:rPr lang="en-US" dirty="0" err="1"/>
              <a:t>biển</a:t>
            </a:r>
            <a:endParaRPr lang="vi-VN" dirty="0"/>
          </a:p>
        </p:txBody>
      </p:sp>
      <p:sp>
        <p:nvSpPr>
          <p:cNvPr id="43" name="Rectangle: Rounded Corners 42">
            <a:extLst>
              <a:ext uri="{FF2B5EF4-FFF2-40B4-BE49-F238E27FC236}">
                <a16:creationId xmlns:a16="http://schemas.microsoft.com/office/drawing/2014/main" id="{DF6570E1-0CC2-4632-8BA3-105D21432EEC}"/>
              </a:ext>
            </a:extLst>
          </p:cNvPr>
          <p:cNvSpPr/>
          <p:nvPr/>
        </p:nvSpPr>
        <p:spPr>
          <a:xfrm>
            <a:off x="8895667" y="3939473"/>
            <a:ext cx="2825997"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B3: </a:t>
            </a:r>
            <a:r>
              <a:rPr lang="en-US" dirty="0" err="1"/>
              <a:t>Vẽ</a:t>
            </a:r>
            <a:r>
              <a:rPr lang="en-US" dirty="0"/>
              <a:t> </a:t>
            </a:r>
            <a:r>
              <a:rPr lang="en-US" dirty="0" err="1"/>
              <a:t>màu</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bầu</a:t>
            </a:r>
            <a:r>
              <a:rPr lang="en-US" dirty="0"/>
              <a:t> </a:t>
            </a:r>
            <a:r>
              <a:rPr lang="en-US" dirty="0" err="1"/>
              <a:t>trời</a:t>
            </a:r>
            <a:r>
              <a:rPr lang="en-US" dirty="0"/>
              <a:t> </a:t>
            </a:r>
            <a:r>
              <a:rPr lang="en-US" dirty="0" err="1"/>
              <a:t>và</a:t>
            </a:r>
            <a:r>
              <a:rPr lang="en-US" dirty="0"/>
              <a:t> </a:t>
            </a:r>
            <a:r>
              <a:rPr lang="en-US" dirty="0" err="1"/>
              <a:t>mặt</a:t>
            </a:r>
            <a:r>
              <a:rPr lang="en-US" dirty="0"/>
              <a:t> </a:t>
            </a:r>
            <a:r>
              <a:rPr lang="en-US" dirty="0" err="1"/>
              <a:t>biển</a:t>
            </a:r>
            <a:r>
              <a:rPr lang="en-US" dirty="0"/>
              <a:t>.</a:t>
            </a:r>
            <a:endParaRPr lang="vi-VN" dirty="0"/>
          </a:p>
        </p:txBody>
      </p:sp>
      <p:sp>
        <p:nvSpPr>
          <p:cNvPr id="44" name="Rectangle: Rounded Corners 43">
            <a:extLst>
              <a:ext uri="{FF2B5EF4-FFF2-40B4-BE49-F238E27FC236}">
                <a16:creationId xmlns:a16="http://schemas.microsoft.com/office/drawing/2014/main" id="{3746923D-500F-448D-94CB-47D3C0748CA3}"/>
              </a:ext>
            </a:extLst>
          </p:cNvPr>
          <p:cNvSpPr/>
          <p:nvPr/>
        </p:nvSpPr>
        <p:spPr>
          <a:xfrm>
            <a:off x="5674691" y="3982411"/>
            <a:ext cx="2825997"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B2: </a:t>
            </a:r>
            <a:r>
              <a:rPr lang="en-US" dirty="0" err="1"/>
              <a:t>Vẽ</a:t>
            </a:r>
            <a:r>
              <a:rPr lang="en-US" dirty="0"/>
              <a:t> </a:t>
            </a:r>
            <a:r>
              <a:rPr lang="en-US" dirty="0" err="1"/>
              <a:t>hình</a:t>
            </a:r>
            <a:r>
              <a:rPr lang="en-US" dirty="0"/>
              <a:t> </a:t>
            </a:r>
            <a:r>
              <a:rPr lang="en-US" dirty="0" err="1"/>
              <a:t>mặt</a:t>
            </a:r>
            <a:r>
              <a:rPr lang="en-US" dirty="0"/>
              <a:t> </a:t>
            </a:r>
            <a:r>
              <a:rPr lang="en-US" dirty="0" err="1"/>
              <a:t>trời</a:t>
            </a:r>
            <a:r>
              <a:rPr lang="en-US" dirty="0"/>
              <a:t> </a:t>
            </a:r>
            <a:r>
              <a:rPr lang="en-US" dirty="0" err="1"/>
              <a:t>và</a:t>
            </a:r>
            <a:r>
              <a:rPr lang="en-US" dirty="0"/>
              <a:t> </a:t>
            </a:r>
            <a:r>
              <a:rPr lang="en-US" dirty="0" err="1"/>
              <a:t>sóng</a:t>
            </a:r>
            <a:r>
              <a:rPr lang="en-US" dirty="0"/>
              <a:t> </a:t>
            </a:r>
            <a:r>
              <a:rPr lang="en-US" dirty="0" err="1"/>
              <a:t>nước</a:t>
            </a:r>
            <a:r>
              <a:rPr lang="en-US" dirty="0"/>
              <a:t> </a:t>
            </a:r>
            <a:r>
              <a:rPr lang="en-US" dirty="0" err="1"/>
              <a:t>bằng</a:t>
            </a:r>
            <a:r>
              <a:rPr lang="en-US" dirty="0"/>
              <a:t> </a:t>
            </a:r>
            <a:r>
              <a:rPr lang="en-US" dirty="0" err="1"/>
              <a:t>nét</a:t>
            </a:r>
            <a:r>
              <a:rPr lang="en-US" dirty="0"/>
              <a:t> </a:t>
            </a:r>
            <a:r>
              <a:rPr lang="en-US" dirty="0" err="1"/>
              <a:t>màu</a:t>
            </a:r>
            <a:r>
              <a:rPr lang="en-US" dirty="0"/>
              <a:t>.</a:t>
            </a:r>
            <a:endParaRPr lang="vi-VN" dirty="0"/>
          </a:p>
        </p:txBody>
      </p:sp>
      <p:sp>
        <p:nvSpPr>
          <p:cNvPr id="16" name="Oval 15">
            <a:extLst>
              <a:ext uri="{FF2B5EF4-FFF2-40B4-BE49-F238E27FC236}">
                <a16:creationId xmlns:a16="http://schemas.microsoft.com/office/drawing/2014/main" id="{4437D4DA-B6E5-4FA3-B670-9195F96E8891}"/>
              </a:ext>
            </a:extLst>
          </p:cNvPr>
          <p:cNvSpPr/>
          <p:nvPr/>
        </p:nvSpPr>
        <p:spPr>
          <a:xfrm>
            <a:off x="4538217" y="168525"/>
            <a:ext cx="4966526" cy="832381"/>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MÌNH CÙNG NHẮC LẠI NHÉ!</a:t>
            </a:r>
            <a:endParaRPr lang="vi-VN"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5536"/>
    </mc:Choice>
    <mc:Fallback xmlns="">
      <p:transition spd="slow" advTm="355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circle(in)">
                                      <p:cBhvr>
                                        <p:cTn id="22" dur="20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randombar(horizontal)">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3" grpId="0" animBg="1"/>
      <p:bldP spid="4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9|2.5"/>
</p:tagLst>
</file>

<file path=ppt/tags/tag2.xml><?xml version="1.0" encoding="utf-8"?>
<p:tagLst xmlns:a="http://schemas.openxmlformats.org/drawingml/2006/main" xmlns:r="http://schemas.openxmlformats.org/officeDocument/2006/relationships" xmlns:p="http://schemas.openxmlformats.org/presentationml/2006/main">
  <p:tag name="TIMING" val="|8.6|5.7"/>
</p:tagLst>
</file>

<file path=ppt/tags/tag3.xml><?xml version="1.0" encoding="utf-8"?>
<p:tagLst xmlns:a="http://schemas.openxmlformats.org/drawingml/2006/main" xmlns:r="http://schemas.openxmlformats.org/officeDocument/2006/relationships" xmlns:p="http://schemas.openxmlformats.org/presentationml/2006/main">
  <p:tag name="TIMING" val="|6|10.4"/>
</p:tagLst>
</file>

<file path=ppt/tags/tag4.xml><?xml version="1.0" encoding="utf-8"?>
<p:tagLst xmlns:a="http://schemas.openxmlformats.org/drawingml/2006/main" xmlns:r="http://schemas.openxmlformats.org/officeDocument/2006/relationships" xmlns:p="http://schemas.openxmlformats.org/presentationml/2006/main">
  <p:tag name="TIMING" val="|3"/>
</p:tagLst>
</file>

<file path=ppt/tags/tag5.xml><?xml version="1.0" encoding="utf-8"?>
<p:tagLst xmlns:a="http://schemas.openxmlformats.org/drawingml/2006/main" xmlns:r="http://schemas.openxmlformats.org/officeDocument/2006/relationships" xmlns:p="http://schemas.openxmlformats.org/presentationml/2006/main">
  <p:tag name="TIMING" val="|14.2|2.8|1.7|5|2.5"/>
</p:tagLst>
</file>

<file path=ppt/tags/tag6.xml><?xml version="1.0" encoding="utf-8"?>
<p:tagLst xmlns:a="http://schemas.openxmlformats.org/drawingml/2006/main" xmlns:r="http://schemas.openxmlformats.org/officeDocument/2006/relationships" xmlns:p="http://schemas.openxmlformats.org/presentationml/2006/main">
  <p:tag name="TIMING" val="|3.2|9.1|6"/>
</p:tagLst>
</file>

<file path=ppt/tags/tag7.xml><?xml version="1.0" encoding="utf-8"?>
<p:tagLst xmlns:a="http://schemas.openxmlformats.org/drawingml/2006/main" xmlns:r="http://schemas.openxmlformats.org/officeDocument/2006/relationships" xmlns:p="http://schemas.openxmlformats.org/presentationml/2006/main">
  <p:tag name="TIMING" val="|0.6|1.8|1.6|1.8"/>
</p:tagLst>
</file>

<file path=ppt/tags/tag8.xml><?xml version="1.0" encoding="utf-8"?>
<p:tagLst xmlns:a="http://schemas.openxmlformats.org/drawingml/2006/main" xmlns:r="http://schemas.openxmlformats.org/officeDocument/2006/relationships" xmlns:p="http://schemas.openxmlformats.org/presentationml/2006/main">
  <p:tag name="TIMING" val="|12.7"/>
</p:tagLst>
</file>

<file path=ppt/theme/theme1.xml><?xml version="1.0" encoding="utf-8"?>
<a:theme xmlns:a="http://schemas.openxmlformats.org/drawingml/2006/main" name="1_Office Theme">
  <a:themeElements>
    <a:clrScheme name="Islander">
      <a:dk1>
        <a:srgbClr val="000000"/>
      </a:dk1>
      <a:lt1>
        <a:srgbClr val="FFFFFF"/>
      </a:lt1>
      <a:dk2>
        <a:srgbClr val="000000"/>
      </a:dk2>
      <a:lt2>
        <a:srgbClr val="E6E6E6"/>
      </a:lt2>
      <a:accent1>
        <a:srgbClr val="E56925"/>
      </a:accent1>
      <a:accent2>
        <a:srgbClr val="F19936"/>
      </a:accent2>
      <a:accent3>
        <a:srgbClr val="5DA3CC"/>
      </a:accent3>
      <a:accent4>
        <a:srgbClr val="B3DAD6"/>
      </a:accent4>
      <a:accent5>
        <a:srgbClr val="76B144"/>
      </a:accent5>
      <a:accent6>
        <a:srgbClr val="438F63"/>
      </a:accent6>
      <a:hlink>
        <a:srgbClr val="E2DD60"/>
      </a:hlink>
      <a:folHlink>
        <a:srgbClr val="E78576"/>
      </a:folHlink>
    </a:clrScheme>
    <a:fontScheme name="Custom 18">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ian Pacific heritage_TM10131490_Win32_LH_v4" id="{B2A0ACF3-34FF-4C5A-A737-2558AC4C9FEA}" vid="{FBDB92CC-0A39-410B-A16B-8C101333048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18D074-6F3D-488C-8220-03C2DEFDE854}">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230e9df3-be65-4c73-a93b-d1236ebd677e"/>
    <ds:schemaRef ds:uri="http://purl.org/dc/terms/"/>
    <ds:schemaRef ds:uri="http://schemas.openxmlformats.org/package/2006/metadata/core-properties"/>
    <ds:schemaRef ds:uri="16c05727-aa75-4e4a-9b5f-8a80a1165891"/>
    <ds:schemaRef ds:uri="http://purl.org/dc/dcmitype/"/>
    <ds:schemaRef ds:uri="71af3243-3dd4-4a8d-8c0d-dd76da1f02a5"/>
    <ds:schemaRef ds:uri="http://schemas.microsoft.com/sharepoint/v3"/>
    <ds:schemaRef ds:uri="http://www.w3.org/XML/1998/namespace"/>
  </ds:schemaRefs>
</ds:datastoreItem>
</file>

<file path=customXml/itemProps2.xml><?xml version="1.0" encoding="utf-8"?>
<ds:datastoreItem xmlns:ds="http://schemas.openxmlformats.org/officeDocument/2006/customXml" ds:itemID="{0F9CE79C-5104-4273-B83B-D03AD839A8F7}">
  <ds:schemaRefs>
    <ds:schemaRef ds:uri="http://schemas.microsoft.com/sharepoint/v3/contenttype/forms"/>
  </ds:schemaRefs>
</ds:datastoreItem>
</file>

<file path=customXml/itemProps3.xml><?xml version="1.0" encoding="utf-8"?>
<ds:datastoreItem xmlns:ds="http://schemas.openxmlformats.org/officeDocument/2006/customXml" ds:itemID="{1D141EBB-3386-4164-A294-111C6309E3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Asian Pacific American Heritage Month presentation</Template>
  <TotalTime>1128</TotalTime>
  <Words>360</Words>
  <Application>Microsoft Office PowerPoint</Application>
  <PresentationFormat>Widescreen</PresentationFormat>
  <Paragraphs>36</Paragraphs>
  <Slides>12</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Barlow Condensed</vt:lpstr>
      <vt:lpstr>Calibri</vt:lpstr>
      <vt:lpstr>Cambria</vt:lpstr>
      <vt:lpstr>DM Serif Display</vt:lpstr>
      <vt:lpstr>Segoe UI</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LUYỆN TẬP, SÁNG TẠO</vt:lpstr>
      <vt:lpstr>4. PHÂN TÍCH, ĐÁNH GIÁ</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ĐẠI DƯƠNG MÊNH MÔNG</dc:title>
  <dc:subject/>
  <dc:creator>Lưu Mạnh Hùng (VSC-KGD-MB)</dc:creator>
  <cp:keywords/>
  <dc:description/>
  <cp:lastModifiedBy>anh phuong</cp:lastModifiedBy>
  <cp:revision>40</cp:revision>
  <dcterms:created xsi:type="dcterms:W3CDTF">2021-07-25T03:25:33Z</dcterms:created>
  <dcterms:modified xsi:type="dcterms:W3CDTF">2023-08-28T05:22:53Z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