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7"/>
  </p:notesMasterIdLst>
  <p:sldIdLst>
    <p:sldId id="256" r:id="rId2"/>
    <p:sldId id="277" r:id="rId3"/>
    <p:sldId id="266" r:id="rId4"/>
    <p:sldId id="282" r:id="rId5"/>
    <p:sldId id="261" r:id="rId6"/>
    <p:sldId id="278" r:id="rId7"/>
    <p:sldId id="288" r:id="rId8"/>
    <p:sldId id="265" r:id="rId9"/>
    <p:sldId id="281" r:id="rId10"/>
    <p:sldId id="300" r:id="rId11"/>
    <p:sldId id="260" r:id="rId12"/>
    <p:sldId id="295" r:id="rId13"/>
    <p:sldId id="285" r:id="rId14"/>
    <p:sldId id="296" r:id="rId15"/>
    <p:sldId id="298" r:id="rId16"/>
  </p:sldIdLst>
  <p:sldSz cx="9144000" cy="5143500" type="screen16x9"/>
  <p:notesSz cx="6858000" cy="9144000"/>
  <p:embeddedFontLst>
    <p:embeddedFont>
      <p:font typeface="#9Slide07 SVNSalty Sans" panose="02000000000000000000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55"/>
    <a:srgbClr val="008000"/>
    <a:srgbClr val="0000FF"/>
    <a:srgbClr val="FF0000"/>
    <a:srgbClr val="813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1E8F26-971A-47A3-B17B-E42384925D85}">
  <a:tblStyle styleId="{2C1E8F26-971A-47A3-B17B-E42384925D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43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202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69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26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58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7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5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8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0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16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18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4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6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3.svg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3.svg"/><Relationship Id="rId7" Type="http://schemas.openxmlformats.org/officeDocument/2006/relationships/image" Target="../media/image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svg"/><Relationship Id="rId7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3.svg"/><Relationship Id="rId4" Type="http://schemas.openxmlformats.org/officeDocument/2006/relationships/image" Target="../media/image12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9.jpg"/><Relationship Id="rId3" Type="http://schemas.openxmlformats.org/officeDocument/2006/relationships/image" Target="../media/image21.svg"/><Relationship Id="rId7" Type="http://schemas.openxmlformats.org/officeDocument/2006/relationships/image" Target="../media/image6.svg"/><Relationship Id="rId12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.jpg"/><Relationship Id="rId5" Type="http://schemas.openxmlformats.org/officeDocument/2006/relationships/image" Target="../media/image23.svg"/><Relationship Id="rId10" Type="http://schemas.openxmlformats.org/officeDocument/2006/relationships/image" Target="../media/image16.jpg"/><Relationship Id="rId4" Type="http://schemas.openxmlformats.org/officeDocument/2006/relationships/image" Target="../media/image12.png"/><Relationship Id="rId9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6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801028">
            <a:off x="4522531" y="3795590"/>
            <a:ext cx="1436771" cy="1376687"/>
          </a:xfrm>
          <a:custGeom>
            <a:avLst/>
            <a:gdLst/>
            <a:ahLst/>
            <a:cxnLst/>
            <a:rect l="l" t="t" r="r" b="b"/>
            <a:pathLst>
              <a:path w="2873541" h="2753374">
                <a:moveTo>
                  <a:pt x="0" y="0"/>
                </a:moveTo>
                <a:lnTo>
                  <a:pt x="2873540" y="0"/>
                </a:lnTo>
                <a:lnTo>
                  <a:pt x="2873540" y="2753375"/>
                </a:lnTo>
                <a:lnTo>
                  <a:pt x="0" y="2753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670288" y="959483"/>
            <a:ext cx="4171713" cy="4057939"/>
          </a:xfrm>
          <a:custGeom>
            <a:avLst/>
            <a:gdLst/>
            <a:ahLst/>
            <a:cxnLst/>
            <a:rect l="l" t="t" r="r" b="b"/>
            <a:pathLst>
              <a:path w="8343426" h="8115878">
                <a:moveTo>
                  <a:pt x="0" y="0"/>
                </a:moveTo>
                <a:lnTo>
                  <a:pt x="8343426" y="0"/>
                </a:lnTo>
                <a:lnTo>
                  <a:pt x="8343426" y="8115878"/>
                </a:lnTo>
                <a:lnTo>
                  <a:pt x="0" y="8115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061700">
            <a:off x="8262868" y="-385564"/>
            <a:ext cx="733564" cy="1272745"/>
          </a:xfrm>
          <a:custGeom>
            <a:avLst/>
            <a:gdLst/>
            <a:ahLst/>
            <a:cxnLst/>
            <a:rect l="l" t="t" r="r" b="b"/>
            <a:pathLst>
              <a:path w="1467128" h="2545490">
                <a:moveTo>
                  <a:pt x="0" y="0"/>
                </a:moveTo>
                <a:lnTo>
                  <a:pt x="1467128" y="0"/>
                </a:lnTo>
                <a:lnTo>
                  <a:pt x="1467128" y="2545490"/>
                </a:lnTo>
                <a:lnTo>
                  <a:pt x="0" y="2545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054319" y="548280"/>
            <a:ext cx="695306" cy="822405"/>
          </a:xfrm>
          <a:custGeom>
            <a:avLst/>
            <a:gdLst/>
            <a:ahLst/>
            <a:cxnLst/>
            <a:rect l="l" t="t" r="r" b="b"/>
            <a:pathLst>
              <a:path w="1390612" h="1644809">
                <a:moveTo>
                  <a:pt x="0" y="0"/>
                </a:moveTo>
                <a:lnTo>
                  <a:pt x="1390611" y="0"/>
                </a:lnTo>
                <a:lnTo>
                  <a:pt x="1390611" y="1644810"/>
                </a:lnTo>
                <a:lnTo>
                  <a:pt x="0" y="1644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448769">
            <a:off x="8289837" y="4287105"/>
            <a:ext cx="1104328" cy="1058147"/>
          </a:xfrm>
          <a:custGeom>
            <a:avLst/>
            <a:gdLst/>
            <a:ahLst/>
            <a:cxnLst/>
            <a:rect l="l" t="t" r="r" b="b"/>
            <a:pathLst>
              <a:path w="2208655" h="2116293">
                <a:moveTo>
                  <a:pt x="0" y="0"/>
                </a:moveTo>
                <a:lnTo>
                  <a:pt x="2208655" y="0"/>
                </a:lnTo>
                <a:lnTo>
                  <a:pt x="2208655" y="2116293"/>
                </a:lnTo>
                <a:lnTo>
                  <a:pt x="0" y="2116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566839">
            <a:off x="-375714" y="-421934"/>
            <a:ext cx="1404206" cy="1345485"/>
          </a:xfrm>
          <a:custGeom>
            <a:avLst/>
            <a:gdLst/>
            <a:ahLst/>
            <a:cxnLst/>
            <a:rect l="l" t="t" r="r" b="b"/>
            <a:pathLst>
              <a:path w="2808411" h="2690969">
                <a:moveTo>
                  <a:pt x="0" y="0"/>
                </a:moveTo>
                <a:lnTo>
                  <a:pt x="2808412" y="0"/>
                </a:lnTo>
                <a:lnTo>
                  <a:pt x="2808412" y="2690968"/>
                </a:lnTo>
                <a:lnTo>
                  <a:pt x="0" y="269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CB0DC-FFCB-F3AD-7EEA-2EF175D1A2FB}"/>
              </a:ext>
            </a:extLst>
          </p:cNvPr>
          <p:cNvSpPr txBox="1"/>
          <p:nvPr/>
        </p:nvSpPr>
        <p:spPr>
          <a:xfrm>
            <a:off x="1706469" y="194419"/>
            <a:ext cx="5139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CHỦ ĐỀ 1: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GIA ĐÌNH VUI VẺ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0B012-BF99-6C7A-DBF5-42E252BF7830}"/>
              </a:ext>
            </a:extLst>
          </p:cNvPr>
          <p:cNvSpPr txBox="1"/>
          <p:nvPr/>
        </p:nvSpPr>
        <p:spPr>
          <a:xfrm>
            <a:off x="0" y="2047339"/>
            <a:ext cx="9223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TRANH XÉ DÁN GIẤY MÀU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96ECB-7155-F41E-D22F-4D9823202C3C}"/>
              </a:ext>
            </a:extLst>
          </p:cNvPr>
          <p:cNvSpPr txBox="1"/>
          <p:nvPr/>
        </p:nvSpPr>
        <p:spPr>
          <a:xfrm>
            <a:off x="3693111" y="3061464"/>
            <a:ext cx="279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E71747-7758-730B-C5AA-A28C6885B791}"/>
              </a:ext>
            </a:extLst>
          </p:cNvPr>
          <p:cNvGrpSpPr/>
          <p:nvPr/>
        </p:nvGrpSpPr>
        <p:grpSpPr>
          <a:xfrm rot="9621159">
            <a:off x="-22910" y="2897406"/>
            <a:ext cx="1220295" cy="1751358"/>
            <a:chOff x="723915" y="1780451"/>
            <a:chExt cx="1335182" cy="2310827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DD7FF18-1ABE-8B07-329C-98A3731BB040}"/>
                </a:ext>
              </a:extLst>
            </p:cNvPr>
            <p:cNvSpPr/>
            <p:nvPr/>
          </p:nvSpPr>
          <p:spPr>
            <a:xfrm rot="19316046">
              <a:off x="842347" y="1780451"/>
              <a:ext cx="1216750" cy="2111080"/>
            </a:xfrm>
            <a:custGeom>
              <a:avLst/>
              <a:gdLst/>
              <a:ahLst/>
              <a:cxnLst/>
              <a:rect l="l" t="t" r="r" b="b"/>
              <a:pathLst>
                <a:path w="2433499" h="4222160">
                  <a:moveTo>
                    <a:pt x="0" y="0"/>
                  </a:moveTo>
                  <a:lnTo>
                    <a:pt x="2433499" y="0"/>
                  </a:lnTo>
                  <a:lnTo>
                    <a:pt x="2433499" y="4222159"/>
                  </a:lnTo>
                  <a:lnTo>
                    <a:pt x="0" y="4222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9AEA1424-4E26-B8E6-55C8-EBD9B65C79FE}"/>
                </a:ext>
              </a:extLst>
            </p:cNvPr>
            <p:cNvSpPr/>
            <p:nvPr/>
          </p:nvSpPr>
          <p:spPr>
            <a:xfrm rot="17205970">
              <a:off x="873102" y="3059851"/>
              <a:ext cx="882240" cy="1180613"/>
            </a:xfrm>
            <a:custGeom>
              <a:avLst/>
              <a:gdLst/>
              <a:ahLst/>
              <a:cxnLst/>
              <a:rect l="l" t="t" r="r" b="b"/>
              <a:pathLst>
                <a:path w="1764479" h="2361226">
                  <a:moveTo>
                    <a:pt x="0" y="0"/>
                  </a:moveTo>
                  <a:lnTo>
                    <a:pt x="1764479" y="0"/>
                  </a:lnTo>
                  <a:lnTo>
                    <a:pt x="1764479" y="2361226"/>
                  </a:lnTo>
                  <a:lnTo>
                    <a:pt x="0" y="2361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931E0B-D796-AB7A-26B3-76FA3BE78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34" y="116904"/>
            <a:ext cx="3613538" cy="24330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0F8D75-4D30-05C9-F3E2-E4B2E5D7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223" y="116903"/>
            <a:ext cx="3540058" cy="2436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4193E6-F1C8-AA89-61D6-890D120D5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222" y="2620904"/>
            <a:ext cx="3540059" cy="2411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3E176-B987-6301-807B-A654CEA1A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34" y="2620904"/>
            <a:ext cx="3613538" cy="24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47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329" y="2069216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24973" y="3858242"/>
            <a:ext cx="71463" cy="714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EAB686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2620" y="1504940"/>
            <a:ext cx="2599917" cy="3638561"/>
          </a:xfrm>
          <a:custGeom>
            <a:avLst/>
            <a:gdLst/>
            <a:ahLst/>
            <a:cxnLst/>
            <a:rect l="l" t="t" r="r" b="b"/>
            <a:pathLst>
              <a:path w="5199834" h="7277121">
                <a:moveTo>
                  <a:pt x="0" y="0"/>
                </a:moveTo>
                <a:lnTo>
                  <a:pt x="5199834" y="0"/>
                </a:lnTo>
                <a:lnTo>
                  <a:pt x="5199834" y="7277121"/>
                </a:lnTo>
                <a:lnTo>
                  <a:pt x="0" y="7277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793487">
            <a:off x="8311280" y="234127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6341979">
            <a:off x="7624200" y="-745081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65876">
            <a:off x="8565650" y="256471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3" y="0"/>
                </a:lnTo>
                <a:lnTo>
                  <a:pt x="806963" y="954471"/>
                </a:lnTo>
                <a:lnTo>
                  <a:pt x="0" y="95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43038">
            <a:off x="6381679" y="69798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2" y="0"/>
                </a:lnTo>
                <a:lnTo>
                  <a:pt x="806962" y="954472"/>
                </a:lnTo>
                <a:lnTo>
                  <a:pt x="0" y="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B6D51D-273C-8B82-48BF-3E57C41BD062}"/>
              </a:ext>
            </a:extLst>
          </p:cNvPr>
          <p:cNvGrpSpPr/>
          <p:nvPr/>
        </p:nvGrpSpPr>
        <p:grpSpPr>
          <a:xfrm>
            <a:off x="2416730" y="581388"/>
            <a:ext cx="5738663" cy="2975655"/>
            <a:chOff x="2281566" y="210227"/>
            <a:chExt cx="5738663" cy="2975655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77BD1259-C7D6-5C1D-96ED-771AFF209C41}"/>
                </a:ext>
              </a:extLst>
            </p:cNvPr>
            <p:cNvSpPr/>
            <p:nvPr/>
          </p:nvSpPr>
          <p:spPr>
            <a:xfrm>
              <a:off x="2281566" y="210227"/>
              <a:ext cx="5738663" cy="2975655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4574A9-71E5-C91E-0C3F-CA488819D4F7}"/>
                </a:ext>
              </a:extLst>
            </p:cNvPr>
            <p:cNvSpPr txBox="1"/>
            <p:nvPr/>
          </p:nvSpPr>
          <p:spPr>
            <a:xfrm>
              <a:off x="2978993" y="891511"/>
              <a:ext cx="4737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329" y="2069216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24973" y="3858242"/>
            <a:ext cx="71463" cy="714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EAB686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2620" y="1504940"/>
            <a:ext cx="2599917" cy="3638561"/>
          </a:xfrm>
          <a:custGeom>
            <a:avLst/>
            <a:gdLst/>
            <a:ahLst/>
            <a:cxnLst/>
            <a:rect l="l" t="t" r="r" b="b"/>
            <a:pathLst>
              <a:path w="5199834" h="7277121">
                <a:moveTo>
                  <a:pt x="0" y="0"/>
                </a:moveTo>
                <a:lnTo>
                  <a:pt x="5199834" y="0"/>
                </a:lnTo>
                <a:lnTo>
                  <a:pt x="5199834" y="7277121"/>
                </a:lnTo>
                <a:lnTo>
                  <a:pt x="0" y="7277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793487">
            <a:off x="8311280" y="234127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6341979">
            <a:off x="7624200" y="-745081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65876">
            <a:off x="8565650" y="256471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3" y="0"/>
                </a:lnTo>
                <a:lnTo>
                  <a:pt x="806963" y="954471"/>
                </a:lnTo>
                <a:lnTo>
                  <a:pt x="0" y="95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43038">
            <a:off x="6381679" y="69798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2" y="0"/>
                </a:lnTo>
                <a:lnTo>
                  <a:pt x="806962" y="954472"/>
                </a:lnTo>
                <a:lnTo>
                  <a:pt x="0" y="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B6D51D-273C-8B82-48BF-3E57C41BD062}"/>
              </a:ext>
            </a:extLst>
          </p:cNvPr>
          <p:cNvGrpSpPr/>
          <p:nvPr/>
        </p:nvGrpSpPr>
        <p:grpSpPr>
          <a:xfrm>
            <a:off x="1591940" y="331005"/>
            <a:ext cx="7175451" cy="3182758"/>
            <a:chOff x="1456776" y="-40156"/>
            <a:chExt cx="7175451" cy="3182758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77BD1259-C7D6-5C1D-96ED-771AFF209C41}"/>
                </a:ext>
              </a:extLst>
            </p:cNvPr>
            <p:cNvSpPr/>
            <p:nvPr/>
          </p:nvSpPr>
          <p:spPr>
            <a:xfrm>
              <a:off x="1456776" y="-40156"/>
              <a:ext cx="7175451" cy="3182758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4574A9-71E5-C91E-0C3F-CA488819D4F7}"/>
                </a:ext>
              </a:extLst>
            </p:cNvPr>
            <p:cNvSpPr txBox="1"/>
            <p:nvPr/>
          </p:nvSpPr>
          <p:spPr>
            <a:xfrm>
              <a:off x="2460876" y="298062"/>
              <a:ext cx="577319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ý:</a:t>
              </a:r>
            </a:p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ở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396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33068" y="701449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1" y="2163500"/>
            <a:ext cx="3612816" cy="3520853"/>
          </a:xfrm>
          <a:custGeom>
            <a:avLst/>
            <a:gdLst/>
            <a:ahLst/>
            <a:cxnLst/>
            <a:rect l="l" t="t" r="r" b="b"/>
            <a:pathLst>
              <a:path w="7225631" h="7041706">
                <a:moveTo>
                  <a:pt x="0" y="0"/>
                </a:moveTo>
                <a:lnTo>
                  <a:pt x="7225631" y="0"/>
                </a:lnTo>
                <a:lnTo>
                  <a:pt x="7225631" y="7041705"/>
                </a:lnTo>
                <a:lnTo>
                  <a:pt x="0" y="7041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7061700">
            <a:off x="8243872" y="-412978"/>
            <a:ext cx="852685" cy="1479421"/>
          </a:xfrm>
          <a:custGeom>
            <a:avLst/>
            <a:gdLst/>
            <a:ahLst/>
            <a:cxnLst/>
            <a:rect l="l" t="t" r="r" b="b"/>
            <a:pathLst>
              <a:path w="1705369" h="2958841">
                <a:moveTo>
                  <a:pt x="0" y="0"/>
                </a:moveTo>
                <a:lnTo>
                  <a:pt x="1705369" y="0"/>
                </a:lnTo>
                <a:lnTo>
                  <a:pt x="1705369" y="2958842"/>
                </a:lnTo>
                <a:lnTo>
                  <a:pt x="0" y="2958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187485">
            <a:off x="8430013" y="4022133"/>
            <a:ext cx="771217" cy="1338073"/>
          </a:xfrm>
          <a:custGeom>
            <a:avLst/>
            <a:gdLst/>
            <a:ahLst/>
            <a:cxnLst/>
            <a:rect l="l" t="t" r="r" b="b"/>
            <a:pathLst>
              <a:path w="1542433" h="2676145">
                <a:moveTo>
                  <a:pt x="0" y="0"/>
                </a:moveTo>
                <a:lnTo>
                  <a:pt x="1542433" y="0"/>
                </a:lnTo>
                <a:lnTo>
                  <a:pt x="1542433" y="2676145"/>
                </a:lnTo>
                <a:lnTo>
                  <a:pt x="0" y="2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138146">
            <a:off x="3384710" y="3928158"/>
            <a:ext cx="879543" cy="1526021"/>
          </a:xfrm>
          <a:custGeom>
            <a:avLst/>
            <a:gdLst/>
            <a:ahLst/>
            <a:cxnLst/>
            <a:rect l="l" t="t" r="r" b="b"/>
            <a:pathLst>
              <a:path w="1759086" h="3052042">
                <a:moveTo>
                  <a:pt x="0" y="0"/>
                </a:moveTo>
                <a:lnTo>
                  <a:pt x="1759086" y="0"/>
                </a:lnTo>
                <a:lnTo>
                  <a:pt x="1759086" y="3052042"/>
                </a:lnTo>
                <a:lnTo>
                  <a:pt x="0" y="3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828409" y="1728608"/>
            <a:ext cx="712116" cy="842288"/>
          </a:xfrm>
          <a:custGeom>
            <a:avLst/>
            <a:gdLst/>
            <a:ahLst/>
            <a:cxnLst/>
            <a:rect l="l" t="t" r="r" b="b"/>
            <a:pathLst>
              <a:path w="1424232" h="1684576">
                <a:moveTo>
                  <a:pt x="0" y="0"/>
                </a:moveTo>
                <a:lnTo>
                  <a:pt x="1424233" y="0"/>
                </a:lnTo>
                <a:lnTo>
                  <a:pt x="1424233" y="1684576"/>
                </a:lnTo>
                <a:lnTo>
                  <a:pt x="0" y="1684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E8369-09FD-E8E1-63B7-2E21E6CBDB02}"/>
              </a:ext>
            </a:extLst>
          </p:cNvPr>
          <p:cNvSpPr txBox="1"/>
          <p:nvPr/>
        </p:nvSpPr>
        <p:spPr>
          <a:xfrm>
            <a:off x="2255250" y="1028408"/>
            <a:ext cx="62299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4:</a:t>
            </a:r>
          </a:p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tích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sz="45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82473B-3557-2608-CAEA-AAE1A69E773B}"/>
              </a:ext>
            </a:extLst>
          </p:cNvPr>
          <p:cNvSpPr txBox="1"/>
          <p:nvPr/>
        </p:nvSpPr>
        <p:spPr>
          <a:xfrm>
            <a:off x="658495" y="874105"/>
            <a:ext cx="829450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Em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diễn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Theo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6378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8851983">
            <a:off x="4048380" y="3706407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0" y="0"/>
                </a:moveTo>
                <a:lnTo>
                  <a:pt x="2771584" y="0"/>
                </a:lnTo>
                <a:lnTo>
                  <a:pt x="2771584" y="3690972"/>
                </a:lnTo>
                <a:lnTo>
                  <a:pt x="0" y="3690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061949" y="2172515"/>
            <a:ext cx="3201421" cy="2951128"/>
          </a:xfrm>
          <a:custGeom>
            <a:avLst/>
            <a:gdLst/>
            <a:ahLst/>
            <a:cxnLst/>
            <a:rect l="l" t="t" r="r" b="b"/>
            <a:pathLst>
              <a:path w="6402842" h="5902256">
                <a:moveTo>
                  <a:pt x="0" y="0"/>
                </a:moveTo>
                <a:lnTo>
                  <a:pt x="6402842" y="0"/>
                </a:lnTo>
                <a:lnTo>
                  <a:pt x="6402842" y="5902256"/>
                </a:lnTo>
                <a:lnTo>
                  <a:pt x="0" y="5902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8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482060" y="2687414"/>
            <a:ext cx="541026" cy="639924"/>
          </a:xfrm>
          <a:custGeom>
            <a:avLst/>
            <a:gdLst/>
            <a:ahLst/>
            <a:cxnLst/>
            <a:rect l="l" t="t" r="r" b="b"/>
            <a:pathLst>
              <a:path w="1082052" h="1279847">
                <a:moveTo>
                  <a:pt x="0" y="0"/>
                </a:moveTo>
                <a:lnTo>
                  <a:pt x="1082052" y="0"/>
                </a:lnTo>
                <a:lnTo>
                  <a:pt x="1082052" y="1279846"/>
                </a:lnTo>
                <a:lnTo>
                  <a:pt x="0" y="1279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-617587">
            <a:off x="913422" y="341447"/>
            <a:ext cx="525990" cy="622138"/>
          </a:xfrm>
          <a:custGeom>
            <a:avLst/>
            <a:gdLst/>
            <a:ahLst/>
            <a:cxnLst/>
            <a:rect l="l" t="t" r="r" b="b"/>
            <a:pathLst>
              <a:path w="1051979" h="1244276">
                <a:moveTo>
                  <a:pt x="0" y="0"/>
                </a:moveTo>
                <a:lnTo>
                  <a:pt x="1051978" y="0"/>
                </a:lnTo>
                <a:lnTo>
                  <a:pt x="1051978" y="1244276"/>
                </a:lnTo>
                <a:lnTo>
                  <a:pt x="0" y="124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471721" y="1005572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2"/>
          <p:cNvSpPr/>
          <p:nvPr/>
        </p:nvSpPr>
        <p:spPr>
          <a:xfrm rot="1496375">
            <a:off x="1316016" y="4080796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61695-8EBC-F262-F752-3DA0EA2B3D14}"/>
              </a:ext>
            </a:extLst>
          </p:cNvPr>
          <p:cNvSpPr txBox="1"/>
          <p:nvPr/>
        </p:nvSpPr>
        <p:spPr>
          <a:xfrm>
            <a:off x="1545321" y="885900"/>
            <a:ext cx="60533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5:</a:t>
            </a:r>
          </a:p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triển</a:t>
            </a:r>
            <a:endParaRPr kumimoji="0" lang="en-US" sz="45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46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4679" y="750827"/>
            <a:ext cx="3197232" cy="4103797"/>
            <a:chOff x="-190525" y="-4"/>
            <a:chExt cx="6305739" cy="16332416"/>
          </a:xfrm>
        </p:grpSpPr>
        <p:sp>
          <p:nvSpPr>
            <p:cNvPr id="3" name="Freeform 3"/>
            <p:cNvSpPr/>
            <p:nvPr/>
          </p:nvSpPr>
          <p:spPr>
            <a:xfrm>
              <a:off x="1" y="-4"/>
              <a:ext cx="6115213" cy="5911206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giấy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9A004A4A-4118-AAD6-08FA-C51770926EE2}"/>
                </a:ext>
              </a:extLst>
            </p:cNvPr>
            <p:cNvSpPr/>
            <p:nvPr/>
          </p:nvSpPr>
          <p:spPr>
            <a:xfrm>
              <a:off x="-190525" y="8559043"/>
              <a:ext cx="6115213" cy="7773369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bức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dán</a:t>
              </a:r>
              <a:endParaRPr lang="en-US" sz="2800" b="1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964724" y="732512"/>
            <a:ext cx="3304375" cy="1953191"/>
            <a:chOff x="0" y="-237639"/>
            <a:chExt cx="6115214" cy="5662345"/>
          </a:xfrm>
        </p:grpSpPr>
        <p:sp>
          <p:nvSpPr>
            <p:cNvPr id="5" name="Freeform 5"/>
            <p:cNvSpPr/>
            <p:nvPr/>
          </p:nvSpPr>
          <p:spPr>
            <a:xfrm>
              <a:off x="0" y="-237639"/>
              <a:ext cx="6115214" cy="5662345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>
                <a:alpha val="49804"/>
              </a:srgbClr>
            </a:solidFill>
          </p:spPr>
          <p:txBody>
            <a:bodyPr/>
            <a:lstStyle/>
            <a:p>
              <a:pPr algn="just" defTabSz="457200">
                <a:buClrTx/>
              </a:pP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chất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55065" y="1093099"/>
            <a:ext cx="131192" cy="13119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773662" y="2152519"/>
            <a:ext cx="1729697" cy="2543672"/>
          </a:xfrm>
          <a:custGeom>
            <a:avLst/>
            <a:gdLst/>
            <a:ahLst/>
            <a:cxnLst/>
            <a:rect l="l" t="t" r="r" b="b"/>
            <a:pathLst>
              <a:path w="3459394" h="5087344">
                <a:moveTo>
                  <a:pt x="0" y="0"/>
                </a:moveTo>
                <a:lnTo>
                  <a:pt x="3459394" y="0"/>
                </a:lnTo>
                <a:lnTo>
                  <a:pt x="3459394" y="5087344"/>
                </a:lnTo>
                <a:lnTo>
                  <a:pt x="0" y="508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10329446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557952">
            <a:off x="8170880" y="2968218"/>
            <a:ext cx="1334557" cy="2315477"/>
          </a:xfrm>
          <a:custGeom>
            <a:avLst/>
            <a:gdLst/>
            <a:ahLst/>
            <a:cxnLst/>
            <a:rect l="l" t="t" r="r" b="b"/>
            <a:pathLst>
              <a:path w="2669113" h="4630953">
                <a:moveTo>
                  <a:pt x="0" y="0"/>
                </a:moveTo>
                <a:lnTo>
                  <a:pt x="2669113" y="0"/>
                </a:lnTo>
                <a:lnTo>
                  <a:pt x="2669113" y="4630954"/>
                </a:lnTo>
                <a:lnTo>
                  <a:pt x="0" y="4630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8219370">
            <a:off x="342632" y="-180271"/>
            <a:ext cx="902497" cy="1216695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1552123">
            <a:off x="7427979" y="3981690"/>
            <a:ext cx="967659" cy="1294921"/>
          </a:xfrm>
          <a:custGeom>
            <a:avLst/>
            <a:gdLst/>
            <a:ahLst/>
            <a:cxnLst/>
            <a:rect l="l" t="t" r="r" b="b"/>
            <a:pathLst>
              <a:path w="1935318" h="2589842">
                <a:moveTo>
                  <a:pt x="0" y="0"/>
                </a:moveTo>
                <a:lnTo>
                  <a:pt x="1935318" y="0"/>
                </a:lnTo>
                <a:lnTo>
                  <a:pt x="1935318" y="2589842"/>
                </a:lnTo>
                <a:lnTo>
                  <a:pt x="0" y="2589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504509">
            <a:off x="838780" y="4666109"/>
            <a:ext cx="553612" cy="654810"/>
          </a:xfrm>
          <a:custGeom>
            <a:avLst/>
            <a:gdLst/>
            <a:ahLst/>
            <a:cxnLst/>
            <a:rect l="l" t="t" r="r" b="b"/>
            <a:pathLst>
              <a:path w="1107224" h="1309620">
                <a:moveTo>
                  <a:pt x="0" y="0"/>
                </a:moveTo>
                <a:lnTo>
                  <a:pt x="1107225" y="0"/>
                </a:lnTo>
                <a:lnTo>
                  <a:pt x="1107225" y="1309620"/>
                </a:lnTo>
                <a:lnTo>
                  <a:pt x="0" y="1309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532637">
            <a:off x="2288448" y="-137133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211682">
            <a:off x="7931226" y="298827"/>
            <a:ext cx="547829" cy="647970"/>
          </a:xfrm>
          <a:custGeom>
            <a:avLst/>
            <a:gdLst/>
            <a:ahLst/>
            <a:cxnLst/>
            <a:rect l="l" t="t" r="r" b="b"/>
            <a:pathLst>
              <a:path w="1095658" h="1295940">
                <a:moveTo>
                  <a:pt x="0" y="0"/>
                </a:moveTo>
                <a:lnTo>
                  <a:pt x="1095658" y="0"/>
                </a:lnTo>
                <a:lnTo>
                  <a:pt x="1095658" y="1295940"/>
                </a:lnTo>
                <a:lnTo>
                  <a:pt x="0" y="1295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DBD2929A-5755-C893-2E45-6CDFB078455A}"/>
              </a:ext>
            </a:extLst>
          </p:cNvPr>
          <p:cNvGrpSpPr/>
          <p:nvPr/>
        </p:nvGrpSpPr>
        <p:grpSpPr>
          <a:xfrm>
            <a:off x="5009239" y="2970993"/>
            <a:ext cx="3215343" cy="1844776"/>
            <a:chOff x="-109086" y="32160"/>
            <a:chExt cx="6115214" cy="5094351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FBBA68BD-7906-D88A-3F0E-2443476380A2}"/>
                </a:ext>
              </a:extLst>
            </p:cNvPr>
            <p:cNvSpPr/>
            <p:nvPr/>
          </p:nvSpPr>
          <p:spPr>
            <a:xfrm>
              <a:off x="-109086" y="32160"/>
              <a:ext cx="6115214" cy="5094351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>
                <a:alpha val="49804"/>
              </a:srgbClr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Chia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sẻ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thương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063470" y="121482"/>
            <a:ext cx="5242799" cy="651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36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462995" y="2173104"/>
            <a:ext cx="4218011" cy="2768549"/>
          </a:xfrm>
          <a:custGeom>
            <a:avLst/>
            <a:gdLst/>
            <a:ahLst/>
            <a:cxnLst/>
            <a:rect l="l" t="t" r="r" b="b"/>
            <a:pathLst>
              <a:path w="8436022" h="5537098">
                <a:moveTo>
                  <a:pt x="0" y="0"/>
                </a:moveTo>
                <a:lnTo>
                  <a:pt x="8436022" y="0"/>
                </a:lnTo>
                <a:lnTo>
                  <a:pt x="8436022" y="5537098"/>
                </a:lnTo>
                <a:lnTo>
                  <a:pt x="0" y="553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339143">
            <a:off x="-146372" y="-361695"/>
            <a:ext cx="1554148" cy="2069689"/>
          </a:xfrm>
          <a:custGeom>
            <a:avLst/>
            <a:gdLst/>
            <a:ahLst/>
            <a:cxnLst/>
            <a:rect l="l" t="t" r="r" b="b"/>
            <a:pathLst>
              <a:path w="3108296" h="4139378">
                <a:moveTo>
                  <a:pt x="0" y="0"/>
                </a:moveTo>
                <a:lnTo>
                  <a:pt x="3108296" y="0"/>
                </a:lnTo>
                <a:lnTo>
                  <a:pt x="3108296" y="4139377"/>
                </a:lnTo>
                <a:lnTo>
                  <a:pt x="0" y="4139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52456" y="1966415"/>
            <a:ext cx="555455" cy="656990"/>
          </a:xfrm>
          <a:custGeom>
            <a:avLst/>
            <a:gdLst/>
            <a:ahLst/>
            <a:cxnLst/>
            <a:rect l="l" t="t" r="r" b="b"/>
            <a:pathLst>
              <a:path w="1110909" h="1313979">
                <a:moveTo>
                  <a:pt x="0" y="0"/>
                </a:moveTo>
                <a:lnTo>
                  <a:pt x="1110910" y="0"/>
                </a:lnTo>
                <a:lnTo>
                  <a:pt x="1110910" y="1313979"/>
                </a:lnTo>
                <a:lnTo>
                  <a:pt x="0" y="1313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17587">
            <a:off x="1093616" y="2211427"/>
            <a:ext cx="480095" cy="567854"/>
          </a:xfrm>
          <a:custGeom>
            <a:avLst/>
            <a:gdLst/>
            <a:ahLst/>
            <a:cxnLst/>
            <a:rect l="l" t="t" r="r" b="b"/>
            <a:pathLst>
              <a:path w="960189" h="1135708">
                <a:moveTo>
                  <a:pt x="0" y="0"/>
                </a:moveTo>
                <a:lnTo>
                  <a:pt x="960189" y="0"/>
                </a:lnTo>
                <a:lnTo>
                  <a:pt x="960189" y="1135707"/>
                </a:lnTo>
                <a:lnTo>
                  <a:pt x="0" y="1135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761479" y="-94279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4" y="0"/>
                </a:lnTo>
                <a:lnTo>
                  <a:pt x="698984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51041" y="3062991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0774" y="1160615"/>
            <a:ext cx="750245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8754" y="1571898"/>
            <a:ext cx="850082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spcBef>
                <a:spcPct val="0"/>
              </a:spcBef>
              <a:buClrTx/>
            </a:pP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Freeform 12"/>
          <p:cNvSpPr/>
          <p:nvPr/>
        </p:nvSpPr>
        <p:spPr>
          <a:xfrm rot="9817612">
            <a:off x="-421332" y="-345766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E68B4-8EDB-48FE-ACD3-52CBBBAFDF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81" t="41401" r="2690" b="-4448"/>
          <a:stretch/>
        </p:blipFill>
        <p:spPr>
          <a:xfrm>
            <a:off x="824673" y="466676"/>
            <a:ext cx="7368657" cy="1060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CA50A-2F47-69FB-9444-9ABF2D38A9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93" t="7354" r="6505" b="36694"/>
          <a:stretch/>
        </p:blipFill>
        <p:spPr>
          <a:xfrm>
            <a:off x="753288" y="4125373"/>
            <a:ext cx="7440042" cy="923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9B0DB534-3AD8-56DA-DF59-13F702D9C345}"/>
              </a:ext>
            </a:extLst>
          </p:cNvPr>
          <p:cNvSpPr txBox="1"/>
          <p:nvPr/>
        </p:nvSpPr>
        <p:spPr>
          <a:xfrm>
            <a:off x="352347" y="2855161"/>
            <a:ext cx="843930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spcBef>
                <a:spcPct val="0"/>
              </a:spcBef>
              <a:buClrTx/>
            </a:pP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mát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7668" y="4557688"/>
            <a:ext cx="71463" cy="714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200827" y="-804992"/>
            <a:ext cx="1688758" cy="2638684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C81227-BE65-9EDA-8FD1-03F6D18CA135}"/>
              </a:ext>
            </a:extLst>
          </p:cNvPr>
          <p:cNvSpPr txBox="1"/>
          <p:nvPr/>
        </p:nvSpPr>
        <p:spPr>
          <a:xfrm>
            <a:off x="373740" y="1001948"/>
            <a:ext cx="422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925C7-A4DD-2FCC-2616-C989022F448A}"/>
              </a:ext>
            </a:extLst>
          </p:cNvPr>
          <p:cNvSpPr txBox="1"/>
          <p:nvPr/>
        </p:nvSpPr>
        <p:spPr>
          <a:xfrm>
            <a:off x="424941" y="1878921"/>
            <a:ext cx="4096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FD2F7D-D559-A537-9E43-244576D30E12}"/>
              </a:ext>
            </a:extLst>
          </p:cNvPr>
          <p:cNvSpPr txBox="1"/>
          <p:nvPr/>
        </p:nvSpPr>
        <p:spPr>
          <a:xfrm>
            <a:off x="343515" y="2682909"/>
            <a:ext cx="425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A27D08-C6BE-0D09-E62B-45192F99A86E}"/>
              </a:ext>
            </a:extLst>
          </p:cNvPr>
          <p:cNvSpPr txBox="1"/>
          <p:nvPr/>
        </p:nvSpPr>
        <p:spPr>
          <a:xfrm>
            <a:off x="781006" y="3387768"/>
            <a:ext cx="2168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                 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4B8019-52B8-45D8-B552-556BD3BFC843}"/>
              </a:ext>
            </a:extLst>
          </p:cNvPr>
          <p:cNvSpPr txBox="1"/>
          <p:nvPr/>
        </p:nvSpPr>
        <p:spPr>
          <a:xfrm>
            <a:off x="312013" y="3763705"/>
            <a:ext cx="425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7EF30C-91C9-F7A7-823B-CCF5EDA1080B}"/>
              </a:ext>
            </a:extLst>
          </p:cNvPr>
          <p:cNvSpPr txBox="1"/>
          <p:nvPr/>
        </p:nvSpPr>
        <p:spPr>
          <a:xfrm>
            <a:off x="4890703" y="3582164"/>
            <a:ext cx="380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7620A-6478-D8B5-7ECF-0C73003EB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22" y="745089"/>
            <a:ext cx="3710866" cy="2661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07944-BF6B-91D8-99FC-C366FB8B572B}"/>
              </a:ext>
            </a:extLst>
          </p:cNvPr>
          <p:cNvSpPr txBox="1"/>
          <p:nvPr/>
        </p:nvSpPr>
        <p:spPr>
          <a:xfrm>
            <a:off x="2767275" y="195579"/>
            <a:ext cx="422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95461" y="2010239"/>
            <a:ext cx="4086593" cy="3180112"/>
          </a:xfrm>
          <a:custGeom>
            <a:avLst/>
            <a:gdLst/>
            <a:ahLst/>
            <a:cxnLst/>
            <a:rect l="l" t="t" r="r" b="b"/>
            <a:pathLst>
              <a:path w="8173185" h="6360224">
                <a:moveTo>
                  <a:pt x="0" y="0"/>
                </a:moveTo>
                <a:lnTo>
                  <a:pt x="8173185" y="0"/>
                </a:lnTo>
                <a:lnTo>
                  <a:pt x="8173185" y="6360224"/>
                </a:lnTo>
                <a:lnTo>
                  <a:pt x="0" y="636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0519" y="734944"/>
            <a:ext cx="770285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1423609">
            <a:off x="7831993" y="-380469"/>
            <a:ext cx="1321674" cy="2065115"/>
          </a:xfrm>
          <a:custGeom>
            <a:avLst/>
            <a:gdLst/>
            <a:ahLst/>
            <a:cxnLst/>
            <a:rect l="l" t="t" r="r" b="b"/>
            <a:pathLst>
              <a:path w="2643347" h="4130230">
                <a:moveTo>
                  <a:pt x="0" y="0"/>
                </a:moveTo>
                <a:lnTo>
                  <a:pt x="2643347" y="0"/>
                </a:lnTo>
                <a:lnTo>
                  <a:pt x="2643347" y="4130230"/>
                </a:lnTo>
                <a:lnTo>
                  <a:pt x="0" y="413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113830" flipH="1">
            <a:off x="-86575" y="-641854"/>
            <a:ext cx="1535019" cy="2398467"/>
          </a:xfrm>
          <a:custGeom>
            <a:avLst/>
            <a:gdLst/>
            <a:ahLst/>
            <a:cxnLst/>
            <a:rect l="l" t="t" r="r" b="b"/>
            <a:pathLst>
              <a:path w="3070038" h="4796934">
                <a:moveTo>
                  <a:pt x="3070038" y="0"/>
                </a:moveTo>
                <a:lnTo>
                  <a:pt x="0" y="0"/>
                </a:lnTo>
                <a:lnTo>
                  <a:pt x="0" y="4796934"/>
                </a:lnTo>
                <a:lnTo>
                  <a:pt x="3070038" y="4796934"/>
                </a:lnTo>
                <a:lnTo>
                  <a:pt x="30700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719433">
            <a:off x="837162" y="370462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323035">
            <a:off x="2591776" y="15603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1858557">
            <a:off x="8352781" y="3299034"/>
            <a:ext cx="428507" cy="506836"/>
          </a:xfrm>
          <a:custGeom>
            <a:avLst/>
            <a:gdLst/>
            <a:ahLst/>
            <a:cxnLst/>
            <a:rect l="l" t="t" r="r" b="b"/>
            <a:pathLst>
              <a:path w="857014" h="1013672">
                <a:moveTo>
                  <a:pt x="0" y="0"/>
                </a:moveTo>
                <a:lnTo>
                  <a:pt x="857014" y="0"/>
                </a:lnTo>
                <a:lnTo>
                  <a:pt x="857014" y="1013672"/>
                </a:lnTo>
                <a:lnTo>
                  <a:pt x="0" y="1013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29122D54-5D76-3B67-027E-AAE935A1476A}"/>
              </a:ext>
            </a:extLst>
          </p:cNvPr>
          <p:cNvSpPr/>
          <p:nvPr/>
        </p:nvSpPr>
        <p:spPr>
          <a:xfrm rot="-1323035">
            <a:off x="4510832" y="2705539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830DF47-E07A-804A-4C70-92D7C6F99E31}"/>
              </a:ext>
            </a:extLst>
          </p:cNvPr>
          <p:cNvSpPr/>
          <p:nvPr/>
        </p:nvSpPr>
        <p:spPr>
          <a:xfrm rot="-1323035">
            <a:off x="5998607" y="367797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21693FF2-78FD-F127-12CA-2E02185E50E4}"/>
              </a:ext>
            </a:extLst>
          </p:cNvPr>
          <p:cNvSpPr/>
          <p:nvPr/>
        </p:nvSpPr>
        <p:spPr>
          <a:xfrm rot="-2283954">
            <a:off x="8024800" y="3353016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7049" y="-75237"/>
            <a:ext cx="8460419" cy="59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24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BƯỚC THỰC HIỆN TRANH XÉ DÁN</a:t>
            </a:r>
          </a:p>
        </p:txBody>
      </p:sp>
      <p:sp>
        <p:nvSpPr>
          <p:cNvPr id="15" name="Freeform 15"/>
          <p:cNvSpPr/>
          <p:nvPr/>
        </p:nvSpPr>
        <p:spPr>
          <a:xfrm>
            <a:off x="8096908" y="3951635"/>
            <a:ext cx="1135627" cy="1245170"/>
          </a:xfrm>
          <a:custGeom>
            <a:avLst/>
            <a:gdLst/>
            <a:ahLst/>
            <a:cxnLst/>
            <a:rect l="l" t="t" r="r" b="b"/>
            <a:pathLst>
              <a:path w="3094440" h="4467040">
                <a:moveTo>
                  <a:pt x="0" y="0"/>
                </a:moveTo>
                <a:lnTo>
                  <a:pt x="3094441" y="0"/>
                </a:lnTo>
                <a:lnTo>
                  <a:pt x="3094441" y="4467040"/>
                </a:lnTo>
                <a:lnTo>
                  <a:pt x="0" y="446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231307" flipH="1">
            <a:off x="-10762" y="-715787"/>
            <a:ext cx="1301893" cy="1994648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719433">
            <a:off x="477710" y="3537373"/>
            <a:ext cx="537747" cy="621327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996730">
            <a:off x="8176606" y="1000462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276128" y="3848036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EE50BC-E31B-CC0C-2D5E-E35969C4EA7D}"/>
              </a:ext>
            </a:extLst>
          </p:cNvPr>
          <p:cNvGrpSpPr/>
          <p:nvPr/>
        </p:nvGrpSpPr>
        <p:grpSpPr>
          <a:xfrm>
            <a:off x="1177250" y="642390"/>
            <a:ext cx="2863445" cy="2111545"/>
            <a:chOff x="1177250" y="642390"/>
            <a:chExt cx="2863445" cy="21115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269C76-E578-04C9-2A87-0813E8332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2427" y="642390"/>
              <a:ext cx="2348542" cy="15196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918251-527F-8E17-E92D-CC9CEA0DD672}"/>
                </a:ext>
              </a:extLst>
            </p:cNvPr>
            <p:cNvSpPr txBox="1"/>
            <p:nvPr/>
          </p:nvSpPr>
          <p:spPr>
            <a:xfrm>
              <a:off x="1177250" y="2169160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266A6C-4F0A-C989-ED08-62DF2E304E29}"/>
              </a:ext>
            </a:extLst>
          </p:cNvPr>
          <p:cNvGrpSpPr/>
          <p:nvPr/>
        </p:nvGrpSpPr>
        <p:grpSpPr>
          <a:xfrm>
            <a:off x="5246650" y="636666"/>
            <a:ext cx="3293668" cy="2095980"/>
            <a:chOff x="5246650" y="636666"/>
            <a:chExt cx="3293668" cy="20959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4A9D8D-1E0B-EC6F-CC96-AF75DB37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 flipV="1">
              <a:off x="5415381" y="636666"/>
              <a:ext cx="2348541" cy="14935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AF3325-6A8B-F7E5-B511-5E4EDCAD0185}"/>
                </a:ext>
              </a:extLst>
            </p:cNvPr>
            <p:cNvSpPr txBox="1"/>
            <p:nvPr/>
          </p:nvSpPr>
          <p:spPr>
            <a:xfrm>
              <a:off x="5246650" y="2147871"/>
              <a:ext cx="32936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8573C5-FD89-A349-E91D-18F560841243}"/>
              </a:ext>
            </a:extLst>
          </p:cNvPr>
          <p:cNvGrpSpPr/>
          <p:nvPr/>
        </p:nvGrpSpPr>
        <p:grpSpPr>
          <a:xfrm>
            <a:off x="1098243" y="2762919"/>
            <a:ext cx="2863445" cy="2180609"/>
            <a:chOff x="1098243" y="2762919"/>
            <a:chExt cx="2863445" cy="21806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AF0024-D8DF-0C19-A9E9-A4B7B00C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8027" y="2762919"/>
              <a:ext cx="2392942" cy="15815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A35B9B-5B8A-97EE-270E-6008D977811C}"/>
                </a:ext>
              </a:extLst>
            </p:cNvPr>
            <p:cNvSpPr txBox="1"/>
            <p:nvPr/>
          </p:nvSpPr>
          <p:spPr>
            <a:xfrm>
              <a:off x="1098243" y="4358753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C61F03-D572-4EB7-F48B-2D431E3FB608}"/>
              </a:ext>
            </a:extLst>
          </p:cNvPr>
          <p:cNvGrpSpPr/>
          <p:nvPr/>
        </p:nvGrpSpPr>
        <p:grpSpPr>
          <a:xfrm>
            <a:off x="5189521" y="2762919"/>
            <a:ext cx="2863445" cy="2226838"/>
            <a:chOff x="5189521" y="2762919"/>
            <a:chExt cx="2863445" cy="222683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98922D-E8C9-8745-FF61-4426652A4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15381" y="2762919"/>
              <a:ext cx="2348541" cy="16274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D74E2B-C8F5-D75A-0FA7-AE8C2F72747C}"/>
                </a:ext>
              </a:extLst>
            </p:cNvPr>
            <p:cNvSpPr txBox="1"/>
            <p:nvPr/>
          </p:nvSpPr>
          <p:spPr>
            <a:xfrm>
              <a:off x="5189521" y="4404982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282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497375" y="1543050"/>
            <a:ext cx="4074584" cy="3600450"/>
          </a:xfrm>
          <a:custGeom>
            <a:avLst/>
            <a:gdLst/>
            <a:ahLst/>
            <a:cxnLst/>
            <a:rect l="l" t="t" r="r" b="b"/>
            <a:pathLst>
              <a:path w="8149167" h="7200900">
                <a:moveTo>
                  <a:pt x="0" y="0"/>
                </a:moveTo>
                <a:lnTo>
                  <a:pt x="8149166" y="0"/>
                </a:lnTo>
                <a:lnTo>
                  <a:pt x="8149166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836444">
            <a:off x="7435245" y="-899654"/>
            <a:ext cx="1254120" cy="2175918"/>
          </a:xfrm>
          <a:custGeom>
            <a:avLst/>
            <a:gdLst/>
            <a:ahLst/>
            <a:cxnLst/>
            <a:rect l="l" t="t" r="r" b="b"/>
            <a:pathLst>
              <a:path w="2508239" h="4351835">
                <a:moveTo>
                  <a:pt x="0" y="0"/>
                </a:moveTo>
                <a:lnTo>
                  <a:pt x="2508240" y="0"/>
                </a:lnTo>
                <a:lnTo>
                  <a:pt x="2508240" y="4351835"/>
                </a:lnTo>
                <a:lnTo>
                  <a:pt x="0" y="4351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8754301">
            <a:off x="8256929" y="192808"/>
            <a:ext cx="1004993" cy="1743678"/>
          </a:xfrm>
          <a:custGeom>
            <a:avLst/>
            <a:gdLst/>
            <a:ahLst/>
            <a:cxnLst/>
            <a:rect l="l" t="t" r="r" b="b"/>
            <a:pathLst>
              <a:path w="2009985" h="3487356">
                <a:moveTo>
                  <a:pt x="0" y="0"/>
                </a:moveTo>
                <a:lnTo>
                  <a:pt x="2009985" y="0"/>
                </a:lnTo>
                <a:lnTo>
                  <a:pt x="2009985" y="3487356"/>
                </a:lnTo>
                <a:lnTo>
                  <a:pt x="0" y="3487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737236">
            <a:off x="7205388" y="1209881"/>
            <a:ext cx="550227" cy="650806"/>
          </a:xfrm>
          <a:custGeom>
            <a:avLst/>
            <a:gdLst/>
            <a:ahLst/>
            <a:cxnLst/>
            <a:rect l="l" t="t" r="r" b="b"/>
            <a:pathLst>
              <a:path w="1100453" h="1301611">
                <a:moveTo>
                  <a:pt x="0" y="0"/>
                </a:moveTo>
                <a:lnTo>
                  <a:pt x="1100453" y="0"/>
                </a:lnTo>
                <a:lnTo>
                  <a:pt x="1100453" y="1301611"/>
                </a:lnTo>
                <a:lnTo>
                  <a:pt x="0" y="13016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014319">
            <a:off x="5292864" y="-123355"/>
            <a:ext cx="403106" cy="476792"/>
          </a:xfrm>
          <a:custGeom>
            <a:avLst/>
            <a:gdLst/>
            <a:ahLst/>
            <a:cxnLst/>
            <a:rect l="l" t="t" r="r" b="b"/>
            <a:pathLst>
              <a:path w="806211" h="953583">
                <a:moveTo>
                  <a:pt x="0" y="0"/>
                </a:moveTo>
                <a:lnTo>
                  <a:pt x="806211" y="0"/>
                </a:lnTo>
                <a:lnTo>
                  <a:pt x="806211" y="953583"/>
                </a:lnTo>
                <a:lnTo>
                  <a:pt x="0" y="953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864152">
            <a:off x="-137444" y="1834308"/>
            <a:ext cx="620744" cy="734213"/>
          </a:xfrm>
          <a:custGeom>
            <a:avLst/>
            <a:gdLst/>
            <a:ahLst/>
            <a:cxnLst/>
            <a:rect l="l" t="t" r="r" b="b"/>
            <a:pathLst>
              <a:path w="1241488" h="1468426">
                <a:moveTo>
                  <a:pt x="0" y="0"/>
                </a:moveTo>
                <a:lnTo>
                  <a:pt x="1241488" y="0"/>
                </a:lnTo>
                <a:lnTo>
                  <a:pt x="1241488" y="1468426"/>
                </a:lnTo>
                <a:lnTo>
                  <a:pt x="0" y="1468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39F356F8-3A58-A0E1-A90F-2E8BFDA123A8}"/>
              </a:ext>
            </a:extLst>
          </p:cNvPr>
          <p:cNvSpPr/>
          <p:nvPr/>
        </p:nvSpPr>
        <p:spPr>
          <a:xfrm>
            <a:off x="496798" y="299301"/>
            <a:ext cx="5109094" cy="328727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61B647-ACFA-9D3F-2194-F0DF44ABF036}"/>
              </a:ext>
            </a:extLst>
          </p:cNvPr>
          <p:cNvSpPr txBox="1"/>
          <p:nvPr/>
        </p:nvSpPr>
        <p:spPr>
          <a:xfrm>
            <a:off x="1201788" y="958495"/>
            <a:ext cx="4030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96" y="2947114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2138146">
            <a:off x="3129078" y="3683565"/>
            <a:ext cx="1022041" cy="1773257"/>
          </a:xfrm>
          <a:custGeom>
            <a:avLst/>
            <a:gdLst/>
            <a:ahLst/>
            <a:cxnLst/>
            <a:rect l="l" t="t" r="r" b="b"/>
            <a:pathLst>
              <a:path w="2044082" h="3546514">
                <a:moveTo>
                  <a:pt x="0" y="0"/>
                </a:moveTo>
                <a:lnTo>
                  <a:pt x="2044081" y="0"/>
                </a:lnTo>
                <a:lnTo>
                  <a:pt x="2044081" y="3546514"/>
                </a:lnTo>
                <a:lnTo>
                  <a:pt x="0" y="354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894942">
            <a:off x="2803096" y="3182872"/>
            <a:ext cx="756246" cy="1312098"/>
          </a:xfrm>
          <a:custGeom>
            <a:avLst/>
            <a:gdLst/>
            <a:ahLst/>
            <a:cxnLst/>
            <a:rect l="l" t="t" r="r" b="b"/>
            <a:pathLst>
              <a:path w="1512491" h="2624196">
                <a:moveTo>
                  <a:pt x="0" y="0"/>
                </a:moveTo>
                <a:lnTo>
                  <a:pt x="1512491" y="0"/>
                </a:lnTo>
                <a:lnTo>
                  <a:pt x="1512491" y="2624196"/>
                </a:lnTo>
                <a:lnTo>
                  <a:pt x="0" y="262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1715903"/>
            <a:ext cx="3296725" cy="3427597"/>
          </a:xfrm>
          <a:custGeom>
            <a:avLst/>
            <a:gdLst/>
            <a:ahLst/>
            <a:cxnLst/>
            <a:rect l="l" t="t" r="r" b="b"/>
            <a:pathLst>
              <a:path w="6593450" h="6855194">
                <a:moveTo>
                  <a:pt x="0" y="0"/>
                </a:moveTo>
                <a:lnTo>
                  <a:pt x="6593450" y="0"/>
                </a:lnTo>
                <a:lnTo>
                  <a:pt x="6593450" y="6855194"/>
                </a:lnTo>
                <a:lnTo>
                  <a:pt x="0" y="6855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46971" y="1692696"/>
            <a:ext cx="605992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</a:p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-7061700">
            <a:off x="7975131" y="-418584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3"/>
                </a:lnTo>
                <a:lnTo>
                  <a:pt x="0" y="3859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63150">
            <a:off x="114440" y="-296289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2"/>
                </a:lnTo>
                <a:lnTo>
                  <a:pt x="0" y="385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149752">
            <a:off x="3207109" y="739148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90"/>
                </a:lnTo>
                <a:lnTo>
                  <a:pt x="0" y="1272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992105">
            <a:off x="7757286" y="3389376"/>
            <a:ext cx="760141" cy="899091"/>
          </a:xfrm>
          <a:custGeom>
            <a:avLst/>
            <a:gdLst/>
            <a:ahLst/>
            <a:cxnLst/>
            <a:rect l="l" t="t" r="r" b="b"/>
            <a:pathLst>
              <a:path w="1520281" h="1798181">
                <a:moveTo>
                  <a:pt x="0" y="0"/>
                </a:moveTo>
                <a:lnTo>
                  <a:pt x="1520281" y="0"/>
                </a:lnTo>
                <a:lnTo>
                  <a:pt x="1520281" y="1798181"/>
                </a:lnTo>
                <a:lnTo>
                  <a:pt x="0" y="1798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474</Words>
  <Application>Microsoft Office PowerPoint</Application>
  <PresentationFormat>On-screen Show (16:9)</PresentationFormat>
  <Paragraphs>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#9Slide07 SVNSalty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</dc:title>
  <dc:creator>PHUONG ANH</dc:creator>
  <cp:lastModifiedBy>anh phuong</cp:lastModifiedBy>
  <cp:revision>15</cp:revision>
  <dcterms:modified xsi:type="dcterms:W3CDTF">2023-08-28T05:15:25Z</dcterms:modified>
</cp:coreProperties>
</file>