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4" r:id="rId3"/>
    <p:sldId id="260" r:id="rId4"/>
    <p:sldId id="294" r:id="rId5"/>
    <p:sldId id="274" r:id="rId6"/>
    <p:sldId id="263" r:id="rId7"/>
    <p:sldId id="266" r:id="rId8"/>
    <p:sldId id="265" r:id="rId9"/>
    <p:sldId id="275" r:id="rId10"/>
    <p:sldId id="297" r:id="rId11"/>
    <p:sldId id="276" r:id="rId12"/>
    <p:sldId id="277" r:id="rId13"/>
    <p:sldId id="279" r:id="rId14"/>
    <p:sldId id="280" r:id="rId15"/>
    <p:sldId id="281" r:id="rId16"/>
    <p:sldId id="283" r:id="rId17"/>
    <p:sldId id="284" r:id="rId18"/>
    <p:sldId id="285" r:id="rId19"/>
    <p:sldId id="295" r:id="rId20"/>
    <p:sldId id="286" r:id="rId21"/>
    <p:sldId id="288" r:id="rId22"/>
    <p:sldId id="267" r:id="rId23"/>
    <p:sldId id="298" r:id="rId24"/>
    <p:sldId id="268" r:id="rId25"/>
    <p:sldId id="296" r:id="rId26"/>
    <p:sldId id="291" r:id="rId27"/>
    <p:sldId id="290" r:id="rId28"/>
    <p:sldId id="299" r:id="rId29"/>
    <p:sldId id="272" r:id="rId30"/>
    <p:sldId id="269" r:id="rId31"/>
    <p:sldId id="271" r:id="rId32"/>
    <p:sldId id="270" r:id="rId33"/>
    <p:sldId id="300" r:id="rId34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62" autoAdjust="0"/>
  </p:normalViewPr>
  <p:slideViewPr>
    <p:cSldViewPr>
      <p:cViewPr varScale="1">
        <p:scale>
          <a:sx n="88" d="100"/>
          <a:sy n="88" d="100"/>
        </p:scale>
        <p:origin x="660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B3FBCAF9-45A6-4F08-87BD-C35F7FE33E63}"/>
    <pc:docChg chg="modSld">
      <pc:chgData name="Bình Nguyễn" userId="42460c48ac02019c" providerId="LiveId" clId="{B3FBCAF9-45A6-4F08-87BD-C35F7FE33E63}" dt="2021-08-26T05:14:13.040" v="13"/>
      <pc:docMkLst>
        <pc:docMk/>
      </pc:docMkLst>
      <pc:sldChg chg="addSp modSp mod modAnim">
        <pc:chgData name="Bình Nguyễn" userId="42460c48ac02019c" providerId="LiveId" clId="{B3FBCAF9-45A6-4F08-87BD-C35F7FE33E63}" dt="2021-08-26T05:14:13.040" v="13"/>
        <pc:sldMkLst>
          <pc:docMk/>
          <pc:sldMk cId="423352613" sldId="286"/>
        </pc:sldMkLst>
        <pc:picChg chg="add mod">
          <ac:chgData name="Bình Nguyễn" userId="42460c48ac02019c" providerId="LiveId" clId="{B3FBCAF9-45A6-4F08-87BD-C35F7FE33E63}" dt="2021-08-26T05:13:57.189" v="12" actId="14100"/>
          <ac:picMkLst>
            <pc:docMk/>
            <pc:sldMk cId="423352613" sldId="286"/>
            <ac:picMk id="3" creationId="{DB574671-7532-4ADC-9BB0-F3AB1D5DA27B}"/>
          </ac:picMkLst>
        </pc:picChg>
        <pc:picChg chg="mod">
          <ac:chgData name="Bình Nguyễn" userId="42460c48ac02019c" providerId="LiveId" clId="{B3FBCAF9-45A6-4F08-87BD-C35F7FE33E63}" dt="2021-08-26T05:12:33.959" v="7" actId="1076"/>
          <ac:picMkLst>
            <pc:docMk/>
            <pc:sldMk cId="423352613" sldId="286"/>
            <ac:picMk id="12" creationId="{4C704656-44A8-40F4-9C7B-66024728C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003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6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11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6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0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7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1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0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51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67" r:id="rId12"/>
    <p:sldLayoutId id="2147483666" r:id="rId13"/>
    <p:sldLayoutId id="2147483665" r:id="rId14"/>
    <p:sldLayoutId id="2147483664" r:id="rId15"/>
    <p:sldLayoutId id="2147483663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0" r:id="rId26"/>
    <p:sldLayoutId id="2147483661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43.jpg"/><Relationship Id="rId4" Type="http://schemas.openxmlformats.org/officeDocument/2006/relationships/image" Target="../media/image41.jp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0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10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7.png"/><Relationship Id="rId7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=""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1"/>
            <a:ext cx="9144000" cy="51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59" y="819150"/>
            <a:ext cx="6039883" cy="3168650"/>
          </a:xfr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4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90750"/>
            <a:ext cx="6400800" cy="2403835"/>
          </a:xfr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890885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Tx/>
              <a:buChar char="-"/>
            </a:pP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3" y="1352550"/>
            <a:ext cx="7907580" cy="2799283"/>
          </a:xfrm>
        </p:spPr>
      </p:pic>
      <p:sp>
        <p:nvSpPr>
          <p:cNvPr id="5" name="TextBox 4"/>
          <p:cNvSpPr txBox="1"/>
          <p:nvPr/>
        </p:nvSpPr>
        <p:spPr>
          <a:xfrm>
            <a:off x="-76198" y="647640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1.3,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0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04" y="1276350"/>
            <a:ext cx="5782593" cy="2047038"/>
          </a:xfrm>
        </p:spPr>
      </p:pic>
      <p:sp>
        <p:nvSpPr>
          <p:cNvPr id="5" name="TextBox 4"/>
          <p:cNvSpPr txBox="1"/>
          <p:nvPr/>
        </p:nvSpPr>
        <p:spPr>
          <a:xfrm>
            <a:off x="-76198" y="647640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1.3,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3484424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855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r="69130"/>
          <a:stretch/>
        </p:blipFill>
        <p:spPr>
          <a:xfrm>
            <a:off x="914400" y="1238907"/>
            <a:ext cx="1628265" cy="2047038"/>
          </a:xfrm>
        </p:spPr>
      </p:pic>
      <p:sp>
        <p:nvSpPr>
          <p:cNvPr id="5" name="TextBox 4"/>
          <p:cNvSpPr txBox="1"/>
          <p:nvPr/>
        </p:nvSpPr>
        <p:spPr>
          <a:xfrm>
            <a:off x="-76198" y="647640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1.3,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69451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72195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endParaRPr lang="en-US" sz="24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2" r="43774"/>
          <a:stretch/>
        </p:blipFill>
        <p:spPr>
          <a:xfrm>
            <a:off x="3930869" y="1276350"/>
            <a:ext cx="1513489" cy="2047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400" y="3694713"/>
            <a:ext cx="3116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4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3694713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8" r="18420"/>
          <a:stretch/>
        </p:blipFill>
        <p:spPr>
          <a:xfrm>
            <a:off x="6858000" y="1273069"/>
            <a:ext cx="1537137" cy="2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220196" cy="5143500"/>
          </a:xfrm>
          <a:prstGeom prst="rect">
            <a:avLst/>
          </a:prstGeom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1" y="360380"/>
            <a:ext cx="9220200" cy="4786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" y="140398"/>
            <a:ext cx="2819395" cy="2040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 rot="414308">
            <a:off x="2310788" y="2452360"/>
            <a:ext cx="6241668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355453">
            <a:off x="2565847" y="1358718"/>
            <a:ext cx="6594365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 eaLnBrk="1" hangingPunct="1">
              <a:buFont typeface="Arial" pitchFamily="34" charset="0"/>
              <a:buChar char="•"/>
            </a:pP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336582">
            <a:off x="2079444" y="3547328"/>
            <a:ext cx="6896855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224" y="978393"/>
            <a:ext cx="2200376" cy="542690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8911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87" y="1214448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168" y="129679"/>
            <a:ext cx="6550905" cy="50369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571" y="2369982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2971800" y="1281904"/>
            <a:ext cx="5317642" cy="143524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KIẾN TẠO KIẾN THỨC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KĨ NĂNG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65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82853"/>
            <a:ext cx="6622367" cy="222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55084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1.4 – 1.5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82853"/>
            <a:ext cx="6400800" cy="222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1.5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55084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1.4 – 1.5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28353" y="0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8884" t="-143" r="-8884" b="-5432"/>
          <a:stretch/>
        </p:blipFill>
        <p:spPr>
          <a:xfrm>
            <a:off x="2466364" y="199184"/>
            <a:ext cx="6424337" cy="50579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1925" y="2514421"/>
            <a:ext cx="32704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CH VE CHU T1">
            <a:hlinkClick r:id="" action="ppaction://media"/>
            <a:extLst>
              <a:ext uri="{FF2B5EF4-FFF2-40B4-BE49-F238E27FC236}">
                <a16:creationId xmlns="" xmlns:a16="http://schemas.microsoft.com/office/drawing/2014/main" id="{DB574671-7532-4ADC-9BB0-F3AB1D5DA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5200" y="1733550"/>
            <a:ext cx="3437172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1" cy="52584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78" y="1693544"/>
            <a:ext cx="2786547" cy="1757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5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752600" y="20955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81400" y="1089531"/>
            <a:ext cx="5029200" cy="41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eaLnBrk="1" hangingPunct="1"/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2400" y="3867150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00400" y="3867150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97773" y="3864647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/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09700" y="3635358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43400" y="3638550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638550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0" y="1693544"/>
            <a:ext cx="2598699" cy="1757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76" y="1712594"/>
            <a:ext cx="2616847" cy="1757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>
            <a:off x="1" y="-2875"/>
            <a:ext cx="9296400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129" t="-981" r="-1294" b="57839"/>
          <a:stretch/>
        </p:blipFill>
        <p:spPr>
          <a:xfrm flipH="1">
            <a:off x="5867399" y="1336177"/>
            <a:ext cx="3276600" cy="3807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962150"/>
            <a:ext cx="7696200" cy="9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 numCol="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1129304"/>
            <a:ext cx="2590800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16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4" y="229219"/>
            <a:ext cx="1365966" cy="1069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52750"/>
            <a:ext cx="624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19550"/>
            <a:ext cx="701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3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4267200" y="742950"/>
            <a:ext cx="5029200" cy="350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800600" y="2038350"/>
            <a:ext cx="3709718" cy="2081573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2190750"/>
            <a:ext cx="2095750" cy="27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1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6096000" y="-517170"/>
            <a:ext cx="3224482" cy="255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790530" y="514350"/>
            <a:ext cx="1743869" cy="134291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3" y="3199487"/>
            <a:ext cx="1181349" cy="185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029"/>
            <a:ext cx="1524000" cy="213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7" y="2843730"/>
            <a:ext cx="1737393" cy="214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3" y="2899994"/>
            <a:ext cx="1536041" cy="209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21874"/>
            <a:ext cx="1605438" cy="214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41" y="2881416"/>
            <a:ext cx="1569426" cy="20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1950"/>
            <a:ext cx="1676399" cy="221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15" y="261042"/>
            <a:ext cx="1885386" cy="24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"/>
          <a:stretch/>
        </p:blipFill>
        <p:spPr>
          <a:xfrm>
            <a:off x="373236" y="224924"/>
            <a:ext cx="1824053" cy="24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638800" y="-517170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269617"/>
            <a:ext cx="2474818" cy="2305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7" y="269617"/>
            <a:ext cx="2577483" cy="2305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9" y="2723263"/>
            <a:ext cx="2049521" cy="2266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43" y="2693948"/>
            <a:ext cx="1973416" cy="22962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13" y="2723263"/>
            <a:ext cx="1947740" cy="2266949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51" y="3133796"/>
            <a:ext cx="1600197" cy="18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49566"/>
          <a:stretch/>
        </p:blipFill>
        <p:spPr>
          <a:xfrm>
            <a:off x="2936492" y="189563"/>
            <a:ext cx="1635508" cy="217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638800" y="-517170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97988" y="2477887"/>
            <a:ext cx="1993612" cy="24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8"/>
          <a:stretch/>
        </p:blipFill>
        <p:spPr>
          <a:xfrm>
            <a:off x="145933" y="2593215"/>
            <a:ext cx="1911467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Content Placeholder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/>
          <a:stretch/>
        </p:blipFill>
        <p:spPr>
          <a:xfrm>
            <a:off x="2389517" y="2569853"/>
            <a:ext cx="1877683" cy="23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4731618" y="2593215"/>
            <a:ext cx="1897782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644827" y="193315"/>
            <a:ext cx="1869773" cy="216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5638800" y="-517170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52" y="2594571"/>
            <a:ext cx="3309848" cy="2362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11" y="2594571"/>
            <a:ext cx="3512389" cy="2362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5209"/>
            <a:ext cx="2624388" cy="1735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10" y="435209"/>
            <a:ext cx="2621190" cy="1735377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344" y="2594571"/>
            <a:ext cx="1600197" cy="23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9143998" cy="51435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283" y="3009925"/>
            <a:ext cx="10595758" cy="2180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41" y="50254"/>
            <a:ext cx="7782240" cy="51452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53" y="3627079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21164" y="1594593"/>
            <a:ext cx="5258649" cy="358025"/>
          </a:xfrm>
          <a:prstGeom prst="rect">
            <a:avLst/>
          </a:prstGeom>
          <a:noFill/>
        </p:spPr>
        <p:txBody>
          <a:bodyPr wrap="square" lIns="49762" tIns="24881" rIns="49762" bIns="24881">
            <a:spAutoFit/>
          </a:bodyPr>
          <a:lstStyle/>
          <a:p>
            <a:pPr algn="just">
              <a:defRPr/>
            </a:pPr>
            <a:r>
              <a:rPr lang="en-GB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1733550"/>
            <a:ext cx="6477000" cy="94280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9143998" cy="51435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283" y="3009925"/>
            <a:ext cx="10595758" cy="2180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41" y="50254"/>
            <a:ext cx="7782240" cy="51452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53" y="3627079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21164" y="1594593"/>
            <a:ext cx="5258649" cy="358025"/>
          </a:xfrm>
          <a:prstGeom prst="rect">
            <a:avLst/>
          </a:prstGeom>
          <a:noFill/>
        </p:spPr>
        <p:txBody>
          <a:bodyPr wrap="square" lIns="49762" tIns="24881" rIns="49762" bIns="24881">
            <a:spAutoFit/>
          </a:bodyPr>
          <a:lstStyle/>
          <a:p>
            <a:pPr algn="just">
              <a:defRPr/>
            </a:pPr>
            <a:r>
              <a:rPr lang="en-GB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1733550"/>
            <a:ext cx="6477000" cy="94280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600" y="2495550"/>
            <a:ext cx="5596504" cy="1835352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9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GB" sz="2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=""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3400" y="1733550"/>
            <a:ext cx="8458200" cy="665801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" name="矩形 3"/>
          <p:cNvSpPr/>
          <p:nvPr/>
        </p:nvSpPr>
        <p:spPr>
          <a:xfrm>
            <a:off x="76200" y="2566396"/>
            <a:ext cx="8991600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GB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2081573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220196" cy="5143500"/>
          </a:xfrm>
          <a:prstGeom prst="rect">
            <a:avLst/>
          </a:prstGeom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5" y="336429"/>
            <a:ext cx="9220200" cy="4786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268" y="28120"/>
            <a:ext cx="2979220" cy="21562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 rot="414308">
            <a:off x="2597941" y="2742638"/>
            <a:ext cx="6241668" cy="1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17h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0375522193 -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/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355453">
            <a:off x="2732327" y="1952202"/>
            <a:ext cx="5972896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 eaLnBrk="1" hangingPunct="1">
              <a:buFont typeface="Arial" pitchFamily="34" charset="0"/>
              <a:buChar char="•"/>
            </a:pP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video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GB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GB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421039">
            <a:off x="3459867" y="1210188"/>
            <a:ext cx="5028288" cy="588857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5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50" y="2419350"/>
            <a:ext cx="1600197" cy="2570863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828800" cy="1451891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=""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91" y="3329450"/>
            <a:ext cx="1394832" cy="1641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105400" y="1337950"/>
            <a:ext cx="2483777" cy="337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20906" r="19560" b="23213"/>
          <a:stretch/>
        </p:blipFill>
        <p:spPr>
          <a:xfrm>
            <a:off x="2208190" y="1337950"/>
            <a:ext cx="2549496" cy="337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5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=""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=""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=""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</a:p>
            <a:p>
              <a:pPr algn="ctr"/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đáng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42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2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=""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=""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59" y="2805941"/>
            <a:ext cx="1553995" cy="1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49" y="3650203"/>
            <a:ext cx="1171483" cy="878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12" y="1171129"/>
            <a:ext cx="2707200" cy="1621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1618200" y="1271284"/>
            <a:ext cx="1221737" cy="126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9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=""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6" y="882044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u="sng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799" b="1" u="sng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u="sng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799" b="1" u="sng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799" b="1" u="sng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19" y="1716375"/>
            <a:ext cx="7455984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ra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nêu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đặc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điểm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nét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đều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vẻ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đẹp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Tạo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dáng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theo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ý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thích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Giới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thiệu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, chia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sẻ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nêu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cảm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về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    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sản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phẩm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mình</a:t>
            </a:r>
            <a:r>
              <a:rPr lang="en-US" altLang="zh-CN" sz="2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4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" y="50669"/>
            <a:ext cx="91440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676856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698</Words>
  <Application>Microsoft Office PowerPoint</Application>
  <PresentationFormat>On-screen Show (16:9)</PresentationFormat>
  <Paragraphs>112</Paragraphs>
  <Slides>33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黑体</vt:lpstr>
      <vt:lpstr>宋体</vt:lpstr>
      <vt:lpstr>Arial</vt:lpstr>
      <vt:lpstr>Calibri</vt:lpstr>
      <vt:lpstr>Times New Roman</vt:lpstr>
      <vt:lpstr>字魂17号-萌趣果冻体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</cp:lastModifiedBy>
  <cp:revision>57</cp:revision>
  <dcterms:created xsi:type="dcterms:W3CDTF">2021-08-23T13:19:13Z</dcterms:created>
  <dcterms:modified xsi:type="dcterms:W3CDTF">2021-09-01T09:04:50Z</dcterms:modified>
</cp:coreProperties>
</file>