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13" r:id="rId8"/>
    <p:sldId id="311" r:id="rId9"/>
    <p:sldId id="274" r:id="rId10"/>
    <p:sldId id="314" r:id="rId11"/>
    <p:sldId id="315" r:id="rId12"/>
    <p:sldId id="316" r:id="rId13"/>
    <p:sldId id="305" r:id="rId14"/>
    <p:sldId id="287" r:id="rId15"/>
    <p:sldId id="289" r:id="rId16"/>
    <p:sldId id="310" r:id="rId17"/>
    <p:sldId id="312" r:id="rId18"/>
    <p:sldId id="308" r:id="rId19"/>
    <p:sldId id="309" r:id="rId20"/>
    <p:sldId id="295" r:id="rId21"/>
    <p:sldId id="30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Bahnschrift Condensed" panose="020B0604020202020204" charset="0"/>
      <p:regular r:id="rId27"/>
      <p:bold r:id="rId28"/>
    </p:embeddedFont>
    <p:embeddedFont>
      <p:font typeface="Livvic Bold" panose="020B0604020202020204" charset="0"/>
      <p:regular r:id="rId29"/>
    </p:embeddedFont>
    <p:embeddedFont>
      <p:font typeface="Livvic Bold Bold" panose="020B0604020202020204" charset="0"/>
      <p:regular r:id="rId30"/>
    </p:embeddedFont>
    <p:embeddedFont>
      <p:font typeface="Livvic" panose="020B060402020202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73" d="100"/>
          <a:sy n="73" d="100"/>
        </p:scale>
        <p:origin x="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1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60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xmlns="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A7A03D-FB93-4F61-A3FA-0C593F25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485900"/>
            <a:ext cx="1058598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19F15DD-9BDE-4E08-92E0-665987BA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81100"/>
            <a:ext cx="11536422" cy="731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0848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8BCEE70-A520-4FD6-B519-52996068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7800"/>
            <a:ext cx="10932624" cy="739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4183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xmlns="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5334000" y="3543300"/>
            <a:ext cx="8458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buFontTx/>
              <a:buChar char="-"/>
              <a:defRPr/>
            </a:pP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/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dán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phẩm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 Em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thông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 eaLnBrk="0" hangingPunct="0">
              <a:buFontTx/>
              <a:buChar char="-"/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rời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đó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khổ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giấy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ctr" eaLnBrk="0" hangingPunct="0">
              <a:defRPr/>
            </a:pPr>
            <a:endParaRPr lang="en-US" sz="44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0B29EAF4-F015-4EA4-8F0A-1B68450E222B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Tranh tham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tạo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kho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hình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ảnh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9" name="Picture 4" descr="00fab3ad506481d7c3fba635f46c2ec4(1).jpg">
            <a:extLst>
              <a:ext uri="{FF2B5EF4-FFF2-40B4-BE49-F238E27FC236}">
                <a16:creationId xmlns:a16="http://schemas.microsoft.com/office/drawing/2014/main" xmlns="" id="{4FB2C104-F314-4E2F-90F5-DBFEBBCE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33900"/>
            <a:ext cx="10702636" cy="45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35abafac52e0c3e1865b638c4f10188b.jpg">
            <a:extLst>
              <a:ext uri="{FF2B5EF4-FFF2-40B4-BE49-F238E27FC236}">
                <a16:creationId xmlns:a16="http://schemas.microsoft.com/office/drawing/2014/main" xmlns="" id="{379AD86E-138F-4FA2-8B0B-237073762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9"/>
          <a:stretch/>
        </p:blipFill>
        <p:spPr bwMode="auto">
          <a:xfrm>
            <a:off x="5046518" y="1545972"/>
            <a:ext cx="9185564" cy="36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3e6726ed9906ed377cc0b5153d223ff.jpg">
            <a:extLst>
              <a:ext uri="{FF2B5EF4-FFF2-40B4-BE49-F238E27FC236}">
                <a16:creationId xmlns:a16="http://schemas.microsoft.com/office/drawing/2014/main" xmlns="" id="{0CC1202E-3F10-46C1-B6EA-0AD88630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46110"/>
            <a:ext cx="405705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827607ee0b1c7cbc4930916661a6a4ae.jpg">
            <a:extLst>
              <a:ext uri="{FF2B5EF4-FFF2-40B4-BE49-F238E27FC236}">
                <a16:creationId xmlns:a16="http://schemas.microsoft.com/office/drawing/2014/main" xmlns="" id="{6C836A0D-AC49-4C1A-BD3F-9D088C61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88" y="0"/>
            <a:ext cx="8493919" cy="58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d1dd09b349fad16731227e54bb055be.jpg">
            <a:extLst>
              <a:ext uri="{FF2B5EF4-FFF2-40B4-BE49-F238E27FC236}">
                <a16:creationId xmlns:a16="http://schemas.microsoft.com/office/drawing/2014/main" xmlns="" id="{30D53FD0-641E-4D85-A3DB-7A586EDBC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0700"/>
            <a:ext cx="6629400" cy="424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b28949d357e6d264812cdcd276912511.jpg">
            <a:extLst>
              <a:ext uri="{FF2B5EF4-FFF2-40B4-BE49-F238E27FC236}">
                <a16:creationId xmlns:a16="http://schemas.microsoft.com/office/drawing/2014/main" xmlns="" id="{4F45107A-9711-4C20-9BAB-3E6B4D9BF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 bwMode="auto">
          <a:xfrm>
            <a:off x="3352800" y="1046018"/>
            <a:ext cx="245149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8c688635360bcce59f75cf63a0ca4f5.jpg">
            <a:extLst>
              <a:ext uri="{FF2B5EF4-FFF2-40B4-BE49-F238E27FC236}">
                <a16:creationId xmlns:a16="http://schemas.microsoft.com/office/drawing/2014/main" xmlns="" id="{5FA54011-BF12-4843-9D5E-DCFE6F7E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685"/>
            <a:ext cx="11734800" cy="948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_794xN.2411377486_71t2.jpg">
            <a:extLst>
              <a:ext uri="{FF2B5EF4-FFF2-40B4-BE49-F238E27FC236}">
                <a16:creationId xmlns:a16="http://schemas.microsoft.com/office/drawing/2014/main" xmlns="" id="{621A32F4-A7FD-4CD3-BF2B-D2143C35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/>
          <a:stretch/>
        </p:blipFill>
        <p:spPr bwMode="auto">
          <a:xfrm>
            <a:off x="2895600" y="427957"/>
            <a:ext cx="12496800" cy="985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610100"/>
            <a:ext cx="1287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2801600" cy="4108759"/>
            <a:chOff x="0" y="0"/>
            <a:chExt cx="13245259" cy="54783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2927394" cy="3898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00206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3EEA62C-FAD2-43D0-9097-E14B754E0E8C}"/>
              </a:ext>
            </a:extLst>
          </p:cNvPr>
          <p:cNvSpPr txBox="1"/>
          <p:nvPr/>
        </p:nvSpPr>
        <p:spPr>
          <a:xfrm>
            <a:off x="3360782" y="3850460"/>
            <a:ext cx="707861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hai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bánh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Đạp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chạy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bon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bon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Chuông kêu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kính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coong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Đứng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yên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thì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đổ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2" name="Picture 2" descr="Bán Buôn 16 Inch Trẻ Em Xe Đạp Cho Bé 8 Tuổi/phổ Biến Đẹp Xe Đạp Hình Ảnh/hà  Bắc Sản Xuất Trẻ Em Bi Chu Kỳ - Buy 16 Inch Trẻ Em">
            <a:extLst>
              <a:ext uri="{FF2B5EF4-FFF2-40B4-BE49-F238E27FC236}">
                <a16:creationId xmlns:a16="http://schemas.microsoft.com/office/drawing/2014/main" xmlns="" id="{8E273161-CB14-4274-B492-1DC85592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730" y="2932499"/>
            <a:ext cx="4500562" cy="450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xmlns="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5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vi-VN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Chuẩn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bị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cho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tiết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học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sau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xmlns="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xmlns="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pic>
        <p:nvPicPr>
          <p:cNvPr id="9" name="Picture 260" descr="67c5af5f5e6039da6fc9df9690f70710.jpg">
            <a:extLst>
              <a:ext uri="{FF2B5EF4-FFF2-40B4-BE49-F238E27FC236}">
                <a16:creationId xmlns:a16="http://schemas.microsoft.com/office/drawing/2014/main" xmlns="" id="{D6DB556C-75E7-4710-B9D6-E9A7D1C4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6549613" y="6413420"/>
            <a:ext cx="4025459" cy="3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7" descr="b7dd02a0a3e4cc93c9ffd808fb5dc62b.jpg">
            <a:extLst>
              <a:ext uri="{FF2B5EF4-FFF2-40B4-BE49-F238E27FC236}">
                <a16:creationId xmlns:a16="http://schemas.microsoft.com/office/drawing/2014/main" xmlns="" id="{4863C129-4AE4-485E-826E-577098B86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87" y="6430179"/>
            <a:ext cx="3117026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8" descr="cb155252a14d92795e6b8670b30d5b77.jpg">
            <a:extLst>
              <a:ext uri="{FF2B5EF4-FFF2-40B4-BE49-F238E27FC236}">
                <a16:creationId xmlns:a16="http://schemas.microsoft.com/office/drawing/2014/main" xmlns="" id="{B9F8764F-0600-4EB4-A637-6D7CA56F6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72" y="6430179"/>
            <a:ext cx="4044567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590;p24">
            <a:extLst>
              <a:ext uri="{FF2B5EF4-FFF2-40B4-BE49-F238E27FC236}">
                <a16:creationId xmlns:a16="http://schemas.microsoft.com/office/drawing/2014/main" xmlns="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3536606" y="2484624"/>
            <a:ext cx="11398594" cy="3192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  <a:b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</a:p>
          <a:p>
            <a:pPr>
              <a:spcBef>
                <a:spcPts val="0"/>
              </a:spcBef>
            </a:pP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THAM GIA GIAO THÔNG (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xmlns="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Picture 2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xmlns="" id="{ECBFE756-6C51-440D-9558-EDC36679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67" r="94667">
                        <a14:foregroundMark x1="7833" y1="26667" x2="10333" y2="78833"/>
                        <a14:foregroundMark x1="10333" y1="78833" x2="18667" y2="80167"/>
                        <a14:foregroundMark x1="94667" y1="50167" x2="89500" y2="4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624" y="2907054"/>
            <a:ext cx="5943600" cy="6624364"/>
          </a:xfrm>
          <a:prstGeom prst="rect">
            <a:avLst/>
          </a:prstGeom>
        </p:spPr>
      </p:pic>
      <p:pic>
        <p:nvPicPr>
          <p:cNvPr id="6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xmlns="" id="{2AF0AC4E-B107-47AA-A208-11ACFE6E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960">
            <a:off x="3084311" y="4564680"/>
            <a:ext cx="3597824" cy="218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art&#10;&#10;Description automatically generated">
            <a:extLst>
              <a:ext uri="{FF2B5EF4-FFF2-40B4-BE49-F238E27FC236}">
                <a16:creationId xmlns:a16="http://schemas.microsoft.com/office/drawing/2014/main" xmlns="" id="{B66F5481-4DCD-43F6-9C08-F97220F01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25" b="97500" l="10000" r="90000">
                        <a14:foregroundMark x1="44750" y1="8250" x2="49875" y2="34625"/>
                        <a14:foregroundMark x1="61750" y1="36625" x2="62000" y2="54625"/>
                        <a14:foregroundMark x1="62000" y1="54625" x2="62000" y2="54625"/>
                        <a14:foregroundMark x1="62375" y1="57125" x2="60000" y2="88500"/>
                        <a14:foregroundMark x1="60000" y1="88500" x2="46250" y2="91875"/>
                        <a14:foregroundMark x1="46250" y1="91875" x2="39875" y2="90000"/>
                        <a14:foregroundMark x1="48750" y1="14750" x2="54250" y2="34375"/>
                        <a14:foregroundMark x1="54250" y1="34375" x2="54250" y2="34375"/>
                        <a14:foregroundMark x1="54625" y1="15750" x2="58750" y2="30000"/>
                        <a14:foregroundMark x1="58750" y1="30000" x2="58750" y2="30000"/>
                        <a14:foregroundMark x1="39750" y1="8375" x2="41875" y2="25625"/>
                        <a14:foregroundMark x1="41875" y1="25625" x2="49875" y2="36000"/>
                        <a14:foregroundMark x1="49875" y1="36000" x2="59375" y2="29250"/>
                        <a14:foregroundMark x1="59375" y1="29250" x2="60125" y2="19750"/>
                        <a14:foregroundMark x1="60125" y1="19750" x2="55875" y2="6625"/>
                        <a14:foregroundMark x1="55875" y1="6625" x2="46875" y2="9875"/>
                        <a14:foregroundMark x1="46875" y1="9875" x2="46875" y2="14375"/>
                        <a14:foregroundMark x1="39875" y1="40375" x2="41363" y2="56000"/>
                        <a14:foregroundMark x1="39125" y1="37375" x2="38414" y2="56000"/>
                        <a14:foregroundMark x1="39500" y1="76000" x2="39500" y2="83625"/>
                        <a14:foregroundMark x1="39500" y1="83625" x2="42750" y2="94250"/>
                        <a14:foregroundMark x1="42750" y1="94250" x2="53250" y2="97500"/>
                        <a14:foregroundMark x1="53250" y1="97500" x2="54500" y2="97250"/>
                        <a14:foregroundMark x1="62750" y1="35875" x2="60125" y2="84750"/>
                        <a14:foregroundMark x1="39811" y1="76000" x2="41000" y2="85750"/>
                        <a14:foregroundMark x1="40590" y1="76000" x2="43125" y2="82375"/>
                        <a14:foregroundMark x1="46875" y1="71500" x2="51375" y2="82375"/>
                        <a14:foregroundMark x1="51375" y1="82375" x2="51875" y2="82875"/>
                        <a14:foregroundMark x1="46625" y1="55375" x2="50875" y2="68875"/>
                        <a14:foregroundMark x1="50875" y1="68875" x2="50875" y2="68875"/>
                        <a14:foregroundMark x1="49500" y1="56500" x2="41814" y2="63463"/>
                        <a14:foregroundMark x1="42118" y1="63493" x2="47500" y2="59125"/>
                        <a14:foregroundMark x1="47500" y1="59125" x2="48125" y2="57875"/>
                        <a14:backgroundMark x1="39000" y1="62750" x2="38375" y2="67375"/>
                        <a14:backgroundMark x1="38250" y1="68125" x2="38250" y2="70750"/>
                        <a14:backgroundMark x1="38625" y1="56000" x2="386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25072">
            <a:off x="3134841" y="3702002"/>
            <a:ext cx="1882733" cy="174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698072-563B-4501-AA1E-0DBF8409A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1" y="7212383"/>
            <a:ext cx="1122724" cy="1002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7E917F-AE7C-4E1C-97C6-1C28E287C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73" y="4188018"/>
            <a:ext cx="2683950" cy="334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C9F93D-D54E-47B1-A730-5FA1664F0B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601" y="2764138"/>
            <a:ext cx="2683950" cy="167411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A1E4E47-9644-40F6-9B5D-1052C27E5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6" y="4793849"/>
            <a:ext cx="2309623" cy="17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6580527"/>
            <a:chOff x="0" y="0"/>
            <a:chExt cx="14198854" cy="8774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706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thêm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một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số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nhân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phương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cắt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hoặc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khỏi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kho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ảnh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4F31BEE2-7971-4F1E-A947-E07F6D17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55" y="1382357"/>
            <a:ext cx="5410200" cy="3630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8EF2D3B-D610-415A-9515-09E9CE21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14" y="5554576"/>
            <a:ext cx="4564346" cy="360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0C9F79C3-C08A-473C-891D-A037D150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830" y="5721418"/>
            <a:ext cx="5267649" cy="343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6328DD45-FF9D-4900-9CB1-D2990F3A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5" t="6369" r="5876" b="10692"/>
          <a:stretch/>
        </p:blipFill>
        <p:spPr>
          <a:xfrm>
            <a:off x="12215325" y="5596642"/>
            <a:ext cx="4962849" cy="343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xmlns="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615782"/>
            <a:ext cx="930997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B94373EA-0FCB-427D-8839-57FD4FD50429}"/>
              </a:ext>
            </a:extLst>
          </p:cNvPr>
          <p:cNvSpPr/>
          <p:nvPr/>
        </p:nvSpPr>
        <p:spPr>
          <a:xfrm>
            <a:off x="6087506" y="4214596"/>
            <a:ext cx="543249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xmlns="" id="{8F0A6DAB-4EDB-47BB-81E4-3668D7530208}"/>
              </a:ext>
            </a:extLst>
          </p:cNvPr>
          <p:cNvSpPr/>
          <p:nvPr/>
        </p:nvSpPr>
        <p:spPr>
          <a:xfrm>
            <a:off x="5773546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DF40755D-FF45-4CB0-AED6-02DF1C928462}"/>
              </a:ext>
            </a:extLst>
          </p:cNvPr>
          <p:cNvSpPr/>
          <p:nvPr/>
        </p:nvSpPr>
        <p:spPr>
          <a:xfrm>
            <a:off x="10868798" y="8490182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8BF5423-9223-48CC-B3B0-0F3EBC51C5D3}"/>
              </a:ext>
            </a:extLst>
          </p:cNvPr>
          <p:cNvSpPr/>
          <p:nvPr/>
        </p:nvSpPr>
        <p:spPr>
          <a:xfrm>
            <a:off x="16158124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GB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C993E800-03CF-4A97-85F0-E114BC1AF1AF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4 người di cư thiệt mạng do bị lật thuyền ngoài khơi bờ biển Djibouti |  Đời sống | Vietnam+ (VietnamPlus)">
            <a:extLst>
              <a:ext uri="{FF2B5EF4-FFF2-40B4-BE49-F238E27FC236}">
                <a16:creationId xmlns:a16="http://schemas.microsoft.com/office/drawing/2014/main" xmlns="" id="{4C632AE4-CBC9-4B27-AC13-AE8C59FD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9" y="1332887"/>
            <a:ext cx="5305425" cy="354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Điều thú vị mà chỉ có du lịch bằng đường sắt mới có | Tạp chí Kinh tế và Dự  báo">
            <a:extLst>
              <a:ext uri="{FF2B5EF4-FFF2-40B4-BE49-F238E27FC236}">
                <a16:creationId xmlns:a16="http://schemas.microsoft.com/office/drawing/2014/main" xmlns="" id="{E19DFBD6-8846-4DA4-B380-7CAE2F76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173649"/>
            <a:ext cx="5735060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SAMCO BUS">
            <a:extLst>
              <a:ext uri="{FF2B5EF4-FFF2-40B4-BE49-F238E27FC236}">
                <a16:creationId xmlns:a16="http://schemas.microsoft.com/office/drawing/2014/main" xmlns="" id="{57AD7731-8A03-4E03-BFD1-D0EF48A7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68283"/>
            <a:ext cx="6663182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2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images (10).jpg">
            <a:extLst>
              <a:ext uri="{FF2B5EF4-FFF2-40B4-BE49-F238E27FC236}">
                <a16:creationId xmlns:a16="http://schemas.microsoft.com/office/drawing/2014/main" xmlns="" id="{4A7C5BA1-303C-4B44-BCE7-BDD8CC97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4" y="5143500"/>
            <a:ext cx="751546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mages (7).jpg">
            <a:extLst>
              <a:ext uri="{FF2B5EF4-FFF2-40B4-BE49-F238E27FC236}">
                <a16:creationId xmlns:a16="http://schemas.microsoft.com/office/drawing/2014/main" xmlns="" id="{E8304C44-7464-447F-B812-2432F42F5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0" y="838200"/>
            <a:ext cx="6974463" cy="390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mages (8).jpg">
            <a:extLst>
              <a:ext uri="{FF2B5EF4-FFF2-40B4-BE49-F238E27FC236}">
                <a16:creationId xmlns:a16="http://schemas.microsoft.com/office/drawing/2014/main" xmlns="" id="{805BBB1E-9661-4A35-8E2E-DF59ADB0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38" y="723900"/>
            <a:ext cx="7178324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99065CD5-3C56-4A04-B680-B1CA942F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8" y="3211583"/>
            <a:ext cx="5519193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FCA9E8DD-4C38-4800-9672-117A19BF5847}"/>
              </a:ext>
            </a:extLst>
          </p:cNvPr>
          <p:cNvSpPr txBox="1"/>
          <p:nvPr/>
        </p:nvSpPr>
        <p:spPr>
          <a:xfrm>
            <a:off x="380999" y="7161193"/>
            <a:ext cx="594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F9C1993-186D-46F4-86B3-A5A98999A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54" y="3211584"/>
            <a:ext cx="5638800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6657BB35-4882-457A-BF66-12DBA6FFC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9530" y="3135971"/>
            <a:ext cx="5512266" cy="3726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34A3BF91-2FBD-4965-A622-62C1AE42843C}"/>
              </a:ext>
            </a:extLst>
          </p:cNvPr>
          <p:cNvSpPr txBox="1"/>
          <p:nvPr/>
        </p:nvSpPr>
        <p:spPr>
          <a:xfrm>
            <a:off x="7162800" y="70485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F067C9AD-EE3F-4A25-B25F-CE752AF59E0A}"/>
              </a:ext>
            </a:extLst>
          </p:cNvPr>
          <p:cNvSpPr txBox="1"/>
          <p:nvPr/>
        </p:nvSpPr>
        <p:spPr>
          <a:xfrm>
            <a:off x="11963400" y="7191970"/>
            <a:ext cx="584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25593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338</Words>
  <Application>Microsoft Office PowerPoint</Application>
  <PresentationFormat>Custom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Arial</vt:lpstr>
      <vt:lpstr>Bahnschrift Condensed</vt:lpstr>
      <vt:lpstr>Times New Roman</vt:lpstr>
      <vt:lpstr>Livvic Bold</vt:lpstr>
      <vt:lpstr>Livvic Bold Bold</vt:lpstr>
      <vt:lpstr>Livvic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Admin</cp:lastModifiedBy>
  <cp:revision>269</cp:revision>
  <dcterms:created xsi:type="dcterms:W3CDTF">2006-08-16T00:00:00Z</dcterms:created>
  <dcterms:modified xsi:type="dcterms:W3CDTF">2022-04-27T02:45:18Z</dcterms:modified>
  <dc:identifier>DAEwasUvSSg</dc:identifier>
</cp:coreProperties>
</file>