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513" r:id="rId2"/>
    <p:sldId id="547" r:id="rId3"/>
    <p:sldId id="542" r:id="rId4"/>
    <p:sldId id="551" r:id="rId5"/>
    <p:sldId id="552" r:id="rId6"/>
    <p:sldId id="561" r:id="rId7"/>
    <p:sldId id="562" r:id="rId8"/>
    <p:sldId id="563" r:id="rId9"/>
    <p:sldId id="564" r:id="rId10"/>
    <p:sldId id="565" r:id="rId11"/>
    <p:sldId id="566" r:id="rId12"/>
    <p:sldId id="584" r:id="rId13"/>
    <p:sldId id="585" r:id="rId14"/>
    <p:sldId id="594" r:id="rId15"/>
    <p:sldId id="586" r:id="rId16"/>
    <p:sldId id="595" r:id="rId17"/>
    <p:sldId id="567" r:id="rId18"/>
  </p:sldIdLst>
  <p:sldSz cx="10972800" cy="6858000"/>
  <p:notesSz cx="6858000" cy="9144000"/>
  <p:custDataLst>
    <p:tags r:id="rId20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>
      <p:cViewPr varScale="1">
        <p:scale>
          <a:sx n="74" d="100"/>
          <a:sy n="74" d="100"/>
        </p:scale>
        <p:origin x="-738" y="-9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6E21CCF-ED10-48D8-A499-A0DD02ED1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51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FB6A0-8126-4360-8671-04D135676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34D8-B644-45AB-AA51-24ECB5BA2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2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34D8-B644-45AB-AA51-24ECB5BA2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34D8-B644-45AB-AA51-24ECB5BA2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57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03339-9FD1-481F-889E-2A5C0CEAC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1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43F5A-9308-4D7D-B7B2-ACBD18C7E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2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5F51-35A3-4581-8897-9ABC13A6B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49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EBE4E-4DFC-4A6E-B321-D05FAE1DA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17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052E5-AA2E-4D8E-9BF2-083C16AB6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49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5EA00-BF0D-4CF8-89BC-08B6D437F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6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5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3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1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6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05C0-46EB-4F6F-A39E-1FBB1C7EB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8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006C6-8814-4AB6-B0BE-128B557B1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8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E496C-0876-4F6B-93EF-F55973940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0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26ABC-603C-4650-A51A-8FD6A3167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0625DE2E-1111-4F83-8170-A3AB8F06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7" r:id="rId3"/>
    <p:sldLayoutId id="2147483666" r:id="rId4"/>
    <p:sldLayoutId id="2147483665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9" r:id="rId11"/>
    <p:sldLayoutId id="214748366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.jpeg"/><Relationship Id="rId10" Type="http://schemas.openxmlformats.org/officeDocument/2006/relationships/image" Target="../media/image27.jpeg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.jpeg"/><Relationship Id="rId10" Type="http://schemas.openxmlformats.org/officeDocument/2006/relationships/image" Target="../media/image27.jpeg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8 - TIẾT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2411413" y="2732088"/>
            <a:ext cx="61610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127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127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6187E2-ED38-4B35-BE01-381A5CB9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0"/>
            <a:ext cx="7239000" cy="6858000"/>
          </a:xfrm>
          <a:prstGeom prst="rect">
            <a:avLst/>
          </a:prstGeom>
        </p:spPr>
      </p:pic>
      <p:pic>
        <p:nvPicPr>
          <p:cNvPr id="12291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0" y="404813"/>
            <a:ext cx="2030413" cy="24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6FDF828-BB63-4695-923E-36F99B4023D9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1663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13316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49500"/>
            <a:ext cx="2089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60375" y="1114425"/>
            <a:ext cx="101044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DÙNG NHẠC CỤ GÕ THEO HÌNH TIẾT TẤU</a:t>
            </a:r>
          </a:p>
        </p:txBody>
      </p:sp>
      <p:pic>
        <p:nvPicPr>
          <p:cNvPr id="1434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406900"/>
            <a:ext cx="10104438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8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76"/>
          <a:stretch>
            <a:fillRect/>
          </a:stretch>
        </p:blipFill>
        <p:spPr bwMode="auto">
          <a:xfrm>
            <a:off x="877888" y="1978025"/>
            <a:ext cx="91455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1614488" y="3032125"/>
            <a:ext cx="6477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2262188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2909888" y="3032125"/>
            <a:ext cx="6477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4117975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5773738" y="3032125"/>
            <a:ext cx="64928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6440488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7104063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8310563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641725"/>
            <a:ext cx="53340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1612900" y="4140200"/>
            <a:ext cx="5143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237648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297815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4186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5837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65913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72390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84455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60375" y="1114425"/>
            <a:ext cx="101044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DÙNG NHẠC CỤ GÕ THEO HÌNH TIẾT TẤU</a:t>
            </a:r>
          </a:p>
        </p:txBody>
      </p:sp>
      <p:pic>
        <p:nvPicPr>
          <p:cNvPr id="15364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406900"/>
            <a:ext cx="10104438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8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2" b="8530"/>
          <a:stretch>
            <a:fillRect/>
          </a:stretch>
        </p:blipFill>
        <p:spPr bwMode="auto">
          <a:xfrm>
            <a:off x="877888" y="2027238"/>
            <a:ext cx="9145587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1614488" y="3032125"/>
            <a:ext cx="6477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4117975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5773738" y="3032125"/>
            <a:ext cx="64928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6440488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8310563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641725"/>
            <a:ext cx="53340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1612900" y="4140200"/>
            <a:ext cx="5143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4186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5837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65913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84455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955675" y="2060575"/>
            <a:ext cx="9142413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SỬ DỤNG NHẠC CỤ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THEO HÌNH TIẾT TẤU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ĐỆM CHO BÀI HÁT NGÀY HÈ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639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639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01"/>
          <a:stretch>
            <a:fillRect/>
          </a:stretch>
        </p:blipFill>
        <p:spPr bwMode="auto">
          <a:xfrm>
            <a:off x="796925" y="1181100"/>
            <a:ext cx="91535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082925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082925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5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8"/>
          <a:stretch>
            <a:fillRect/>
          </a:stretch>
        </p:blipFill>
        <p:spPr bwMode="auto">
          <a:xfrm>
            <a:off x="654050" y="4144963"/>
            <a:ext cx="9153525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5699125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57150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5748338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5716588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8" y="5716588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3543300"/>
            <a:ext cx="5857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5433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3543300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3543300"/>
            <a:ext cx="5857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5433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543300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3543300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5" y="35433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61595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6176963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6208713"/>
            <a:ext cx="5857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6208713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6176963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r="38049" b="90034"/>
          <a:stretch>
            <a:fillRect/>
          </a:stretch>
        </p:blipFill>
        <p:spPr bwMode="auto">
          <a:xfrm>
            <a:off x="3703638" y="0"/>
            <a:ext cx="29591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3" t="11774" r="18942" b="84303"/>
          <a:stretch>
            <a:fillRect/>
          </a:stretch>
        </p:blipFill>
        <p:spPr bwMode="auto">
          <a:xfrm>
            <a:off x="5988050" y="646113"/>
            <a:ext cx="2562225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0ED409F-63CB-4465-A229-D30EF28C10B6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98613" y="2997200"/>
            <a:ext cx="80232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468313" y="2811463"/>
            <a:ext cx="43703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574800" y="3952875"/>
            <a:ext cx="80232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sp>
        <p:nvSpPr>
          <p:cNvPr id="24586" name="Rectangle 3"/>
          <p:cNvSpPr>
            <a:spLocks noChangeArrowheads="1"/>
          </p:cNvSpPr>
          <p:nvPr/>
        </p:nvSpPr>
        <p:spPr bwMode="auto">
          <a:xfrm>
            <a:off x="446088" y="3500438"/>
            <a:ext cx="4368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NHẠC CỤ:</a:t>
            </a:r>
          </a:p>
        </p:txBody>
      </p:sp>
      <p:pic>
        <p:nvPicPr>
          <p:cNvPr id="18439" name="Picture 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8006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45243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862263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24584" grpId="0"/>
      <p:bldP spid="15" grpId="0"/>
      <p:bldP spid="245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981200" y="2344738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GHÉP TRANH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671638"/>
            <a:ext cx="2822575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3168650"/>
            <a:ext cx="2797175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1593850"/>
            <a:ext cx="26289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3168650"/>
            <a:ext cx="2522538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354138"/>
            <a:ext cx="7416800" cy="363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423025" y="3819525"/>
            <a:ext cx="396081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Lê Bùi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711325" y="3141663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61963" y="270827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512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558800" y="3203575"/>
            <a:ext cx="3271838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7634288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45D560-9FC8-4DF5-BF1E-2B9D25AAD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6147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1162050"/>
            <a:ext cx="2030412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4AE7285-BB5A-4966-BB1E-CD6B84E5ECC8}"/>
              </a:ext>
            </a:extLst>
          </p:cNvPr>
          <p:cNvSpPr/>
          <p:nvPr/>
        </p:nvSpPr>
        <p:spPr>
          <a:xfrm>
            <a:off x="225723" y="260648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16025" y="2997200"/>
            <a:ext cx="86534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717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717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4394D6-C237-4729-B7AA-7942EEE92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8195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229816" y="332656"/>
            <a:ext cx="2102420" cy="218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0D5670A-D514-4426-8002-B133C90FA1BC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522413" y="2619375"/>
            <a:ext cx="7940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922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922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FDD621-7BDD-4F69-AA15-D3F88736F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4287"/>
            <a:ext cx="7848600" cy="6829425"/>
          </a:xfrm>
          <a:prstGeom prst="rect">
            <a:avLst/>
          </a:prstGeom>
        </p:spPr>
      </p:pic>
      <p:pic>
        <p:nvPicPr>
          <p:cNvPr id="10243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0" y="404813"/>
            <a:ext cx="2030413" cy="24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8B63BC-DEDC-44BC-8E2E-2430DA3B6138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745416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12811</TotalTime>
  <Words>121</Words>
  <Application>Microsoft Office PowerPoint</Application>
  <PresentationFormat>Custom</PresentationFormat>
  <Paragraphs>31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639</cp:revision>
  <dcterms:created xsi:type="dcterms:W3CDTF">2010-04-30T18:19:48Z</dcterms:created>
  <dcterms:modified xsi:type="dcterms:W3CDTF">2023-04-16T12:17:56Z</dcterms:modified>
</cp:coreProperties>
</file>