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1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</p:sldIdLst>
  <p:sldSz cx="109728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20" y="-9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00640" y="285840"/>
            <a:ext cx="4214880" cy="198252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2286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1 CHỦ ĐỀ 8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12" descr="D:\GIÁO ÁN 1 2020-2021\HÌNH SOẠN GIÁO ÁN\Học hát\Lớp 1 thân yêu\Các bạn nhỏ vui ca nhảy múa_HTS.png"/>
          <p:cNvPicPr/>
          <p:nvPr/>
        </p:nvPicPr>
        <p:blipFill>
          <a:blip r:embed="rId5"/>
          <a:srcRect l="3135" r="4390"/>
          <a:stretch/>
        </p:blipFill>
        <p:spPr>
          <a:xfrm>
            <a:off x="6200640" y="3780000"/>
            <a:ext cx="4214880" cy="229212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5"/>
          <p:cNvSpPr/>
          <p:nvPr/>
        </p:nvSpPr>
        <p:spPr>
          <a:xfrm>
            <a:off x="5557680" y="2857680"/>
            <a:ext cx="52866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VUI ĐÓN HÈ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84" name="Rectangle 1"/>
          <p:cNvSpPr/>
          <p:nvPr/>
        </p:nvSpPr>
        <p:spPr>
          <a:xfrm>
            <a:off x="1401843" y="2057400"/>
            <a:ext cx="8134557" cy="2331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VẬN ĐỘNG CƠ THỂ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4" descr="D:\GIÁO ÁN 1 2020-2021\HÌNH SOẠN GIÁO ÁN\Học hát\NGOI SAO LAP LANH\Picture1.jpg"/>
          <p:cNvPicPr/>
          <p:nvPr/>
        </p:nvPicPr>
        <p:blipFill>
          <a:blip r:embed="rId3"/>
          <a:srcRect t="3413" b="8335"/>
          <a:stretch/>
        </p:blipFill>
        <p:spPr>
          <a:xfrm>
            <a:off x="662040" y="176040"/>
            <a:ext cx="9648720" cy="627732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7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2986200" y="30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1236600" y="30052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1731960" y="298116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2462040" y="298116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3767040" y="2975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4262400" y="295128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571032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6207120" y="2951280"/>
            <a:ext cx="496800" cy="53640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8159760" y="2943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8655120" y="291924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7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5234040" y="3041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1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4710240" y="30114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7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7431120" y="3033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6907320" y="3003480"/>
            <a:ext cx="577800" cy="53820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7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9810720" y="3003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928836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7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2962440" y="4619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121284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08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1709640" y="458964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09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2440080" y="45896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374328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4240080" y="455940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568800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6183360" y="455940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8136000" y="45514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8631360" y="4527720"/>
            <a:ext cx="498240" cy="536400"/>
          </a:xfrm>
          <a:prstGeom prst="rect">
            <a:avLst/>
          </a:prstGeom>
          <a:ln w="0">
            <a:noFill/>
          </a:ln>
        </p:spPr>
      </p:pic>
      <p:pic>
        <p:nvPicPr>
          <p:cNvPr id="416" name="Picture 7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5211720" y="464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4687920" y="46195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7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7407360" y="4643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9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688500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7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9788400" y="4611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21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9264600" y="45813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7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040200" y="62769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129060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1785960" y="624672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2516040" y="624672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382104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7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431640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576576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626112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8213760" y="62071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1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8709120" y="618480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32" name="Picture 7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5288040" y="63072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4764240" y="62769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7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7485120" y="6299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696132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7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9866160" y="6267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9342360" y="6237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973680" y="836640"/>
            <a:ext cx="1114200" cy="936720"/>
          </a:xfrm>
          <a:prstGeom prst="rect">
            <a:avLst/>
          </a:prstGeom>
          <a:ln w="0">
            <a:noFill/>
          </a:ln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1DA1D89A-F6DB-4C42-AF02-1A24A5BCE562}"/>
              </a:ext>
            </a:extLst>
          </p:cNvPr>
          <p:cNvSpPr/>
          <p:nvPr/>
        </p:nvSpPr>
        <p:spPr>
          <a:xfrm>
            <a:off x="404678" y="381000"/>
            <a:ext cx="2090842" cy="4881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NGÔI-SAO-LẤP-LÁ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5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6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7" name="Rectangle 3"/>
          <p:cNvSpPr/>
          <p:nvPr/>
        </p:nvSpPr>
        <p:spPr>
          <a:xfrm>
            <a:off x="318276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8" name="Text Box 9"/>
          <p:cNvSpPr/>
          <p:nvPr/>
        </p:nvSpPr>
        <p:spPr>
          <a:xfrm>
            <a:off x="1763640" y="19836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Tiết 1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9996480" cy="1384560"/>
            <a:chOff x="542880" y="-49320"/>
            <a:chExt cx="9996480" cy="1384560"/>
          </a:xfrm>
        </p:grpSpPr>
        <p:pic>
          <p:nvPicPr>
            <p:cNvPr id="67" name="AutoShape 17"/>
            <p:cNvPicPr/>
            <p:nvPr/>
          </p:nvPicPr>
          <p:blipFill>
            <a:blip r:embed="rId6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“BỐN MÙA”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76760" y="1552320"/>
                    <a:ext cx="176040" cy="94680"/>
                    <a:chOff x="9176760" y="1552320"/>
                    <a:chExt cx="176040" cy="9468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6760" y="1552320"/>
                      <a:ext cx="17604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6480" y="1565280"/>
                      <a:ext cx="15696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16040" y="1552320"/>
                    <a:ext cx="181080" cy="94680"/>
                    <a:chOff x="8816040" y="1552320"/>
                    <a:chExt cx="181080" cy="9468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6040" y="1552320"/>
                      <a:ext cx="18108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8280" y="1565280"/>
                      <a:ext cx="1562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509680" y="1552320"/>
                    <a:ext cx="167400" cy="94680"/>
                    <a:chOff x="8509680" y="1552320"/>
                    <a:chExt cx="167400" cy="9468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9680" y="1552320"/>
                      <a:ext cx="1674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8680" y="1565280"/>
                      <a:ext cx="1490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95760" y="1552320"/>
                    <a:ext cx="182160" cy="94680"/>
                    <a:chOff x="8195760" y="1552320"/>
                    <a:chExt cx="182160" cy="9468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5760" y="1552320"/>
                      <a:ext cx="18216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8000" y="1565280"/>
                      <a:ext cx="15732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60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66000" y="1552320"/>
                    <a:ext cx="172800" cy="94680"/>
                    <a:chOff x="7866000" y="1552320"/>
                    <a:chExt cx="172800" cy="946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66000" y="1552320"/>
                      <a:ext cx="1728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75000" y="1565280"/>
                      <a:ext cx="15408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26160" y="1554840"/>
                    <a:ext cx="195120" cy="91800"/>
                    <a:chOff x="7526160" y="1554840"/>
                    <a:chExt cx="19512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6160" y="1554840"/>
                      <a:ext cx="195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91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209720" y="1554840"/>
                    <a:ext cx="159480" cy="91800"/>
                    <a:chOff x="7209720" y="1554840"/>
                    <a:chExt cx="15948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972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800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64120" y="1554840"/>
                    <a:ext cx="156240" cy="91800"/>
                    <a:chOff x="6864120" y="1554840"/>
                    <a:chExt cx="15624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64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74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63160" y="1554840"/>
                    <a:ext cx="180360" cy="91800"/>
                    <a:chOff x="6563160" y="1554840"/>
                    <a:chExt cx="18036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63160" y="1554840"/>
                      <a:ext cx="180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72160" y="1567440"/>
                      <a:ext cx="1605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8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15760" y="1554840"/>
                    <a:ext cx="203760" cy="91800"/>
                    <a:chOff x="6215760" y="1554840"/>
                    <a:chExt cx="2037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5760" y="1554840"/>
                      <a:ext cx="2037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8720" y="1567440"/>
                      <a:ext cx="1756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93560" y="1554840"/>
                    <a:ext cx="199080" cy="91800"/>
                    <a:chOff x="5893560" y="1554840"/>
                    <a:chExt cx="199080" cy="9180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93560" y="1554840"/>
                      <a:ext cx="199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903280" y="1567440"/>
                      <a:ext cx="177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89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608800" y="1550520"/>
                    <a:ext cx="208080" cy="95760"/>
                    <a:chOff x="5608800" y="1550520"/>
                    <a:chExt cx="208080" cy="957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0520"/>
                      <a:ext cx="2080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23200" y="1563120"/>
                      <a:ext cx="1796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05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311080" y="1550520"/>
                    <a:ext cx="184680" cy="95760"/>
                    <a:chOff x="5311080" y="1550520"/>
                    <a:chExt cx="184680" cy="957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11080" y="1550520"/>
                      <a:ext cx="1846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21160" y="1563120"/>
                      <a:ext cx="1645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04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91400" y="1550520"/>
                    <a:ext cx="171720" cy="95760"/>
                    <a:chOff x="4991400" y="1550520"/>
                    <a:chExt cx="171720" cy="957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91400" y="1550520"/>
                      <a:ext cx="17172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5002920" y="1563120"/>
                      <a:ext cx="1483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58040" y="1550520"/>
                    <a:ext cx="177840" cy="95760"/>
                    <a:chOff x="4658040" y="1550520"/>
                    <a:chExt cx="177840" cy="957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8040" y="1550520"/>
                      <a:ext cx="17784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7400" y="1563120"/>
                      <a:ext cx="15840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392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26840" y="1550520"/>
                    <a:ext cx="185400" cy="95760"/>
                    <a:chOff x="4326840" y="1550520"/>
                    <a:chExt cx="185400" cy="957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6840" y="1550520"/>
                      <a:ext cx="18540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9080" y="1563120"/>
                      <a:ext cx="1598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13640" y="1553400"/>
                    <a:ext cx="165600" cy="92880"/>
                    <a:chOff x="4013640" y="1553400"/>
                    <a:chExt cx="16560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3640" y="1553400"/>
                      <a:ext cx="165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22280" y="1565640"/>
                      <a:ext cx="147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28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64800" y="1553400"/>
                    <a:ext cx="187560" cy="92880"/>
                    <a:chOff x="3664800" y="1553400"/>
                    <a:chExt cx="18756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4800" y="1553400"/>
                      <a:ext cx="187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7040" y="1565640"/>
                      <a:ext cx="162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45840" y="1553400"/>
                    <a:ext cx="182520" cy="92880"/>
                    <a:chOff x="3345840" y="1553400"/>
                    <a:chExt cx="18252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5840" y="1553400"/>
                      <a:ext cx="182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55200" y="1565640"/>
                      <a:ext cx="162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36960" y="1553400"/>
                    <a:ext cx="164520" cy="92880"/>
                    <a:chOff x="3036960" y="1553400"/>
                    <a:chExt cx="16452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6960" y="1553400"/>
                      <a:ext cx="164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7400" y="1565640"/>
                      <a:ext cx="141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19080" y="1553400"/>
                    <a:ext cx="158400" cy="92880"/>
                    <a:chOff x="2719080" y="1553400"/>
                    <a:chExt cx="15840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9080" y="1553400"/>
                      <a:ext cx="158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27000" y="1565640"/>
                      <a:ext cx="141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76000" y="1553400"/>
                    <a:ext cx="174600" cy="92880"/>
                    <a:chOff x="2376000" y="1553400"/>
                    <a:chExt cx="174600" cy="9288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600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7160" y="1565640"/>
                      <a:ext cx="150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2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1898640" y="1916280"/>
            <a:ext cx="7388280" cy="375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xuân: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Muôn hoa đua nở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tạo thành bông hoa đung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Hạ: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nóng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làm động tác quạt để mát).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Thu: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Lá rơi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(Đưa hai tay trên đầu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Đông: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lạnh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đặt trước ngực, làm động tác run lạnh).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6" name="Text Box 26"/>
          <p:cNvSpPr/>
          <p:nvPr/>
        </p:nvSpPr>
        <p:spPr>
          <a:xfrm>
            <a:off x="1273320" y="6053040"/>
            <a:ext cx="91090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Làm theo những gì tôi nói đừng làm theo những gì tôi làm!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6" descr="BẦU TRỜI ĐẦY SAO CỦA CHÚNG TA ĐÂU RỒI?"/>
          <p:cNvPicPr/>
          <p:nvPr/>
        </p:nvPicPr>
        <p:blipFill>
          <a:blip r:embed="rId3"/>
          <a:stretch/>
        </p:blipFill>
        <p:spPr>
          <a:xfrm>
            <a:off x="379710" y="700200"/>
            <a:ext cx="10190160" cy="539280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Rectangle 7"/>
          <p:cNvSpPr/>
          <p:nvPr/>
        </p:nvSpPr>
        <p:spPr>
          <a:xfrm>
            <a:off x="3145320" y="714240"/>
            <a:ext cx="4950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Cambria"/>
              </a:rPr>
              <a:t>NGÔI SAO LẤP LÁNH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0"/>
          <p:cNvSpPr/>
          <p:nvPr/>
        </p:nvSpPr>
        <p:spPr>
          <a:xfrm>
            <a:off x="7093080" y="1270080"/>
            <a:ext cx="271440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Rectangle 4"/>
          <p:cNvSpPr/>
          <p:nvPr/>
        </p:nvSpPr>
        <p:spPr>
          <a:xfrm>
            <a:off x="343080" y="1800360"/>
            <a:ext cx="10215360" cy="395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Trên cao bay xung quanh thế gian,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như viên kim cương xinh giữa trời.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9" descr="D:\GIÁO ÁN 1 2020-2021\HÌNH SOẠN GIÁO ÁN\Học hát\NGOI SAO LAP LANH\Picture1 - Copy.jpg"/>
          <p:cNvPicPr/>
          <p:nvPr/>
        </p:nvPicPr>
        <p:blipFill>
          <a:blip r:embed="rId3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9" descr="THƯ VIỆN ẢNH: ẢNH ĐỘNG NGÔI SAO"/>
          <p:cNvPicPr/>
          <p:nvPr/>
        </p:nvPicPr>
        <p:blipFill>
          <a:blip r:embed="rId5"/>
          <a:stretch/>
        </p:blipFill>
        <p:spPr>
          <a:xfrm>
            <a:off x="4046400" y="958680"/>
            <a:ext cx="1224000" cy="103032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E55BB97-1B27-4A85-A2F8-B10283B61D07}"/>
              </a:ext>
            </a:extLst>
          </p:cNvPr>
          <p:cNvSpPr/>
          <p:nvPr/>
        </p:nvSpPr>
        <p:spPr>
          <a:xfrm>
            <a:off x="404678" y="381000"/>
            <a:ext cx="1524000" cy="4881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NGÔI-SAO-LẤP-LÁ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08" name="Rectangle 1"/>
          <p:cNvSpPr/>
          <p:nvPr/>
        </p:nvSpPr>
        <p:spPr>
          <a:xfrm>
            <a:off x="2399400" y="2286000"/>
            <a:ext cx="613908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NHẠC ĐỆM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24" descr="D:\GIÁO ÁN 1 2020-2021\HÌNH SOẠN GIÁO ÁN\Học hát\NGOI SAO LAP LANH\Picture1.jpg"/>
          <p:cNvPicPr/>
          <p:nvPr/>
        </p:nvPicPr>
        <p:blipFill>
          <a:blip r:embed="rId3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1238400" y="296712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253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71952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501480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577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7070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8078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937404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120024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249552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68136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497664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573732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7032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8040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933768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1238400" y="614988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253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71952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501480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577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7070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8078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937404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4002120" y="765000"/>
            <a:ext cx="1224000" cy="1028880"/>
          </a:xfrm>
          <a:prstGeom prst="rect">
            <a:avLst/>
          </a:prstGeom>
          <a:ln w="0"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776FA6B-6CD0-40ED-B28F-80752CED0A96}"/>
              </a:ext>
            </a:extLst>
          </p:cNvPr>
          <p:cNvSpPr/>
          <p:nvPr/>
        </p:nvSpPr>
        <p:spPr>
          <a:xfrm>
            <a:off x="404678" y="381000"/>
            <a:ext cx="2090842" cy="4881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NGÔI-SAO-LẤP-LÁ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46" name="Rectangle 1"/>
          <p:cNvSpPr/>
          <p:nvPr/>
        </p:nvSpPr>
        <p:spPr>
          <a:xfrm>
            <a:off x="1206360" y="2286000"/>
            <a:ext cx="85255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24" descr="D:\GIÁO ÁN 1 2020-2021\HÌNH SOẠN GIÁO ÁN\Học hát\NGOI SAO LAP LANH\Picture1.jpg"/>
          <p:cNvPicPr/>
          <p:nvPr/>
        </p:nvPicPr>
        <p:blipFill>
          <a:blip r:embed="rId3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BF40888-B3C7-4EB5-AEE7-38F5CD03FE98}"/>
              </a:ext>
            </a:extLst>
          </p:cNvPr>
          <p:cNvSpPr/>
          <p:nvPr/>
        </p:nvSpPr>
        <p:spPr>
          <a:xfrm>
            <a:off x="404678" y="381000"/>
            <a:ext cx="2090842" cy="4881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NGÔI-SAO-LẤP-LÁ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809147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7560</TotalTime>
  <Words>211</Words>
  <Application>Microsoft Office PowerPoint</Application>
  <PresentationFormat>Custom</PresentationFormat>
  <Paragraphs>40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646</cp:revision>
  <dcterms:created xsi:type="dcterms:W3CDTF">2010-04-30T20:19:48Z</dcterms:created>
  <dcterms:modified xsi:type="dcterms:W3CDTF">2023-04-16T12:22:36Z</dcterms:modified>
  <dc:language>en-US</dc:language>
</cp:coreProperties>
</file>