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media/audio4.wav" ContentType="audio/wav"/>
  <Override PartName="/ppt/media/audio5.wav" ContentType="audio/wav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9" r:id="rId2"/>
    <p:sldMasterId id="2147483697" r:id="rId3"/>
  </p:sldMasterIdLst>
  <p:notesMasterIdLst>
    <p:notesMasterId r:id="rId32"/>
  </p:notesMasterIdLst>
  <p:sldIdLst>
    <p:sldId id="343" r:id="rId4"/>
    <p:sldId id="256" r:id="rId5"/>
    <p:sldId id="260" r:id="rId6"/>
    <p:sldId id="308" r:id="rId7"/>
    <p:sldId id="263" r:id="rId8"/>
    <p:sldId id="376" r:id="rId9"/>
    <p:sldId id="309" r:id="rId10"/>
    <p:sldId id="317" r:id="rId11"/>
    <p:sldId id="311" r:id="rId12"/>
    <p:sldId id="314" r:id="rId13"/>
    <p:sldId id="340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30" r:id="rId26"/>
    <p:sldId id="336" r:id="rId27"/>
    <p:sldId id="337" r:id="rId28"/>
    <p:sldId id="333" r:id="rId29"/>
    <p:sldId id="334" r:id="rId30"/>
    <p:sldId id="342" r:id="rId31"/>
  </p:sldIdLst>
  <p:sldSz cx="9144000" cy="5143500" type="screen16x9"/>
  <p:notesSz cx="6858000" cy="9144000"/>
  <p:embeddedFontLst>
    <p:embeddedFont>
      <p:font typeface="Life Savers ExtraBold" panose="020B0604020202020204" charset="0"/>
      <p:bold r:id="rId33"/>
    </p:embeddedFont>
    <p:embeddedFont>
      <p:font typeface="Quicksand SemiBold" panose="020B0604020202020204" charset="0"/>
      <p:regular r:id="rId34"/>
      <p:bold r:id="rId35"/>
    </p:embeddedFont>
    <p:embeddedFont>
      <p:font typeface="Allerta" panose="020B0604020202020204" charset="0"/>
      <p:regular r:id="rId36"/>
    </p:embeddedFont>
    <p:embeddedFont>
      <p:font typeface="Barrio" panose="020B0604020202020204" charset="0"/>
      <p:regular r:id="rId37"/>
    </p:embeddedFont>
    <p:embeddedFont>
      <p:font typeface="黑体" panose="02010609060101010101" pitchFamily="49" charset="-122"/>
      <p:regular r:id="rId38"/>
    </p:embeddedFont>
    <p:embeddedFont>
      <p:font typeface="Bebas Neue" panose="020B0604020202020204" charset="0"/>
      <p:regular r:id="rId39"/>
    </p:embeddedFont>
    <p:embeddedFont>
      <p:font typeface="Myriad Pro" panose="020B050303040302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Quicksand" panose="020B0604020202020204" charset="0"/>
      <p:regular r:id="rId46"/>
      <p:bold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Life Savers" panose="020B0604020202020204" charset="0"/>
      <p:regular r:id="rId56"/>
      <p:bold r:id="rId57"/>
    </p:embeddedFont>
  </p:embeddedFontLst>
  <p:custDataLst>
    <p:tags r:id="rId5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5EA4868-0A04-4C5B-ABD9-3D1D6E1185B9}">
  <a:tblStyle styleId="{B5EA4868-0A04-4C5B-ABD9-3D1D6E1185B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51" autoAdjust="0"/>
    <p:restoredTop sz="94640"/>
  </p:normalViewPr>
  <p:slideViewPr>
    <p:cSldViewPr snapToGrid="0">
      <p:cViewPr varScale="1">
        <p:scale>
          <a:sx n="112" d="100"/>
          <a:sy n="112" d="100"/>
        </p:scale>
        <p:origin x="2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3189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1326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3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9164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f20ea0931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f20ea0931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955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59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38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988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96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5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21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75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9" name="Google Shape;86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637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67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72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2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f20ea0931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f20ea0931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8286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66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82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f20ea0931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f20ea0931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0516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2301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8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f20ea09317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f20ea09317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2280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61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gf7ebffcf10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6" name="Google Shape;1336;gf7ebffcf10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6365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57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623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18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4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98450" y="724973"/>
            <a:ext cx="6147000" cy="17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99400" y="2425973"/>
            <a:ext cx="4745100" cy="4416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-251887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973282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5949252" y="3501297"/>
            <a:ext cx="279411" cy="602527"/>
            <a:chOff x="-1118986" y="3729104"/>
            <a:chExt cx="251926" cy="543306"/>
          </a:xfrm>
        </p:grpSpPr>
        <p:sp>
          <p:nvSpPr>
            <p:cNvPr id="14" name="Google Shape;14;p2"/>
            <p:cNvSpPr/>
            <p:nvPr/>
          </p:nvSpPr>
          <p:spPr>
            <a:xfrm>
              <a:off x="-1101394" y="4075139"/>
              <a:ext cx="107432" cy="84716"/>
            </a:xfrm>
            <a:custGeom>
              <a:avLst/>
              <a:gdLst/>
              <a:ahLst/>
              <a:cxnLst/>
              <a:rect l="l" t="t" r="r" b="b"/>
              <a:pathLst>
                <a:path w="629" h="496" extrusionOk="0">
                  <a:moveTo>
                    <a:pt x="224" y="73"/>
                  </a:moveTo>
                  <a:cubicBezTo>
                    <a:pt x="296" y="79"/>
                    <a:pt x="369" y="115"/>
                    <a:pt x="411" y="182"/>
                  </a:cubicBezTo>
                  <a:cubicBezTo>
                    <a:pt x="460" y="248"/>
                    <a:pt x="490" y="327"/>
                    <a:pt x="514" y="405"/>
                  </a:cubicBezTo>
                  <a:lnTo>
                    <a:pt x="520" y="417"/>
                  </a:lnTo>
                  <a:cubicBezTo>
                    <a:pt x="507" y="418"/>
                    <a:pt x="494" y="418"/>
                    <a:pt x="482" y="418"/>
                  </a:cubicBezTo>
                  <a:cubicBezTo>
                    <a:pt x="393" y="418"/>
                    <a:pt x="309" y="400"/>
                    <a:pt x="230" y="363"/>
                  </a:cubicBezTo>
                  <a:cubicBezTo>
                    <a:pt x="157" y="327"/>
                    <a:pt x="73" y="266"/>
                    <a:pt x="79" y="188"/>
                  </a:cubicBezTo>
                  <a:cubicBezTo>
                    <a:pt x="91" y="121"/>
                    <a:pt x="151" y="73"/>
                    <a:pt x="218" y="73"/>
                  </a:cubicBezTo>
                  <a:close/>
                  <a:moveTo>
                    <a:pt x="207" y="0"/>
                  </a:moveTo>
                  <a:cubicBezTo>
                    <a:pt x="103" y="0"/>
                    <a:pt x="18" y="83"/>
                    <a:pt x="6" y="188"/>
                  </a:cubicBezTo>
                  <a:cubicBezTo>
                    <a:pt x="0" y="278"/>
                    <a:pt x="73" y="375"/>
                    <a:pt x="200" y="429"/>
                  </a:cubicBezTo>
                  <a:cubicBezTo>
                    <a:pt x="296" y="472"/>
                    <a:pt x="405" y="496"/>
                    <a:pt x="514" y="496"/>
                  </a:cubicBezTo>
                  <a:cubicBezTo>
                    <a:pt x="526" y="496"/>
                    <a:pt x="541" y="493"/>
                    <a:pt x="555" y="493"/>
                  </a:cubicBezTo>
                  <a:cubicBezTo>
                    <a:pt x="562" y="493"/>
                    <a:pt x="568" y="494"/>
                    <a:pt x="574" y="496"/>
                  </a:cubicBezTo>
                  <a:lnTo>
                    <a:pt x="629" y="490"/>
                  </a:lnTo>
                  <a:lnTo>
                    <a:pt x="605" y="441"/>
                  </a:lnTo>
                  <a:cubicBezTo>
                    <a:pt x="599" y="423"/>
                    <a:pt x="592" y="399"/>
                    <a:pt x="586" y="381"/>
                  </a:cubicBezTo>
                  <a:cubicBezTo>
                    <a:pt x="556" y="296"/>
                    <a:pt x="520" y="212"/>
                    <a:pt x="466" y="139"/>
                  </a:cubicBezTo>
                  <a:cubicBezTo>
                    <a:pt x="411" y="55"/>
                    <a:pt x="321" y="6"/>
                    <a:pt x="218" y="0"/>
                  </a:cubicBezTo>
                  <a:cubicBezTo>
                    <a:pt x="214" y="0"/>
                    <a:pt x="211" y="0"/>
                    <a:pt x="2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008481" y="3935769"/>
              <a:ext cx="29036" cy="336642"/>
            </a:xfrm>
            <a:custGeom>
              <a:avLst/>
              <a:gdLst/>
              <a:ahLst/>
              <a:cxnLst/>
              <a:rect l="l" t="t" r="r" b="b"/>
              <a:pathLst>
                <a:path w="170" h="1971" extrusionOk="0">
                  <a:moveTo>
                    <a:pt x="91" y="1"/>
                  </a:moveTo>
                  <a:lnTo>
                    <a:pt x="0" y="1970"/>
                  </a:lnTo>
                  <a:lnTo>
                    <a:pt x="73" y="1970"/>
                  </a:lnTo>
                  <a:lnTo>
                    <a:pt x="169" y="7"/>
                  </a:lnTo>
                  <a:lnTo>
                    <a:pt x="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991059" y="3962925"/>
              <a:ext cx="107602" cy="87619"/>
            </a:xfrm>
            <a:custGeom>
              <a:avLst/>
              <a:gdLst/>
              <a:ahLst/>
              <a:cxnLst/>
              <a:rect l="l" t="t" r="r" b="b"/>
              <a:pathLst>
                <a:path w="630" h="513" extrusionOk="0">
                  <a:moveTo>
                    <a:pt x="418" y="77"/>
                  </a:moveTo>
                  <a:cubicBezTo>
                    <a:pt x="430" y="77"/>
                    <a:pt x="442" y="77"/>
                    <a:pt x="454" y="83"/>
                  </a:cubicBezTo>
                  <a:cubicBezTo>
                    <a:pt x="514" y="114"/>
                    <a:pt x="545" y="186"/>
                    <a:pt x="521" y="253"/>
                  </a:cubicBezTo>
                  <a:cubicBezTo>
                    <a:pt x="490" y="325"/>
                    <a:pt x="430" y="373"/>
                    <a:pt x="357" y="398"/>
                  </a:cubicBezTo>
                  <a:cubicBezTo>
                    <a:pt x="279" y="416"/>
                    <a:pt x="194" y="428"/>
                    <a:pt x="116" y="428"/>
                  </a:cubicBezTo>
                  <a:lnTo>
                    <a:pt x="98" y="428"/>
                  </a:lnTo>
                  <a:cubicBezTo>
                    <a:pt x="128" y="331"/>
                    <a:pt x="182" y="240"/>
                    <a:pt x="249" y="168"/>
                  </a:cubicBezTo>
                  <a:cubicBezTo>
                    <a:pt x="291" y="120"/>
                    <a:pt x="351" y="83"/>
                    <a:pt x="418" y="77"/>
                  </a:cubicBezTo>
                  <a:close/>
                  <a:moveTo>
                    <a:pt x="420" y="1"/>
                  </a:moveTo>
                  <a:cubicBezTo>
                    <a:pt x="345" y="1"/>
                    <a:pt x="264" y="40"/>
                    <a:pt x="194" y="120"/>
                  </a:cubicBezTo>
                  <a:cubicBezTo>
                    <a:pt x="104" y="216"/>
                    <a:pt x="43" y="331"/>
                    <a:pt x="13" y="458"/>
                  </a:cubicBezTo>
                  <a:lnTo>
                    <a:pt x="1" y="512"/>
                  </a:lnTo>
                  <a:lnTo>
                    <a:pt x="55" y="500"/>
                  </a:lnTo>
                  <a:lnTo>
                    <a:pt x="116" y="500"/>
                  </a:lnTo>
                  <a:cubicBezTo>
                    <a:pt x="131" y="501"/>
                    <a:pt x="147" y="502"/>
                    <a:pt x="162" y="502"/>
                  </a:cubicBezTo>
                  <a:cubicBezTo>
                    <a:pt x="237" y="502"/>
                    <a:pt x="311" y="490"/>
                    <a:pt x="382" y="470"/>
                  </a:cubicBezTo>
                  <a:cubicBezTo>
                    <a:pt x="478" y="440"/>
                    <a:pt x="557" y="367"/>
                    <a:pt x="593" y="277"/>
                  </a:cubicBezTo>
                  <a:cubicBezTo>
                    <a:pt x="629" y="174"/>
                    <a:pt x="587" y="59"/>
                    <a:pt x="484" y="11"/>
                  </a:cubicBezTo>
                  <a:cubicBezTo>
                    <a:pt x="464" y="4"/>
                    <a:pt x="442" y="1"/>
                    <a:pt x="4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18986" y="3729104"/>
              <a:ext cx="251926" cy="238775"/>
            </a:xfrm>
            <a:custGeom>
              <a:avLst/>
              <a:gdLst/>
              <a:ahLst/>
              <a:cxnLst/>
              <a:rect l="l" t="t" r="r" b="b"/>
              <a:pathLst>
                <a:path w="1475" h="1398" extrusionOk="0">
                  <a:moveTo>
                    <a:pt x="807" y="77"/>
                  </a:moveTo>
                  <a:cubicBezTo>
                    <a:pt x="991" y="77"/>
                    <a:pt x="1130" y="276"/>
                    <a:pt x="1046" y="455"/>
                  </a:cubicBezTo>
                  <a:lnTo>
                    <a:pt x="1004" y="534"/>
                  </a:lnTo>
                  <a:lnTo>
                    <a:pt x="1088" y="504"/>
                  </a:lnTo>
                  <a:cubicBezTo>
                    <a:pt x="1120" y="489"/>
                    <a:pt x="1153" y="482"/>
                    <a:pt x="1186" y="482"/>
                  </a:cubicBezTo>
                  <a:cubicBezTo>
                    <a:pt x="1221" y="482"/>
                    <a:pt x="1256" y="491"/>
                    <a:pt x="1288" y="510"/>
                  </a:cubicBezTo>
                  <a:cubicBezTo>
                    <a:pt x="1354" y="546"/>
                    <a:pt x="1396" y="625"/>
                    <a:pt x="1378" y="703"/>
                  </a:cubicBezTo>
                  <a:cubicBezTo>
                    <a:pt x="1372" y="739"/>
                    <a:pt x="1342" y="776"/>
                    <a:pt x="1312" y="794"/>
                  </a:cubicBezTo>
                  <a:cubicBezTo>
                    <a:pt x="1293" y="801"/>
                    <a:pt x="1272" y="806"/>
                    <a:pt x="1252" y="806"/>
                  </a:cubicBezTo>
                  <a:cubicBezTo>
                    <a:pt x="1239" y="806"/>
                    <a:pt x="1227" y="804"/>
                    <a:pt x="1215" y="800"/>
                  </a:cubicBezTo>
                  <a:lnTo>
                    <a:pt x="1185" y="866"/>
                  </a:lnTo>
                  <a:cubicBezTo>
                    <a:pt x="1215" y="884"/>
                    <a:pt x="1306" y="927"/>
                    <a:pt x="1251" y="1138"/>
                  </a:cubicBezTo>
                  <a:cubicBezTo>
                    <a:pt x="1216" y="1243"/>
                    <a:pt x="1120" y="1320"/>
                    <a:pt x="1010" y="1320"/>
                  </a:cubicBezTo>
                  <a:cubicBezTo>
                    <a:pt x="1006" y="1320"/>
                    <a:pt x="1002" y="1320"/>
                    <a:pt x="998" y="1319"/>
                  </a:cubicBezTo>
                  <a:cubicBezTo>
                    <a:pt x="865" y="1313"/>
                    <a:pt x="786" y="1265"/>
                    <a:pt x="774" y="1174"/>
                  </a:cubicBezTo>
                  <a:lnTo>
                    <a:pt x="762" y="1090"/>
                  </a:lnTo>
                  <a:lnTo>
                    <a:pt x="708" y="1156"/>
                  </a:lnTo>
                  <a:cubicBezTo>
                    <a:pt x="658" y="1213"/>
                    <a:pt x="587" y="1244"/>
                    <a:pt x="516" y="1244"/>
                  </a:cubicBezTo>
                  <a:cubicBezTo>
                    <a:pt x="474" y="1244"/>
                    <a:pt x="432" y="1233"/>
                    <a:pt x="393" y="1211"/>
                  </a:cubicBezTo>
                  <a:cubicBezTo>
                    <a:pt x="297" y="1144"/>
                    <a:pt x="309" y="1023"/>
                    <a:pt x="357" y="927"/>
                  </a:cubicBezTo>
                  <a:lnTo>
                    <a:pt x="399" y="854"/>
                  </a:lnTo>
                  <a:lnTo>
                    <a:pt x="315" y="872"/>
                  </a:lnTo>
                  <a:cubicBezTo>
                    <a:pt x="300" y="876"/>
                    <a:pt x="284" y="878"/>
                    <a:pt x="269" y="878"/>
                  </a:cubicBezTo>
                  <a:cubicBezTo>
                    <a:pt x="237" y="878"/>
                    <a:pt x="207" y="869"/>
                    <a:pt x="182" y="848"/>
                  </a:cubicBezTo>
                  <a:cubicBezTo>
                    <a:pt x="134" y="824"/>
                    <a:pt x="103" y="776"/>
                    <a:pt x="91" y="721"/>
                  </a:cubicBezTo>
                  <a:cubicBezTo>
                    <a:pt x="79" y="612"/>
                    <a:pt x="140" y="510"/>
                    <a:pt x="242" y="473"/>
                  </a:cubicBezTo>
                  <a:cubicBezTo>
                    <a:pt x="257" y="467"/>
                    <a:pt x="274" y="464"/>
                    <a:pt x="293" y="464"/>
                  </a:cubicBezTo>
                  <a:cubicBezTo>
                    <a:pt x="382" y="464"/>
                    <a:pt x="507" y="528"/>
                    <a:pt x="587" y="588"/>
                  </a:cubicBezTo>
                  <a:cubicBezTo>
                    <a:pt x="593" y="600"/>
                    <a:pt x="605" y="606"/>
                    <a:pt x="617" y="612"/>
                  </a:cubicBezTo>
                  <a:lnTo>
                    <a:pt x="659" y="558"/>
                  </a:lnTo>
                  <a:cubicBezTo>
                    <a:pt x="653" y="546"/>
                    <a:pt x="641" y="540"/>
                    <a:pt x="635" y="534"/>
                  </a:cubicBezTo>
                  <a:cubicBezTo>
                    <a:pt x="472" y="389"/>
                    <a:pt x="550" y="123"/>
                    <a:pt x="762" y="81"/>
                  </a:cubicBezTo>
                  <a:cubicBezTo>
                    <a:pt x="777" y="78"/>
                    <a:pt x="792" y="77"/>
                    <a:pt x="807" y="77"/>
                  </a:cubicBezTo>
                  <a:close/>
                  <a:moveTo>
                    <a:pt x="803" y="1"/>
                  </a:moveTo>
                  <a:cubicBezTo>
                    <a:pt x="700" y="1"/>
                    <a:pt x="595" y="49"/>
                    <a:pt x="526" y="159"/>
                  </a:cubicBezTo>
                  <a:cubicBezTo>
                    <a:pt x="472" y="250"/>
                    <a:pt x="460" y="353"/>
                    <a:pt x="496" y="449"/>
                  </a:cubicBezTo>
                  <a:cubicBezTo>
                    <a:pt x="436" y="410"/>
                    <a:pt x="369" y="393"/>
                    <a:pt x="300" y="393"/>
                  </a:cubicBezTo>
                  <a:cubicBezTo>
                    <a:pt x="273" y="393"/>
                    <a:pt x="246" y="396"/>
                    <a:pt x="218" y="401"/>
                  </a:cubicBezTo>
                  <a:cubicBezTo>
                    <a:pt x="79" y="455"/>
                    <a:pt x="1" y="594"/>
                    <a:pt x="19" y="739"/>
                  </a:cubicBezTo>
                  <a:cubicBezTo>
                    <a:pt x="31" y="812"/>
                    <a:pt x="79" y="872"/>
                    <a:pt x="140" y="915"/>
                  </a:cubicBezTo>
                  <a:cubicBezTo>
                    <a:pt x="182" y="939"/>
                    <a:pt x="224" y="951"/>
                    <a:pt x="266" y="957"/>
                  </a:cubicBezTo>
                  <a:cubicBezTo>
                    <a:pt x="224" y="1090"/>
                    <a:pt x="254" y="1211"/>
                    <a:pt x="357" y="1277"/>
                  </a:cubicBezTo>
                  <a:cubicBezTo>
                    <a:pt x="405" y="1306"/>
                    <a:pt x="459" y="1320"/>
                    <a:pt x="515" y="1320"/>
                  </a:cubicBezTo>
                  <a:cubicBezTo>
                    <a:pt x="586" y="1320"/>
                    <a:pt x="659" y="1297"/>
                    <a:pt x="720" y="1253"/>
                  </a:cubicBezTo>
                  <a:cubicBezTo>
                    <a:pt x="750" y="1319"/>
                    <a:pt x="828" y="1386"/>
                    <a:pt x="998" y="1398"/>
                  </a:cubicBezTo>
                  <a:lnTo>
                    <a:pt x="1016" y="1398"/>
                  </a:lnTo>
                  <a:cubicBezTo>
                    <a:pt x="1161" y="1392"/>
                    <a:pt x="1282" y="1295"/>
                    <a:pt x="1324" y="1156"/>
                  </a:cubicBezTo>
                  <a:cubicBezTo>
                    <a:pt x="1360" y="1066"/>
                    <a:pt x="1354" y="963"/>
                    <a:pt x="1306" y="878"/>
                  </a:cubicBezTo>
                  <a:cubicBezTo>
                    <a:pt x="1318" y="872"/>
                    <a:pt x="1330" y="866"/>
                    <a:pt x="1348" y="860"/>
                  </a:cubicBezTo>
                  <a:cubicBezTo>
                    <a:pt x="1402" y="830"/>
                    <a:pt x="1439" y="782"/>
                    <a:pt x="1457" y="721"/>
                  </a:cubicBezTo>
                  <a:cubicBezTo>
                    <a:pt x="1475" y="612"/>
                    <a:pt x="1427" y="498"/>
                    <a:pt x="1324" y="443"/>
                  </a:cubicBezTo>
                  <a:cubicBezTo>
                    <a:pt x="1286" y="418"/>
                    <a:pt x="1242" y="407"/>
                    <a:pt x="1197" y="407"/>
                  </a:cubicBezTo>
                  <a:cubicBezTo>
                    <a:pt x="1177" y="407"/>
                    <a:pt x="1157" y="409"/>
                    <a:pt x="1137" y="413"/>
                  </a:cubicBezTo>
                  <a:cubicBezTo>
                    <a:pt x="1192" y="172"/>
                    <a:pt x="999" y="1"/>
                    <a:pt x="8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p2"/>
          <p:cNvSpPr/>
          <p:nvPr/>
        </p:nvSpPr>
        <p:spPr>
          <a:xfrm>
            <a:off x="2981150" y="3256875"/>
            <a:ext cx="223975" cy="235320"/>
          </a:xfrm>
          <a:custGeom>
            <a:avLst/>
            <a:gdLst/>
            <a:ahLst/>
            <a:cxnLst/>
            <a:rect l="l" t="t" r="r" b="b"/>
            <a:pathLst>
              <a:path w="1065" h="1119" extrusionOk="0">
                <a:moveTo>
                  <a:pt x="804" y="1"/>
                </a:moveTo>
                <a:lnTo>
                  <a:pt x="454" y="273"/>
                </a:lnTo>
                <a:lnTo>
                  <a:pt x="73" y="128"/>
                </a:lnTo>
                <a:lnTo>
                  <a:pt x="248" y="454"/>
                </a:lnTo>
                <a:lnTo>
                  <a:pt x="1" y="810"/>
                </a:lnTo>
                <a:lnTo>
                  <a:pt x="369" y="762"/>
                </a:lnTo>
                <a:lnTo>
                  <a:pt x="653" y="1119"/>
                </a:lnTo>
                <a:lnTo>
                  <a:pt x="659" y="738"/>
                </a:lnTo>
                <a:lnTo>
                  <a:pt x="1064" y="684"/>
                </a:lnTo>
                <a:lnTo>
                  <a:pt x="702" y="424"/>
                </a:lnTo>
                <a:lnTo>
                  <a:pt x="804" y="1"/>
                </a:lnTo>
                <a:close/>
              </a:path>
            </a:pathLst>
          </a:cu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9614924">
            <a:off x="-471289" y="1479300"/>
            <a:ext cx="1091763" cy="785297"/>
          </a:xfrm>
          <a:custGeom>
            <a:avLst/>
            <a:gdLst/>
            <a:ahLst/>
            <a:cxnLst/>
            <a:rect l="l" t="t" r="r" b="b"/>
            <a:pathLst>
              <a:path w="9501" h="6834" extrusionOk="0">
                <a:moveTo>
                  <a:pt x="8553" y="1358"/>
                </a:moveTo>
                <a:cubicBezTo>
                  <a:pt x="8564" y="1460"/>
                  <a:pt x="8561" y="1563"/>
                  <a:pt x="8545" y="1664"/>
                </a:cubicBezTo>
                <a:cubicBezTo>
                  <a:pt x="8502" y="1911"/>
                  <a:pt x="8375" y="2135"/>
                  <a:pt x="8188" y="2298"/>
                </a:cubicBezTo>
                <a:cubicBezTo>
                  <a:pt x="8116" y="2370"/>
                  <a:pt x="8019" y="2425"/>
                  <a:pt x="7922" y="2449"/>
                </a:cubicBezTo>
                <a:cubicBezTo>
                  <a:pt x="7908" y="2451"/>
                  <a:pt x="7893" y="2452"/>
                  <a:pt x="7878" y="2452"/>
                </a:cubicBezTo>
                <a:cubicBezTo>
                  <a:pt x="7809" y="2452"/>
                  <a:pt x="7742" y="2430"/>
                  <a:pt x="7687" y="2395"/>
                </a:cubicBezTo>
                <a:cubicBezTo>
                  <a:pt x="7542" y="2304"/>
                  <a:pt x="7475" y="2141"/>
                  <a:pt x="7505" y="1972"/>
                </a:cubicBezTo>
                <a:cubicBezTo>
                  <a:pt x="7536" y="1881"/>
                  <a:pt x="7596" y="1796"/>
                  <a:pt x="7681" y="1742"/>
                </a:cubicBezTo>
                <a:cubicBezTo>
                  <a:pt x="7777" y="1664"/>
                  <a:pt x="7886" y="1597"/>
                  <a:pt x="8001" y="1543"/>
                </a:cubicBezTo>
                <a:cubicBezTo>
                  <a:pt x="8173" y="1454"/>
                  <a:pt x="8360" y="1391"/>
                  <a:pt x="8553" y="1358"/>
                </a:cubicBezTo>
                <a:close/>
                <a:moveTo>
                  <a:pt x="4705" y="1970"/>
                </a:moveTo>
                <a:cubicBezTo>
                  <a:pt x="4865" y="1973"/>
                  <a:pt x="5024" y="1998"/>
                  <a:pt x="5179" y="2050"/>
                </a:cubicBezTo>
                <a:cubicBezTo>
                  <a:pt x="5596" y="2183"/>
                  <a:pt x="5977" y="2522"/>
                  <a:pt x="6049" y="2963"/>
                </a:cubicBezTo>
                <a:cubicBezTo>
                  <a:pt x="6122" y="3410"/>
                  <a:pt x="5832" y="3905"/>
                  <a:pt x="5348" y="3954"/>
                </a:cubicBezTo>
                <a:cubicBezTo>
                  <a:pt x="5324" y="3956"/>
                  <a:pt x="5301" y="3957"/>
                  <a:pt x="5278" y="3957"/>
                </a:cubicBezTo>
                <a:cubicBezTo>
                  <a:pt x="4838" y="3957"/>
                  <a:pt x="4536" y="3533"/>
                  <a:pt x="4484" y="3120"/>
                </a:cubicBezTo>
                <a:cubicBezTo>
                  <a:pt x="4460" y="2824"/>
                  <a:pt x="4502" y="2522"/>
                  <a:pt x="4605" y="2238"/>
                </a:cubicBezTo>
                <a:cubicBezTo>
                  <a:pt x="4636" y="2148"/>
                  <a:pt x="4669" y="2059"/>
                  <a:pt x="4705" y="1970"/>
                </a:cubicBezTo>
                <a:close/>
                <a:moveTo>
                  <a:pt x="2552" y="3268"/>
                </a:moveTo>
                <a:cubicBezTo>
                  <a:pt x="2696" y="3268"/>
                  <a:pt x="2840" y="3286"/>
                  <a:pt x="2980" y="3325"/>
                </a:cubicBezTo>
                <a:cubicBezTo>
                  <a:pt x="3445" y="3464"/>
                  <a:pt x="3826" y="3881"/>
                  <a:pt x="3777" y="4389"/>
                </a:cubicBezTo>
                <a:cubicBezTo>
                  <a:pt x="3759" y="4594"/>
                  <a:pt x="3662" y="4781"/>
                  <a:pt x="3511" y="4920"/>
                </a:cubicBezTo>
                <a:cubicBezTo>
                  <a:pt x="3378" y="5023"/>
                  <a:pt x="3215" y="5077"/>
                  <a:pt x="3052" y="5077"/>
                </a:cubicBezTo>
                <a:cubicBezTo>
                  <a:pt x="3041" y="5078"/>
                  <a:pt x="3031" y="5078"/>
                  <a:pt x="3020" y="5078"/>
                </a:cubicBezTo>
                <a:cubicBezTo>
                  <a:pt x="2670" y="5078"/>
                  <a:pt x="2352" y="4887"/>
                  <a:pt x="2182" y="4582"/>
                </a:cubicBezTo>
                <a:cubicBezTo>
                  <a:pt x="1970" y="4180"/>
                  <a:pt x="2037" y="3680"/>
                  <a:pt x="2250" y="3293"/>
                </a:cubicBezTo>
                <a:lnTo>
                  <a:pt x="2250" y="3293"/>
                </a:lnTo>
                <a:cubicBezTo>
                  <a:pt x="2350" y="3277"/>
                  <a:pt x="2451" y="3268"/>
                  <a:pt x="2552" y="3268"/>
                </a:cubicBezTo>
                <a:close/>
                <a:moveTo>
                  <a:pt x="7027" y="0"/>
                </a:moveTo>
                <a:cubicBezTo>
                  <a:pt x="6955" y="0"/>
                  <a:pt x="6883" y="5"/>
                  <a:pt x="6810" y="14"/>
                </a:cubicBezTo>
                <a:cubicBezTo>
                  <a:pt x="6267" y="86"/>
                  <a:pt x="5759" y="340"/>
                  <a:pt x="5385" y="745"/>
                </a:cubicBezTo>
                <a:cubicBezTo>
                  <a:pt x="5073" y="1082"/>
                  <a:pt x="4824" y="1473"/>
                  <a:pt x="4648" y="1897"/>
                </a:cubicBezTo>
                <a:lnTo>
                  <a:pt x="4648" y="1897"/>
                </a:lnTo>
                <a:cubicBezTo>
                  <a:pt x="4620" y="1897"/>
                  <a:pt x="4591" y="1898"/>
                  <a:pt x="4563" y="1899"/>
                </a:cubicBezTo>
                <a:cubicBezTo>
                  <a:pt x="4255" y="1923"/>
                  <a:pt x="3953" y="1996"/>
                  <a:pt x="3669" y="2111"/>
                </a:cubicBezTo>
                <a:cubicBezTo>
                  <a:pt x="3409" y="2219"/>
                  <a:pt x="3155" y="2346"/>
                  <a:pt x="2913" y="2503"/>
                </a:cubicBezTo>
                <a:cubicBezTo>
                  <a:pt x="2631" y="2693"/>
                  <a:pt x="2374" y="2936"/>
                  <a:pt x="2200" y="3229"/>
                </a:cubicBezTo>
                <a:lnTo>
                  <a:pt x="2200" y="3229"/>
                </a:lnTo>
                <a:cubicBezTo>
                  <a:pt x="1808" y="3301"/>
                  <a:pt x="1442" y="3474"/>
                  <a:pt x="1131" y="3730"/>
                </a:cubicBezTo>
                <a:cubicBezTo>
                  <a:pt x="406" y="4316"/>
                  <a:pt x="1" y="5216"/>
                  <a:pt x="43" y="6153"/>
                </a:cubicBezTo>
                <a:cubicBezTo>
                  <a:pt x="49" y="6370"/>
                  <a:pt x="92" y="6594"/>
                  <a:pt x="164" y="6805"/>
                </a:cubicBezTo>
                <a:cubicBezTo>
                  <a:pt x="169" y="6825"/>
                  <a:pt x="185" y="6834"/>
                  <a:pt x="201" y="6834"/>
                </a:cubicBezTo>
                <a:cubicBezTo>
                  <a:pt x="224" y="6834"/>
                  <a:pt x="247" y="6816"/>
                  <a:pt x="237" y="6787"/>
                </a:cubicBezTo>
                <a:lnTo>
                  <a:pt x="230" y="6787"/>
                </a:lnTo>
                <a:cubicBezTo>
                  <a:pt x="98" y="6376"/>
                  <a:pt x="73" y="5941"/>
                  <a:pt x="152" y="5518"/>
                </a:cubicBezTo>
                <a:cubicBezTo>
                  <a:pt x="230" y="5089"/>
                  <a:pt x="400" y="4685"/>
                  <a:pt x="653" y="4334"/>
                </a:cubicBezTo>
                <a:cubicBezTo>
                  <a:pt x="901" y="3978"/>
                  <a:pt x="1233" y="3694"/>
                  <a:pt x="1620" y="3500"/>
                </a:cubicBezTo>
                <a:cubicBezTo>
                  <a:pt x="1787" y="3417"/>
                  <a:pt x="1968" y="3351"/>
                  <a:pt x="2154" y="3312"/>
                </a:cubicBezTo>
                <a:lnTo>
                  <a:pt x="2154" y="3312"/>
                </a:lnTo>
                <a:cubicBezTo>
                  <a:pt x="2079" y="3454"/>
                  <a:pt x="2024" y="3608"/>
                  <a:pt x="1995" y="3772"/>
                </a:cubicBezTo>
                <a:cubicBezTo>
                  <a:pt x="1922" y="4225"/>
                  <a:pt x="2049" y="4739"/>
                  <a:pt x="2460" y="4993"/>
                </a:cubicBezTo>
                <a:cubicBezTo>
                  <a:pt x="2627" y="5097"/>
                  <a:pt x="2830" y="5158"/>
                  <a:pt x="3030" y="5158"/>
                </a:cubicBezTo>
                <a:cubicBezTo>
                  <a:pt x="3191" y="5158"/>
                  <a:pt x="3350" y="5118"/>
                  <a:pt x="3487" y="5029"/>
                </a:cubicBezTo>
                <a:cubicBezTo>
                  <a:pt x="3886" y="4763"/>
                  <a:pt x="3940" y="4201"/>
                  <a:pt x="3723" y="3808"/>
                </a:cubicBezTo>
                <a:cubicBezTo>
                  <a:pt x="3487" y="3387"/>
                  <a:pt x="3009" y="3195"/>
                  <a:pt x="2545" y="3195"/>
                </a:cubicBezTo>
                <a:cubicBezTo>
                  <a:pt x="2510" y="3195"/>
                  <a:pt x="2476" y="3196"/>
                  <a:pt x="2442" y="3198"/>
                </a:cubicBezTo>
                <a:cubicBezTo>
                  <a:pt x="2393" y="3202"/>
                  <a:pt x="2345" y="3207"/>
                  <a:pt x="2297" y="3214"/>
                </a:cubicBezTo>
                <a:lnTo>
                  <a:pt x="2297" y="3214"/>
                </a:lnTo>
                <a:cubicBezTo>
                  <a:pt x="2307" y="3198"/>
                  <a:pt x="2317" y="3183"/>
                  <a:pt x="2327" y="3168"/>
                </a:cubicBezTo>
                <a:cubicBezTo>
                  <a:pt x="2623" y="2739"/>
                  <a:pt x="3076" y="2455"/>
                  <a:pt x="3542" y="2250"/>
                </a:cubicBezTo>
                <a:cubicBezTo>
                  <a:pt x="3877" y="2098"/>
                  <a:pt x="4250" y="1980"/>
                  <a:pt x="4619" y="1971"/>
                </a:cubicBezTo>
                <a:lnTo>
                  <a:pt x="4619" y="1971"/>
                </a:lnTo>
                <a:cubicBezTo>
                  <a:pt x="4595" y="2033"/>
                  <a:pt x="4572" y="2096"/>
                  <a:pt x="4551" y="2159"/>
                </a:cubicBezTo>
                <a:cubicBezTo>
                  <a:pt x="4369" y="2679"/>
                  <a:pt x="4285" y="3301"/>
                  <a:pt x="4678" y="3748"/>
                </a:cubicBezTo>
                <a:cubicBezTo>
                  <a:pt x="4823" y="3923"/>
                  <a:pt x="5040" y="4026"/>
                  <a:pt x="5270" y="4032"/>
                </a:cubicBezTo>
                <a:cubicBezTo>
                  <a:pt x="5276" y="4032"/>
                  <a:pt x="5283" y="4032"/>
                  <a:pt x="5290" y="4032"/>
                </a:cubicBezTo>
                <a:cubicBezTo>
                  <a:pt x="5524" y="4032"/>
                  <a:pt x="5740" y="3930"/>
                  <a:pt x="5898" y="3754"/>
                </a:cubicBezTo>
                <a:cubicBezTo>
                  <a:pt x="6224" y="3392"/>
                  <a:pt x="6200" y="2842"/>
                  <a:pt x="5904" y="2467"/>
                </a:cubicBezTo>
                <a:cubicBezTo>
                  <a:pt x="5625" y="2102"/>
                  <a:pt x="5185" y="1919"/>
                  <a:pt x="4734" y="1899"/>
                </a:cubicBezTo>
                <a:lnTo>
                  <a:pt x="4734" y="1899"/>
                </a:lnTo>
                <a:cubicBezTo>
                  <a:pt x="4789" y="1768"/>
                  <a:pt x="4851" y="1639"/>
                  <a:pt x="4919" y="1512"/>
                </a:cubicBezTo>
                <a:cubicBezTo>
                  <a:pt x="5167" y="1059"/>
                  <a:pt x="5505" y="648"/>
                  <a:pt x="5946" y="389"/>
                </a:cubicBezTo>
                <a:cubicBezTo>
                  <a:pt x="6276" y="193"/>
                  <a:pt x="6654" y="76"/>
                  <a:pt x="7031" y="76"/>
                </a:cubicBezTo>
                <a:cubicBezTo>
                  <a:pt x="7166" y="76"/>
                  <a:pt x="7300" y="91"/>
                  <a:pt x="7433" y="123"/>
                </a:cubicBezTo>
                <a:cubicBezTo>
                  <a:pt x="7892" y="238"/>
                  <a:pt x="8267" y="564"/>
                  <a:pt x="8454" y="993"/>
                </a:cubicBezTo>
                <a:cubicBezTo>
                  <a:pt x="8496" y="1085"/>
                  <a:pt x="8526" y="1183"/>
                  <a:pt x="8543" y="1281"/>
                </a:cubicBezTo>
                <a:lnTo>
                  <a:pt x="8543" y="1281"/>
                </a:lnTo>
                <a:cubicBezTo>
                  <a:pt x="8325" y="1317"/>
                  <a:pt x="8113" y="1390"/>
                  <a:pt x="7916" y="1500"/>
                </a:cubicBezTo>
                <a:cubicBezTo>
                  <a:pt x="7795" y="1561"/>
                  <a:pt x="7687" y="1639"/>
                  <a:pt x="7584" y="1724"/>
                </a:cubicBezTo>
                <a:cubicBezTo>
                  <a:pt x="7505" y="1784"/>
                  <a:pt x="7451" y="1869"/>
                  <a:pt x="7433" y="1966"/>
                </a:cubicBezTo>
                <a:cubicBezTo>
                  <a:pt x="7397" y="2141"/>
                  <a:pt x="7463" y="2322"/>
                  <a:pt x="7608" y="2431"/>
                </a:cubicBezTo>
                <a:cubicBezTo>
                  <a:pt x="7693" y="2498"/>
                  <a:pt x="7780" y="2527"/>
                  <a:pt x="7866" y="2527"/>
                </a:cubicBezTo>
                <a:cubicBezTo>
                  <a:pt x="8188" y="2527"/>
                  <a:pt x="8490" y="2120"/>
                  <a:pt x="8581" y="1839"/>
                </a:cubicBezTo>
                <a:cubicBezTo>
                  <a:pt x="8633" y="1678"/>
                  <a:pt x="8645" y="1511"/>
                  <a:pt x="8626" y="1347"/>
                </a:cubicBezTo>
                <a:lnTo>
                  <a:pt x="8626" y="1347"/>
                </a:lnTo>
                <a:cubicBezTo>
                  <a:pt x="8659" y="1343"/>
                  <a:pt x="8693" y="1340"/>
                  <a:pt x="8726" y="1337"/>
                </a:cubicBezTo>
                <a:cubicBezTo>
                  <a:pt x="8776" y="1332"/>
                  <a:pt x="8826" y="1330"/>
                  <a:pt x="8875" y="1330"/>
                </a:cubicBezTo>
                <a:cubicBezTo>
                  <a:pt x="9067" y="1330"/>
                  <a:pt x="9257" y="1366"/>
                  <a:pt x="9439" y="1428"/>
                </a:cubicBezTo>
                <a:cubicBezTo>
                  <a:pt x="9444" y="1430"/>
                  <a:pt x="9449" y="1431"/>
                  <a:pt x="9454" y="1431"/>
                </a:cubicBezTo>
                <a:cubicBezTo>
                  <a:pt x="9490" y="1431"/>
                  <a:pt x="9501" y="1371"/>
                  <a:pt x="9463" y="1355"/>
                </a:cubicBezTo>
                <a:cubicBezTo>
                  <a:pt x="9263" y="1290"/>
                  <a:pt x="9056" y="1257"/>
                  <a:pt x="8850" y="1257"/>
                </a:cubicBezTo>
                <a:cubicBezTo>
                  <a:pt x="8772" y="1257"/>
                  <a:pt x="8693" y="1261"/>
                  <a:pt x="8615" y="1271"/>
                </a:cubicBezTo>
                <a:lnTo>
                  <a:pt x="8615" y="1271"/>
                </a:lnTo>
                <a:cubicBezTo>
                  <a:pt x="8565" y="984"/>
                  <a:pt x="8419" y="712"/>
                  <a:pt x="8218" y="503"/>
                </a:cubicBezTo>
                <a:cubicBezTo>
                  <a:pt x="7906" y="176"/>
                  <a:pt x="7473" y="0"/>
                  <a:pt x="702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490826" y="1851329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375990" y="14173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7568785" y="14173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7364865" y="4110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759998" y="2716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644138" y="3562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-35050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35050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911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2245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032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4048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0560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87445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7/10/2022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2626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3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67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41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 hasCustomPrompt="1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-11955" y="-308709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322546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6299121" y="2983897"/>
            <a:ext cx="2893128" cy="2397297"/>
            <a:chOff x="6299146" y="2859547"/>
            <a:chExt cx="2893128" cy="2397297"/>
          </a:xfrm>
        </p:grpSpPr>
        <p:sp>
          <p:nvSpPr>
            <p:cNvPr id="35" name="Google Shape;35;p3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6299137" y="406414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5284200" y="4464923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flipH="1">
            <a:off x="542062" y="1350310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269213" y="597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1096240" y="9725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1631665" y="5973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655698" y="1575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>
            <a:off x="8020388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8540350" y="406425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8121765" y="7172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7294453" y="3321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1631673" y="25741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9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17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1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07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211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826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6792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02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721050" y="1152475"/>
            <a:ext cx="7701900" cy="31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AutoNum type="arabicPeriod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770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"/>
          <p:cNvSpPr/>
          <p:nvPr/>
        </p:nvSpPr>
        <p:spPr>
          <a:xfrm rot="-1697183">
            <a:off x="284122" y="3568264"/>
            <a:ext cx="398837" cy="377531"/>
          </a:xfrm>
          <a:custGeom>
            <a:avLst/>
            <a:gdLst/>
            <a:ahLst/>
            <a:cxnLst/>
            <a:rect l="l" t="t" r="r" b="b"/>
            <a:pathLst>
              <a:path w="1964" h="1859" extrusionOk="0">
                <a:moveTo>
                  <a:pt x="1085" y="80"/>
                </a:moveTo>
                <a:cubicBezTo>
                  <a:pt x="1344" y="80"/>
                  <a:pt x="1529" y="354"/>
                  <a:pt x="1408" y="602"/>
                </a:cubicBezTo>
                <a:lnTo>
                  <a:pt x="1372" y="686"/>
                </a:lnTo>
                <a:lnTo>
                  <a:pt x="1456" y="656"/>
                </a:lnTo>
                <a:cubicBezTo>
                  <a:pt x="1516" y="637"/>
                  <a:pt x="1560" y="625"/>
                  <a:pt x="1603" y="625"/>
                </a:cubicBezTo>
                <a:cubicBezTo>
                  <a:pt x="1643" y="625"/>
                  <a:pt x="1681" y="636"/>
                  <a:pt x="1728" y="662"/>
                </a:cubicBezTo>
                <a:cubicBezTo>
                  <a:pt x="1831" y="716"/>
                  <a:pt x="1885" y="831"/>
                  <a:pt x="1861" y="940"/>
                </a:cubicBezTo>
                <a:cubicBezTo>
                  <a:pt x="1849" y="994"/>
                  <a:pt x="1813" y="1043"/>
                  <a:pt x="1758" y="1067"/>
                </a:cubicBezTo>
                <a:cubicBezTo>
                  <a:pt x="1734" y="1081"/>
                  <a:pt x="1707" y="1087"/>
                  <a:pt x="1680" y="1087"/>
                </a:cubicBezTo>
                <a:cubicBezTo>
                  <a:pt x="1661" y="1087"/>
                  <a:pt x="1643" y="1084"/>
                  <a:pt x="1625" y="1079"/>
                </a:cubicBezTo>
                <a:lnTo>
                  <a:pt x="1595" y="1145"/>
                </a:lnTo>
                <a:cubicBezTo>
                  <a:pt x="1704" y="1200"/>
                  <a:pt x="1734" y="1327"/>
                  <a:pt x="1686" y="1526"/>
                </a:cubicBezTo>
                <a:cubicBezTo>
                  <a:pt x="1645" y="1673"/>
                  <a:pt x="1506" y="1780"/>
                  <a:pt x="1348" y="1780"/>
                </a:cubicBezTo>
                <a:cubicBezTo>
                  <a:pt x="1344" y="1780"/>
                  <a:pt x="1340" y="1780"/>
                  <a:pt x="1335" y="1780"/>
                </a:cubicBezTo>
                <a:cubicBezTo>
                  <a:pt x="1142" y="1774"/>
                  <a:pt x="1033" y="1701"/>
                  <a:pt x="1015" y="1574"/>
                </a:cubicBezTo>
                <a:lnTo>
                  <a:pt x="1003" y="1484"/>
                </a:lnTo>
                <a:lnTo>
                  <a:pt x="949" y="1556"/>
                </a:lnTo>
                <a:cubicBezTo>
                  <a:pt x="881" y="1635"/>
                  <a:pt x="784" y="1677"/>
                  <a:pt x="685" y="1677"/>
                </a:cubicBezTo>
                <a:cubicBezTo>
                  <a:pt x="624" y="1677"/>
                  <a:pt x="563" y="1661"/>
                  <a:pt x="508" y="1629"/>
                </a:cubicBezTo>
                <a:cubicBezTo>
                  <a:pt x="369" y="1538"/>
                  <a:pt x="393" y="1363"/>
                  <a:pt x="459" y="1230"/>
                </a:cubicBezTo>
                <a:lnTo>
                  <a:pt x="502" y="1158"/>
                </a:lnTo>
                <a:lnTo>
                  <a:pt x="502" y="1158"/>
                </a:lnTo>
                <a:lnTo>
                  <a:pt x="417" y="1182"/>
                </a:lnTo>
                <a:cubicBezTo>
                  <a:pt x="400" y="1185"/>
                  <a:pt x="383" y="1186"/>
                  <a:pt x="366" y="1186"/>
                </a:cubicBezTo>
                <a:cubicBezTo>
                  <a:pt x="315" y="1186"/>
                  <a:pt x="264" y="1173"/>
                  <a:pt x="224" y="1145"/>
                </a:cubicBezTo>
                <a:cubicBezTo>
                  <a:pt x="157" y="1103"/>
                  <a:pt x="115" y="1037"/>
                  <a:pt x="97" y="964"/>
                </a:cubicBezTo>
                <a:cubicBezTo>
                  <a:pt x="79" y="813"/>
                  <a:pt x="163" y="668"/>
                  <a:pt x="308" y="614"/>
                </a:cubicBezTo>
                <a:cubicBezTo>
                  <a:pt x="329" y="606"/>
                  <a:pt x="352" y="602"/>
                  <a:pt x="377" y="602"/>
                </a:cubicBezTo>
                <a:cubicBezTo>
                  <a:pt x="500" y="602"/>
                  <a:pt x="670" y="692"/>
                  <a:pt x="786" y="777"/>
                </a:cubicBezTo>
                <a:cubicBezTo>
                  <a:pt x="798" y="783"/>
                  <a:pt x="810" y="795"/>
                  <a:pt x="822" y="807"/>
                </a:cubicBezTo>
                <a:lnTo>
                  <a:pt x="870" y="747"/>
                </a:lnTo>
                <a:cubicBezTo>
                  <a:pt x="858" y="735"/>
                  <a:pt x="846" y="729"/>
                  <a:pt x="834" y="716"/>
                </a:cubicBezTo>
                <a:cubicBezTo>
                  <a:pt x="610" y="517"/>
                  <a:pt x="713" y="142"/>
                  <a:pt x="1009" y="88"/>
                </a:cubicBezTo>
                <a:cubicBezTo>
                  <a:pt x="1035" y="83"/>
                  <a:pt x="1060" y="80"/>
                  <a:pt x="1085" y="80"/>
                </a:cubicBezTo>
                <a:close/>
                <a:moveTo>
                  <a:pt x="1070" y="0"/>
                </a:moveTo>
                <a:cubicBezTo>
                  <a:pt x="934" y="0"/>
                  <a:pt x="797" y="63"/>
                  <a:pt x="707" y="209"/>
                </a:cubicBezTo>
                <a:cubicBezTo>
                  <a:pt x="628" y="336"/>
                  <a:pt x="622" y="487"/>
                  <a:pt x="677" y="614"/>
                </a:cubicBezTo>
                <a:cubicBezTo>
                  <a:pt x="583" y="565"/>
                  <a:pt x="476" y="525"/>
                  <a:pt x="380" y="525"/>
                </a:cubicBezTo>
                <a:cubicBezTo>
                  <a:pt x="346" y="525"/>
                  <a:pt x="314" y="530"/>
                  <a:pt x="284" y="541"/>
                </a:cubicBezTo>
                <a:cubicBezTo>
                  <a:pt x="103" y="608"/>
                  <a:pt x="0" y="789"/>
                  <a:pt x="24" y="976"/>
                </a:cubicBezTo>
                <a:cubicBezTo>
                  <a:pt x="42" y="1073"/>
                  <a:pt x="103" y="1158"/>
                  <a:pt x="181" y="1206"/>
                </a:cubicBezTo>
                <a:cubicBezTo>
                  <a:pt x="236" y="1242"/>
                  <a:pt x="302" y="1260"/>
                  <a:pt x="363" y="1260"/>
                </a:cubicBezTo>
                <a:cubicBezTo>
                  <a:pt x="296" y="1442"/>
                  <a:pt x="332" y="1605"/>
                  <a:pt x="471" y="1695"/>
                </a:cubicBezTo>
                <a:cubicBezTo>
                  <a:pt x="536" y="1734"/>
                  <a:pt x="609" y="1753"/>
                  <a:pt x="683" y="1753"/>
                </a:cubicBezTo>
                <a:cubicBezTo>
                  <a:pt x="782" y="1753"/>
                  <a:pt x="881" y="1719"/>
                  <a:pt x="961" y="1653"/>
                </a:cubicBezTo>
                <a:cubicBezTo>
                  <a:pt x="997" y="1750"/>
                  <a:pt x="1094" y="1846"/>
                  <a:pt x="1329" y="1858"/>
                </a:cubicBezTo>
                <a:lnTo>
                  <a:pt x="1354" y="1858"/>
                </a:lnTo>
                <a:cubicBezTo>
                  <a:pt x="1541" y="1852"/>
                  <a:pt x="1704" y="1726"/>
                  <a:pt x="1758" y="1544"/>
                </a:cubicBezTo>
                <a:cubicBezTo>
                  <a:pt x="1801" y="1375"/>
                  <a:pt x="1795" y="1242"/>
                  <a:pt x="1728" y="1158"/>
                </a:cubicBezTo>
                <a:cubicBezTo>
                  <a:pt x="1752" y="1152"/>
                  <a:pt x="1770" y="1145"/>
                  <a:pt x="1795" y="1133"/>
                </a:cubicBezTo>
                <a:cubicBezTo>
                  <a:pt x="1867" y="1097"/>
                  <a:pt x="1915" y="1037"/>
                  <a:pt x="1940" y="958"/>
                </a:cubicBezTo>
                <a:cubicBezTo>
                  <a:pt x="1964" y="813"/>
                  <a:pt x="1897" y="668"/>
                  <a:pt x="1770" y="596"/>
                </a:cubicBezTo>
                <a:cubicBezTo>
                  <a:pt x="1718" y="563"/>
                  <a:pt x="1658" y="547"/>
                  <a:pt x="1596" y="547"/>
                </a:cubicBezTo>
                <a:cubicBezTo>
                  <a:pt x="1566" y="547"/>
                  <a:pt x="1535" y="551"/>
                  <a:pt x="1505" y="559"/>
                </a:cubicBezTo>
                <a:cubicBezTo>
                  <a:pt x="1592" y="236"/>
                  <a:pt x="1333" y="0"/>
                  <a:pt x="10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 rot="-1697182">
            <a:off x="708242" y="3191079"/>
            <a:ext cx="270548" cy="256429"/>
          </a:xfrm>
          <a:custGeom>
            <a:avLst/>
            <a:gdLst/>
            <a:ahLst/>
            <a:cxnLst/>
            <a:rect l="l" t="t" r="r" b="b"/>
            <a:pathLst>
              <a:path w="1475" h="1398" extrusionOk="0">
                <a:moveTo>
                  <a:pt x="807" y="77"/>
                </a:moveTo>
                <a:cubicBezTo>
                  <a:pt x="991" y="77"/>
                  <a:pt x="1130" y="276"/>
                  <a:pt x="1046" y="455"/>
                </a:cubicBezTo>
                <a:lnTo>
                  <a:pt x="1004" y="534"/>
                </a:lnTo>
                <a:lnTo>
                  <a:pt x="1088" y="504"/>
                </a:lnTo>
                <a:cubicBezTo>
                  <a:pt x="1120" y="489"/>
                  <a:pt x="1153" y="482"/>
                  <a:pt x="1186" y="482"/>
                </a:cubicBezTo>
                <a:cubicBezTo>
                  <a:pt x="1221" y="482"/>
                  <a:pt x="1256" y="491"/>
                  <a:pt x="1288" y="510"/>
                </a:cubicBezTo>
                <a:cubicBezTo>
                  <a:pt x="1354" y="546"/>
                  <a:pt x="1396" y="625"/>
                  <a:pt x="1378" y="703"/>
                </a:cubicBezTo>
                <a:cubicBezTo>
                  <a:pt x="1372" y="739"/>
                  <a:pt x="1342" y="776"/>
                  <a:pt x="1312" y="794"/>
                </a:cubicBezTo>
                <a:cubicBezTo>
                  <a:pt x="1293" y="801"/>
                  <a:pt x="1272" y="806"/>
                  <a:pt x="1252" y="806"/>
                </a:cubicBezTo>
                <a:cubicBezTo>
                  <a:pt x="1239" y="806"/>
                  <a:pt x="1227" y="804"/>
                  <a:pt x="1215" y="800"/>
                </a:cubicBezTo>
                <a:lnTo>
                  <a:pt x="1185" y="866"/>
                </a:lnTo>
                <a:cubicBezTo>
                  <a:pt x="1215" y="884"/>
                  <a:pt x="1306" y="927"/>
                  <a:pt x="1251" y="1138"/>
                </a:cubicBezTo>
                <a:cubicBezTo>
                  <a:pt x="1216" y="1243"/>
                  <a:pt x="1120" y="1320"/>
                  <a:pt x="1010" y="1320"/>
                </a:cubicBezTo>
                <a:cubicBezTo>
                  <a:pt x="1006" y="1320"/>
                  <a:pt x="1002" y="1320"/>
                  <a:pt x="998" y="1319"/>
                </a:cubicBezTo>
                <a:cubicBezTo>
                  <a:pt x="865" y="1313"/>
                  <a:pt x="786" y="1265"/>
                  <a:pt x="774" y="1174"/>
                </a:cubicBezTo>
                <a:lnTo>
                  <a:pt x="762" y="1090"/>
                </a:lnTo>
                <a:lnTo>
                  <a:pt x="708" y="1156"/>
                </a:lnTo>
                <a:cubicBezTo>
                  <a:pt x="658" y="1213"/>
                  <a:pt x="587" y="1244"/>
                  <a:pt x="516" y="1244"/>
                </a:cubicBezTo>
                <a:cubicBezTo>
                  <a:pt x="474" y="1244"/>
                  <a:pt x="432" y="1233"/>
                  <a:pt x="393" y="1211"/>
                </a:cubicBezTo>
                <a:cubicBezTo>
                  <a:pt x="297" y="1144"/>
                  <a:pt x="309" y="1023"/>
                  <a:pt x="357" y="927"/>
                </a:cubicBezTo>
                <a:lnTo>
                  <a:pt x="399" y="854"/>
                </a:lnTo>
                <a:lnTo>
                  <a:pt x="315" y="872"/>
                </a:lnTo>
                <a:cubicBezTo>
                  <a:pt x="300" y="876"/>
                  <a:pt x="284" y="878"/>
                  <a:pt x="269" y="878"/>
                </a:cubicBezTo>
                <a:cubicBezTo>
                  <a:pt x="237" y="878"/>
                  <a:pt x="207" y="869"/>
                  <a:pt x="182" y="848"/>
                </a:cubicBezTo>
                <a:cubicBezTo>
                  <a:pt x="134" y="824"/>
                  <a:pt x="103" y="776"/>
                  <a:pt x="91" y="721"/>
                </a:cubicBezTo>
                <a:cubicBezTo>
                  <a:pt x="79" y="612"/>
                  <a:pt x="140" y="510"/>
                  <a:pt x="242" y="473"/>
                </a:cubicBezTo>
                <a:cubicBezTo>
                  <a:pt x="257" y="467"/>
                  <a:pt x="274" y="464"/>
                  <a:pt x="293" y="464"/>
                </a:cubicBezTo>
                <a:cubicBezTo>
                  <a:pt x="382" y="464"/>
                  <a:pt x="507" y="528"/>
                  <a:pt x="587" y="588"/>
                </a:cubicBezTo>
                <a:cubicBezTo>
                  <a:pt x="593" y="600"/>
                  <a:pt x="605" y="606"/>
                  <a:pt x="617" y="612"/>
                </a:cubicBezTo>
                <a:lnTo>
                  <a:pt x="659" y="558"/>
                </a:lnTo>
                <a:cubicBezTo>
                  <a:pt x="653" y="546"/>
                  <a:pt x="641" y="540"/>
                  <a:pt x="635" y="534"/>
                </a:cubicBezTo>
                <a:cubicBezTo>
                  <a:pt x="472" y="389"/>
                  <a:pt x="550" y="123"/>
                  <a:pt x="762" y="81"/>
                </a:cubicBezTo>
                <a:cubicBezTo>
                  <a:pt x="777" y="78"/>
                  <a:pt x="792" y="77"/>
                  <a:pt x="807" y="77"/>
                </a:cubicBezTo>
                <a:close/>
                <a:moveTo>
                  <a:pt x="803" y="1"/>
                </a:moveTo>
                <a:cubicBezTo>
                  <a:pt x="700" y="1"/>
                  <a:pt x="595" y="49"/>
                  <a:pt x="526" y="159"/>
                </a:cubicBezTo>
                <a:cubicBezTo>
                  <a:pt x="472" y="250"/>
                  <a:pt x="460" y="353"/>
                  <a:pt x="496" y="449"/>
                </a:cubicBezTo>
                <a:cubicBezTo>
                  <a:pt x="436" y="410"/>
                  <a:pt x="369" y="393"/>
                  <a:pt x="300" y="393"/>
                </a:cubicBezTo>
                <a:cubicBezTo>
                  <a:pt x="273" y="393"/>
                  <a:pt x="246" y="396"/>
                  <a:pt x="218" y="401"/>
                </a:cubicBezTo>
                <a:cubicBezTo>
                  <a:pt x="79" y="455"/>
                  <a:pt x="1" y="594"/>
                  <a:pt x="19" y="739"/>
                </a:cubicBezTo>
                <a:cubicBezTo>
                  <a:pt x="31" y="812"/>
                  <a:pt x="79" y="872"/>
                  <a:pt x="140" y="915"/>
                </a:cubicBezTo>
                <a:cubicBezTo>
                  <a:pt x="182" y="939"/>
                  <a:pt x="224" y="951"/>
                  <a:pt x="266" y="957"/>
                </a:cubicBezTo>
                <a:cubicBezTo>
                  <a:pt x="224" y="1090"/>
                  <a:pt x="254" y="1211"/>
                  <a:pt x="357" y="1277"/>
                </a:cubicBezTo>
                <a:cubicBezTo>
                  <a:pt x="405" y="1306"/>
                  <a:pt x="459" y="1320"/>
                  <a:pt x="515" y="1320"/>
                </a:cubicBezTo>
                <a:cubicBezTo>
                  <a:pt x="586" y="1320"/>
                  <a:pt x="659" y="1297"/>
                  <a:pt x="720" y="1253"/>
                </a:cubicBezTo>
                <a:cubicBezTo>
                  <a:pt x="750" y="1319"/>
                  <a:pt x="828" y="1386"/>
                  <a:pt x="998" y="1398"/>
                </a:cubicBezTo>
                <a:lnTo>
                  <a:pt x="1016" y="1398"/>
                </a:lnTo>
                <a:cubicBezTo>
                  <a:pt x="1161" y="1392"/>
                  <a:pt x="1282" y="1295"/>
                  <a:pt x="1324" y="1156"/>
                </a:cubicBezTo>
                <a:cubicBezTo>
                  <a:pt x="1360" y="1066"/>
                  <a:pt x="1354" y="963"/>
                  <a:pt x="1306" y="878"/>
                </a:cubicBezTo>
                <a:cubicBezTo>
                  <a:pt x="1318" y="872"/>
                  <a:pt x="1330" y="866"/>
                  <a:pt x="1348" y="860"/>
                </a:cubicBezTo>
                <a:cubicBezTo>
                  <a:pt x="1402" y="830"/>
                  <a:pt x="1439" y="782"/>
                  <a:pt x="1457" y="721"/>
                </a:cubicBezTo>
                <a:cubicBezTo>
                  <a:pt x="1475" y="612"/>
                  <a:pt x="1427" y="498"/>
                  <a:pt x="1324" y="443"/>
                </a:cubicBezTo>
                <a:cubicBezTo>
                  <a:pt x="1286" y="418"/>
                  <a:pt x="1242" y="407"/>
                  <a:pt x="1197" y="407"/>
                </a:cubicBezTo>
                <a:cubicBezTo>
                  <a:pt x="1177" y="407"/>
                  <a:pt x="1157" y="409"/>
                  <a:pt x="1137" y="413"/>
                </a:cubicBezTo>
                <a:cubicBezTo>
                  <a:pt x="1192" y="172"/>
                  <a:pt x="999" y="1"/>
                  <a:pt x="80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-6158353" flipH="1">
            <a:off x="7062245" y="188432"/>
            <a:ext cx="2842342" cy="1799976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/>
          <p:nvPr/>
        </p:nvSpPr>
        <p:spPr>
          <a:xfrm>
            <a:off x="7553615" y="1822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"/>
          <p:cNvSpPr/>
          <p:nvPr/>
        </p:nvSpPr>
        <p:spPr>
          <a:xfrm>
            <a:off x="8310960" y="6663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>
            <a:off x="7341763" y="68124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4"/>
          <p:cNvSpPr/>
          <p:nvPr/>
        </p:nvSpPr>
        <p:spPr>
          <a:xfrm>
            <a:off x="8757365" y="1502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/>
          <p:nvPr/>
        </p:nvSpPr>
        <p:spPr>
          <a:xfrm>
            <a:off x="6819250" y="234950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4"/>
          <p:cNvSpPr/>
          <p:nvPr/>
        </p:nvSpPr>
        <p:spPr>
          <a:xfrm>
            <a:off x="1520590" y="1536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4"/>
          <p:cNvSpPr/>
          <p:nvPr/>
        </p:nvSpPr>
        <p:spPr>
          <a:xfrm>
            <a:off x="1863238" y="-44358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4"/>
          <p:cNvSpPr/>
          <p:nvPr/>
        </p:nvSpPr>
        <p:spPr>
          <a:xfrm>
            <a:off x="1023400" y="206250"/>
            <a:ext cx="153823" cy="131876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4"/>
          <p:cNvSpPr/>
          <p:nvPr/>
        </p:nvSpPr>
        <p:spPr>
          <a:xfrm>
            <a:off x="-17537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3" name="Google Shape;16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4_1">
    <p:bg>
      <p:bgPr>
        <a:solidFill>
          <a:schemeClr val="accent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"/>
          <p:cNvSpPr txBox="1">
            <a:spLocks noGrp="1"/>
          </p:cNvSpPr>
          <p:nvPr>
            <p:ph type="title" hasCustomPrompt="1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9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6" name="Google Shape;226;p15"/>
          <p:cNvSpPr txBox="1">
            <a:spLocks noGrp="1"/>
          </p:cNvSpPr>
          <p:nvPr>
            <p:ph type="title" idx="2"/>
          </p:nvPr>
        </p:nvSpPr>
        <p:spPr>
          <a:xfrm>
            <a:off x="2943750" y="2094575"/>
            <a:ext cx="3256500" cy="6711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000">
                <a:latin typeface="Allerta"/>
                <a:ea typeface="Allerta"/>
                <a:cs typeface="Allerta"/>
                <a:sym typeface="Allert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>
            <a:off x="2943750" y="2925475"/>
            <a:ext cx="3256500" cy="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5"/>
          <p:cNvSpPr/>
          <p:nvPr/>
        </p:nvSpPr>
        <p:spPr>
          <a:xfrm rot="10800000">
            <a:off x="-11955" y="-308709"/>
            <a:ext cx="9167892" cy="1373659"/>
          </a:xfrm>
          <a:custGeom>
            <a:avLst/>
            <a:gdLst/>
            <a:ahLst/>
            <a:cxnLst/>
            <a:rect l="l" t="t" r="r" b="b"/>
            <a:pathLst>
              <a:path w="56647" h="12453" extrusionOk="0">
                <a:moveTo>
                  <a:pt x="5727" y="1"/>
                </a:moveTo>
                <a:cubicBezTo>
                  <a:pt x="5549" y="1"/>
                  <a:pt x="5370" y="6"/>
                  <a:pt x="5190" y="18"/>
                </a:cubicBezTo>
                <a:cubicBezTo>
                  <a:pt x="3082" y="157"/>
                  <a:pt x="931" y="1389"/>
                  <a:pt x="0" y="3190"/>
                </a:cubicBezTo>
                <a:lnTo>
                  <a:pt x="0" y="12453"/>
                </a:lnTo>
                <a:cubicBezTo>
                  <a:pt x="9408" y="10657"/>
                  <a:pt x="18943" y="9760"/>
                  <a:pt x="28478" y="9760"/>
                </a:cubicBezTo>
                <a:cubicBezTo>
                  <a:pt x="37908" y="9760"/>
                  <a:pt x="47339" y="10638"/>
                  <a:pt x="56646" y="12392"/>
                </a:cubicBezTo>
                <a:lnTo>
                  <a:pt x="56646" y="3800"/>
                </a:lnTo>
                <a:cubicBezTo>
                  <a:pt x="55405" y="3980"/>
                  <a:pt x="54157" y="4078"/>
                  <a:pt x="52909" y="4078"/>
                </a:cubicBezTo>
                <a:cubicBezTo>
                  <a:pt x="51848" y="4078"/>
                  <a:pt x="50789" y="4007"/>
                  <a:pt x="49734" y="3855"/>
                </a:cubicBezTo>
                <a:cubicBezTo>
                  <a:pt x="45112" y="3184"/>
                  <a:pt x="40619" y="975"/>
                  <a:pt x="36038" y="975"/>
                </a:cubicBezTo>
                <a:cubicBezTo>
                  <a:pt x="35379" y="975"/>
                  <a:pt x="34718" y="1021"/>
                  <a:pt x="34054" y="1123"/>
                </a:cubicBezTo>
                <a:cubicBezTo>
                  <a:pt x="29612" y="1806"/>
                  <a:pt x="25689" y="4993"/>
                  <a:pt x="21213" y="4993"/>
                </a:cubicBezTo>
                <a:cubicBezTo>
                  <a:pt x="21135" y="4993"/>
                  <a:pt x="21057" y="4992"/>
                  <a:pt x="20979" y="4990"/>
                </a:cubicBezTo>
                <a:cubicBezTo>
                  <a:pt x="18193" y="4918"/>
                  <a:pt x="15613" y="3577"/>
                  <a:pt x="13124" y="2326"/>
                </a:cubicBezTo>
                <a:cubicBezTo>
                  <a:pt x="10795" y="1150"/>
                  <a:pt x="8313" y="1"/>
                  <a:pt x="572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5"/>
          <p:cNvSpPr/>
          <p:nvPr/>
        </p:nvSpPr>
        <p:spPr>
          <a:xfrm>
            <a:off x="322546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"/>
          <p:cNvSpPr/>
          <p:nvPr/>
        </p:nvSpPr>
        <p:spPr>
          <a:xfrm>
            <a:off x="5153175" y="4564048"/>
            <a:ext cx="495874" cy="221200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"/>
          <p:cNvSpPr/>
          <p:nvPr/>
        </p:nvSpPr>
        <p:spPr>
          <a:xfrm>
            <a:off x="269213" y="59731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5"/>
          <p:cNvSpPr/>
          <p:nvPr/>
        </p:nvSpPr>
        <p:spPr>
          <a:xfrm>
            <a:off x="879665" y="24658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5"/>
          <p:cNvSpPr/>
          <p:nvPr/>
        </p:nvSpPr>
        <p:spPr>
          <a:xfrm>
            <a:off x="1664978" y="13098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5"/>
          <p:cNvSpPr/>
          <p:nvPr/>
        </p:nvSpPr>
        <p:spPr>
          <a:xfrm>
            <a:off x="1579223" y="7047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5"/>
          <p:cNvSpPr/>
          <p:nvPr/>
        </p:nvSpPr>
        <p:spPr>
          <a:xfrm>
            <a:off x="8020388" y="18725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"/>
          <p:cNvSpPr/>
          <p:nvPr/>
        </p:nvSpPr>
        <p:spPr>
          <a:xfrm>
            <a:off x="8466725" y="1362475"/>
            <a:ext cx="223975" cy="192013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5"/>
          <p:cNvSpPr/>
          <p:nvPr/>
        </p:nvSpPr>
        <p:spPr>
          <a:xfrm>
            <a:off x="8594990" y="5973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5"/>
          <p:cNvSpPr/>
          <p:nvPr/>
        </p:nvSpPr>
        <p:spPr>
          <a:xfrm>
            <a:off x="7294453" y="3321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5"/>
          <p:cNvSpPr/>
          <p:nvPr/>
        </p:nvSpPr>
        <p:spPr>
          <a:xfrm>
            <a:off x="7725972" y="3075326"/>
            <a:ext cx="136092" cy="143613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/>
          <p:nvPr/>
        </p:nvSpPr>
        <p:spPr>
          <a:xfrm>
            <a:off x="1631673" y="257417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/>
          <p:nvPr/>
        </p:nvSpPr>
        <p:spPr>
          <a:xfrm>
            <a:off x="269215" y="18174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"/>
          <p:cNvSpPr/>
          <p:nvPr/>
        </p:nvSpPr>
        <p:spPr>
          <a:xfrm>
            <a:off x="1010290" y="516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2705088" y="54249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5"/>
          <p:cNvSpPr/>
          <p:nvPr/>
        </p:nvSpPr>
        <p:spPr>
          <a:xfrm>
            <a:off x="6727903" y="2102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6299121" y="2983897"/>
            <a:ext cx="2893128" cy="2397297"/>
            <a:chOff x="6299146" y="2859547"/>
            <a:chExt cx="2893128" cy="2397297"/>
          </a:xfrm>
        </p:grpSpPr>
        <p:sp>
          <p:nvSpPr>
            <p:cNvPr id="246" name="Google Shape;246;p15"/>
            <p:cNvSpPr/>
            <p:nvPr/>
          </p:nvSpPr>
          <p:spPr>
            <a:xfrm>
              <a:off x="6299146" y="3795327"/>
              <a:ext cx="2893084" cy="1459721"/>
            </a:xfrm>
            <a:custGeom>
              <a:avLst/>
              <a:gdLst/>
              <a:ahLst/>
              <a:cxnLst/>
              <a:rect l="l" t="t" r="r" b="b"/>
              <a:pathLst>
                <a:path w="19354" h="9765" extrusionOk="0">
                  <a:moveTo>
                    <a:pt x="19354" y="0"/>
                  </a:moveTo>
                  <a:cubicBezTo>
                    <a:pt x="16888" y="453"/>
                    <a:pt x="15469" y="2532"/>
                    <a:pt x="15209" y="2949"/>
                  </a:cubicBezTo>
                  <a:cubicBezTo>
                    <a:pt x="14502" y="1982"/>
                    <a:pt x="13559" y="1227"/>
                    <a:pt x="12466" y="737"/>
                  </a:cubicBezTo>
                  <a:lnTo>
                    <a:pt x="12466" y="737"/>
                  </a:lnTo>
                  <a:lnTo>
                    <a:pt x="13456" y="2206"/>
                  </a:lnTo>
                  <a:cubicBezTo>
                    <a:pt x="13456" y="2206"/>
                    <a:pt x="11988" y="955"/>
                    <a:pt x="10453" y="846"/>
                  </a:cubicBezTo>
                  <a:lnTo>
                    <a:pt x="10453" y="846"/>
                  </a:lnTo>
                  <a:lnTo>
                    <a:pt x="10949" y="2079"/>
                  </a:lnTo>
                  <a:lnTo>
                    <a:pt x="10780" y="2067"/>
                  </a:lnTo>
                  <a:cubicBezTo>
                    <a:pt x="10188" y="1559"/>
                    <a:pt x="8605" y="411"/>
                    <a:pt x="6055" y="73"/>
                  </a:cubicBezTo>
                  <a:lnTo>
                    <a:pt x="6055" y="73"/>
                  </a:lnTo>
                  <a:lnTo>
                    <a:pt x="8182" y="2163"/>
                  </a:lnTo>
                  <a:lnTo>
                    <a:pt x="8188" y="2169"/>
                  </a:lnTo>
                  <a:cubicBezTo>
                    <a:pt x="7571" y="2266"/>
                    <a:pt x="6967" y="2429"/>
                    <a:pt x="6387" y="2659"/>
                  </a:cubicBezTo>
                  <a:lnTo>
                    <a:pt x="6363" y="2671"/>
                  </a:lnTo>
                  <a:cubicBezTo>
                    <a:pt x="5692" y="2943"/>
                    <a:pt x="5058" y="3299"/>
                    <a:pt x="4472" y="3728"/>
                  </a:cubicBezTo>
                  <a:lnTo>
                    <a:pt x="4580" y="1861"/>
                  </a:lnTo>
                  <a:lnTo>
                    <a:pt x="4580" y="1861"/>
                  </a:lnTo>
                  <a:cubicBezTo>
                    <a:pt x="3487" y="2490"/>
                    <a:pt x="3118" y="4562"/>
                    <a:pt x="3118" y="4562"/>
                  </a:cubicBezTo>
                  <a:cubicBezTo>
                    <a:pt x="3007" y="4553"/>
                    <a:pt x="2896" y="4549"/>
                    <a:pt x="2787" y="4549"/>
                  </a:cubicBezTo>
                  <a:cubicBezTo>
                    <a:pt x="1435" y="4549"/>
                    <a:pt x="296" y="5190"/>
                    <a:pt x="296" y="5190"/>
                  </a:cubicBezTo>
                  <a:cubicBezTo>
                    <a:pt x="308" y="5186"/>
                    <a:pt x="324" y="5183"/>
                    <a:pt x="342" y="5183"/>
                  </a:cubicBezTo>
                  <a:cubicBezTo>
                    <a:pt x="697" y="5183"/>
                    <a:pt x="2188" y="6024"/>
                    <a:pt x="2188" y="6024"/>
                  </a:cubicBezTo>
                  <a:lnTo>
                    <a:pt x="2236" y="5994"/>
                  </a:lnTo>
                  <a:lnTo>
                    <a:pt x="2236" y="5994"/>
                  </a:lnTo>
                  <a:cubicBezTo>
                    <a:pt x="1722" y="6683"/>
                    <a:pt x="1287" y="7426"/>
                    <a:pt x="931" y="8205"/>
                  </a:cubicBezTo>
                  <a:cubicBezTo>
                    <a:pt x="858" y="8363"/>
                    <a:pt x="828" y="8453"/>
                    <a:pt x="828" y="8453"/>
                  </a:cubicBezTo>
                  <a:lnTo>
                    <a:pt x="0" y="9764"/>
                  </a:lnTo>
                  <a:lnTo>
                    <a:pt x="19354" y="9764"/>
                  </a:lnTo>
                  <a:lnTo>
                    <a:pt x="193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785679" y="3798915"/>
              <a:ext cx="406592" cy="1457927"/>
            </a:xfrm>
            <a:custGeom>
              <a:avLst/>
              <a:gdLst/>
              <a:ahLst/>
              <a:cxnLst/>
              <a:rect l="l" t="t" r="r" b="b"/>
              <a:pathLst>
                <a:path w="2720" h="9753" extrusionOk="0">
                  <a:moveTo>
                    <a:pt x="2720" y="0"/>
                  </a:moveTo>
                  <a:cubicBezTo>
                    <a:pt x="2267" y="744"/>
                    <a:pt x="31" y="4665"/>
                    <a:pt x="1" y="9752"/>
                  </a:cubicBezTo>
                  <a:lnTo>
                    <a:pt x="55" y="9752"/>
                  </a:lnTo>
                  <a:cubicBezTo>
                    <a:pt x="85" y="4834"/>
                    <a:pt x="2182" y="1009"/>
                    <a:pt x="2720" y="103"/>
                  </a:cubicBezTo>
                  <a:lnTo>
                    <a:pt x="27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864308" y="4124943"/>
              <a:ext cx="327965" cy="1131900"/>
            </a:xfrm>
            <a:custGeom>
              <a:avLst/>
              <a:gdLst/>
              <a:ahLst/>
              <a:cxnLst/>
              <a:rect l="l" t="t" r="r" b="b"/>
              <a:pathLst>
                <a:path w="2194" h="7572" extrusionOk="0">
                  <a:moveTo>
                    <a:pt x="2194" y="1"/>
                  </a:moveTo>
                  <a:cubicBezTo>
                    <a:pt x="2018" y="351"/>
                    <a:pt x="1837" y="726"/>
                    <a:pt x="1656" y="1130"/>
                  </a:cubicBezTo>
                  <a:cubicBezTo>
                    <a:pt x="937" y="2756"/>
                    <a:pt x="109" y="5112"/>
                    <a:pt x="0" y="7571"/>
                  </a:cubicBezTo>
                  <a:lnTo>
                    <a:pt x="61" y="7571"/>
                  </a:lnTo>
                  <a:cubicBezTo>
                    <a:pt x="170" y="5118"/>
                    <a:pt x="985" y="2774"/>
                    <a:pt x="1704" y="1155"/>
                  </a:cubicBezTo>
                  <a:cubicBezTo>
                    <a:pt x="1867" y="792"/>
                    <a:pt x="2031" y="442"/>
                    <a:pt x="2194" y="127"/>
                  </a:cubicBezTo>
                  <a:lnTo>
                    <a:pt x="219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5"/>
            <p:cNvSpPr/>
            <p:nvPr/>
          </p:nvSpPr>
          <p:spPr>
            <a:xfrm>
              <a:off x="8982551" y="4466368"/>
              <a:ext cx="209724" cy="790477"/>
            </a:xfrm>
            <a:custGeom>
              <a:avLst/>
              <a:gdLst/>
              <a:ahLst/>
              <a:cxnLst/>
              <a:rect l="l" t="t" r="r" b="b"/>
              <a:pathLst>
                <a:path w="1403" h="5288" extrusionOk="0">
                  <a:moveTo>
                    <a:pt x="1403" y="1"/>
                  </a:moveTo>
                  <a:cubicBezTo>
                    <a:pt x="672" y="1553"/>
                    <a:pt x="1" y="3505"/>
                    <a:pt x="61" y="5287"/>
                  </a:cubicBezTo>
                  <a:lnTo>
                    <a:pt x="116" y="5287"/>
                  </a:lnTo>
                  <a:cubicBezTo>
                    <a:pt x="55" y="3553"/>
                    <a:pt x="696" y="1662"/>
                    <a:pt x="1403" y="133"/>
                  </a:cubicBezTo>
                  <a:lnTo>
                    <a:pt x="14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5"/>
            <p:cNvSpPr/>
            <p:nvPr/>
          </p:nvSpPr>
          <p:spPr>
            <a:xfrm>
              <a:off x="8585220" y="2859547"/>
              <a:ext cx="533951" cy="1444324"/>
            </a:xfrm>
            <a:custGeom>
              <a:avLst/>
              <a:gdLst/>
              <a:ahLst/>
              <a:cxnLst/>
              <a:rect l="l" t="t" r="r" b="b"/>
              <a:pathLst>
                <a:path w="3572" h="9662" extrusionOk="0">
                  <a:moveTo>
                    <a:pt x="1728" y="0"/>
                  </a:moveTo>
                  <a:lnTo>
                    <a:pt x="1680" y="55"/>
                  </a:lnTo>
                  <a:cubicBezTo>
                    <a:pt x="1112" y="768"/>
                    <a:pt x="689" y="1590"/>
                    <a:pt x="441" y="2466"/>
                  </a:cubicBezTo>
                  <a:cubicBezTo>
                    <a:pt x="0" y="3988"/>
                    <a:pt x="55" y="5662"/>
                    <a:pt x="665" y="7130"/>
                  </a:cubicBezTo>
                  <a:cubicBezTo>
                    <a:pt x="985" y="7886"/>
                    <a:pt x="1438" y="8611"/>
                    <a:pt x="1553" y="9414"/>
                  </a:cubicBezTo>
                  <a:cubicBezTo>
                    <a:pt x="1565" y="9493"/>
                    <a:pt x="1571" y="9577"/>
                    <a:pt x="1577" y="9662"/>
                  </a:cubicBezTo>
                  <a:cubicBezTo>
                    <a:pt x="1595" y="9602"/>
                    <a:pt x="1620" y="9541"/>
                    <a:pt x="1638" y="9487"/>
                  </a:cubicBezTo>
                  <a:cubicBezTo>
                    <a:pt x="1656" y="9414"/>
                    <a:pt x="1680" y="9354"/>
                    <a:pt x="1698" y="9293"/>
                  </a:cubicBezTo>
                  <a:cubicBezTo>
                    <a:pt x="1885" y="8725"/>
                    <a:pt x="1958" y="8562"/>
                    <a:pt x="2321" y="7855"/>
                  </a:cubicBezTo>
                  <a:cubicBezTo>
                    <a:pt x="3571" y="5414"/>
                    <a:pt x="3348" y="2284"/>
                    <a:pt x="1759" y="49"/>
                  </a:cubicBezTo>
                  <a:lnTo>
                    <a:pt x="17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5"/>
            <p:cNvSpPr/>
            <p:nvPr/>
          </p:nvSpPr>
          <p:spPr>
            <a:xfrm>
              <a:off x="8788370" y="2859547"/>
              <a:ext cx="59793" cy="1444324"/>
            </a:xfrm>
            <a:custGeom>
              <a:avLst/>
              <a:gdLst/>
              <a:ahLst/>
              <a:cxnLst/>
              <a:rect l="l" t="t" r="r" b="b"/>
              <a:pathLst>
                <a:path w="400" h="9662" extrusionOk="0">
                  <a:moveTo>
                    <a:pt x="369" y="0"/>
                  </a:moveTo>
                  <a:lnTo>
                    <a:pt x="321" y="61"/>
                  </a:lnTo>
                  <a:cubicBezTo>
                    <a:pt x="152" y="1590"/>
                    <a:pt x="1" y="3360"/>
                    <a:pt x="1" y="5070"/>
                  </a:cubicBezTo>
                  <a:cubicBezTo>
                    <a:pt x="1" y="6514"/>
                    <a:pt x="67" y="7964"/>
                    <a:pt x="194" y="9414"/>
                  </a:cubicBezTo>
                  <a:cubicBezTo>
                    <a:pt x="206" y="9493"/>
                    <a:pt x="212" y="9577"/>
                    <a:pt x="218" y="9662"/>
                  </a:cubicBezTo>
                  <a:cubicBezTo>
                    <a:pt x="236" y="9602"/>
                    <a:pt x="255" y="9541"/>
                    <a:pt x="273" y="9487"/>
                  </a:cubicBezTo>
                  <a:cubicBezTo>
                    <a:pt x="146" y="8012"/>
                    <a:pt x="79" y="6538"/>
                    <a:pt x="79" y="5064"/>
                  </a:cubicBezTo>
                  <a:cubicBezTo>
                    <a:pt x="73" y="3354"/>
                    <a:pt x="230" y="1577"/>
                    <a:pt x="400" y="49"/>
                  </a:cubicBezTo>
                  <a:cubicBezTo>
                    <a:pt x="388" y="31"/>
                    <a:pt x="375" y="13"/>
                    <a:pt x="3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5"/>
            <p:cNvSpPr/>
            <p:nvPr/>
          </p:nvSpPr>
          <p:spPr>
            <a:xfrm>
              <a:off x="8585220" y="3228029"/>
              <a:ext cx="327965" cy="1075844"/>
            </a:xfrm>
            <a:custGeom>
              <a:avLst/>
              <a:gdLst/>
              <a:ahLst/>
              <a:cxnLst/>
              <a:rect l="l" t="t" r="r" b="b"/>
              <a:pathLst>
                <a:path w="2194" h="7197" extrusionOk="0">
                  <a:moveTo>
                    <a:pt x="441" y="1"/>
                  </a:moveTo>
                  <a:lnTo>
                    <a:pt x="441" y="1"/>
                  </a:lnTo>
                  <a:cubicBezTo>
                    <a:pt x="0" y="1523"/>
                    <a:pt x="55" y="3197"/>
                    <a:pt x="665" y="4665"/>
                  </a:cubicBezTo>
                  <a:cubicBezTo>
                    <a:pt x="985" y="5421"/>
                    <a:pt x="1438" y="6146"/>
                    <a:pt x="1553" y="6949"/>
                  </a:cubicBezTo>
                  <a:cubicBezTo>
                    <a:pt x="1565" y="7028"/>
                    <a:pt x="1571" y="7112"/>
                    <a:pt x="1577" y="7197"/>
                  </a:cubicBezTo>
                  <a:cubicBezTo>
                    <a:pt x="1595" y="7137"/>
                    <a:pt x="1620" y="7076"/>
                    <a:pt x="1638" y="7022"/>
                  </a:cubicBezTo>
                  <a:cubicBezTo>
                    <a:pt x="1656" y="6949"/>
                    <a:pt x="1680" y="6889"/>
                    <a:pt x="1698" y="6828"/>
                  </a:cubicBezTo>
                  <a:cubicBezTo>
                    <a:pt x="1728" y="6478"/>
                    <a:pt x="1777" y="6127"/>
                    <a:pt x="1843" y="5783"/>
                  </a:cubicBezTo>
                  <a:cubicBezTo>
                    <a:pt x="2194" y="3771"/>
                    <a:pt x="1644" y="1638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5"/>
            <p:cNvSpPr/>
            <p:nvPr/>
          </p:nvSpPr>
          <p:spPr>
            <a:xfrm>
              <a:off x="8193121" y="3149549"/>
              <a:ext cx="646063" cy="1385576"/>
            </a:xfrm>
            <a:custGeom>
              <a:avLst/>
              <a:gdLst/>
              <a:ahLst/>
              <a:cxnLst/>
              <a:rect l="l" t="t" r="r" b="b"/>
              <a:pathLst>
                <a:path w="4322" h="9269" extrusionOk="0">
                  <a:moveTo>
                    <a:pt x="938" y="0"/>
                  </a:moveTo>
                  <a:cubicBezTo>
                    <a:pt x="931" y="24"/>
                    <a:pt x="919" y="42"/>
                    <a:pt x="913" y="66"/>
                  </a:cubicBezTo>
                  <a:cubicBezTo>
                    <a:pt x="1" y="2393"/>
                    <a:pt x="454" y="5202"/>
                    <a:pt x="2061" y="7118"/>
                  </a:cubicBezTo>
                  <a:cubicBezTo>
                    <a:pt x="2587" y="7746"/>
                    <a:pt x="3240" y="8302"/>
                    <a:pt x="3590" y="9033"/>
                  </a:cubicBezTo>
                  <a:cubicBezTo>
                    <a:pt x="3626" y="9112"/>
                    <a:pt x="3657" y="9190"/>
                    <a:pt x="3687" y="9269"/>
                  </a:cubicBezTo>
                  <a:lnTo>
                    <a:pt x="3687" y="9075"/>
                  </a:lnTo>
                  <a:cubicBezTo>
                    <a:pt x="3693" y="8308"/>
                    <a:pt x="3705" y="8181"/>
                    <a:pt x="3856" y="7317"/>
                  </a:cubicBezTo>
                  <a:cubicBezTo>
                    <a:pt x="4321" y="4610"/>
                    <a:pt x="3167" y="1692"/>
                    <a:pt x="986" y="36"/>
                  </a:cubicBezTo>
                  <a:cubicBezTo>
                    <a:pt x="968" y="24"/>
                    <a:pt x="956" y="12"/>
                    <a:pt x="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5"/>
            <p:cNvSpPr/>
            <p:nvPr/>
          </p:nvSpPr>
          <p:spPr>
            <a:xfrm>
              <a:off x="8329600" y="3150446"/>
              <a:ext cx="414664" cy="1384680"/>
            </a:xfrm>
            <a:custGeom>
              <a:avLst/>
              <a:gdLst/>
              <a:ahLst/>
              <a:cxnLst/>
              <a:rect l="l" t="t" r="r" b="b"/>
              <a:pathLst>
                <a:path w="2774" h="9263" extrusionOk="0">
                  <a:moveTo>
                    <a:pt x="25" y="0"/>
                  </a:moveTo>
                  <a:cubicBezTo>
                    <a:pt x="18" y="18"/>
                    <a:pt x="12" y="42"/>
                    <a:pt x="0" y="67"/>
                  </a:cubicBezTo>
                  <a:cubicBezTo>
                    <a:pt x="296" y="1577"/>
                    <a:pt x="683" y="3311"/>
                    <a:pt x="1191" y="4943"/>
                  </a:cubicBezTo>
                  <a:cubicBezTo>
                    <a:pt x="1626" y="6320"/>
                    <a:pt x="2121" y="7686"/>
                    <a:pt x="2671" y="9027"/>
                  </a:cubicBezTo>
                  <a:cubicBezTo>
                    <a:pt x="2707" y="9106"/>
                    <a:pt x="2744" y="9184"/>
                    <a:pt x="2774" y="9263"/>
                  </a:cubicBezTo>
                  <a:lnTo>
                    <a:pt x="2774" y="9069"/>
                  </a:lnTo>
                  <a:cubicBezTo>
                    <a:pt x="2206" y="7710"/>
                    <a:pt x="1704" y="6314"/>
                    <a:pt x="1263" y="4918"/>
                  </a:cubicBezTo>
                  <a:cubicBezTo>
                    <a:pt x="744" y="3287"/>
                    <a:pt x="363" y="1541"/>
                    <a:pt x="67" y="30"/>
                  </a:cubicBezTo>
                  <a:cubicBezTo>
                    <a:pt x="55" y="18"/>
                    <a:pt x="37" y="6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8"/>
          <p:cNvSpPr txBox="1">
            <a:spLocks noGrp="1"/>
          </p:cNvSpPr>
          <p:nvPr>
            <p:ph type="body" idx="1"/>
          </p:nvPr>
        </p:nvSpPr>
        <p:spPr>
          <a:xfrm>
            <a:off x="721050" y="1586900"/>
            <a:ext cx="6138000" cy="23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rial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/>
          </p:nvPr>
        </p:nvSpPr>
        <p:spPr>
          <a:xfrm>
            <a:off x="721050" y="542500"/>
            <a:ext cx="5184000" cy="10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/>
          <p:nvPr/>
        </p:nvSpPr>
        <p:spPr>
          <a:xfrm rot="-2700000">
            <a:off x="6485381" y="-1169178"/>
            <a:ext cx="4452615" cy="4176702"/>
          </a:xfrm>
          <a:custGeom>
            <a:avLst/>
            <a:gdLst/>
            <a:ahLst/>
            <a:cxnLst/>
            <a:rect l="l" t="t" r="r" b="b"/>
            <a:pathLst>
              <a:path w="11361" h="10657" extrusionOk="0">
                <a:moveTo>
                  <a:pt x="3937" y="1"/>
                </a:moveTo>
                <a:cubicBezTo>
                  <a:pt x="3597" y="1"/>
                  <a:pt x="3215" y="130"/>
                  <a:pt x="2768" y="446"/>
                </a:cubicBezTo>
                <a:cubicBezTo>
                  <a:pt x="2110" y="923"/>
                  <a:pt x="1675" y="1648"/>
                  <a:pt x="1560" y="2452"/>
                </a:cubicBezTo>
                <a:cubicBezTo>
                  <a:pt x="1530" y="2622"/>
                  <a:pt x="1676" y="4610"/>
                  <a:pt x="1943" y="4610"/>
                </a:cubicBezTo>
                <a:cubicBezTo>
                  <a:pt x="1952" y="4610"/>
                  <a:pt x="1961" y="4608"/>
                  <a:pt x="1971" y="4603"/>
                </a:cubicBezTo>
                <a:lnTo>
                  <a:pt x="1971" y="4603"/>
                </a:lnTo>
                <a:cubicBezTo>
                  <a:pt x="605" y="5304"/>
                  <a:pt x="1" y="7213"/>
                  <a:pt x="714" y="8585"/>
                </a:cubicBezTo>
                <a:cubicBezTo>
                  <a:pt x="1214" y="9551"/>
                  <a:pt x="2294" y="10125"/>
                  <a:pt x="3359" y="10125"/>
                </a:cubicBezTo>
                <a:cubicBezTo>
                  <a:pt x="3812" y="10125"/>
                  <a:pt x="4263" y="10021"/>
                  <a:pt x="4665" y="9799"/>
                </a:cubicBezTo>
                <a:cubicBezTo>
                  <a:pt x="4980" y="9623"/>
                  <a:pt x="5329" y="9379"/>
                  <a:pt x="5667" y="9379"/>
                </a:cubicBezTo>
                <a:cubicBezTo>
                  <a:pt x="5757" y="9379"/>
                  <a:pt x="5846" y="9396"/>
                  <a:pt x="5934" y="9437"/>
                </a:cubicBezTo>
                <a:cubicBezTo>
                  <a:pt x="6206" y="9564"/>
                  <a:pt x="6345" y="9872"/>
                  <a:pt x="6532" y="10108"/>
                </a:cubicBezTo>
                <a:cubicBezTo>
                  <a:pt x="6820" y="10456"/>
                  <a:pt x="7248" y="10657"/>
                  <a:pt x="7694" y="10657"/>
                </a:cubicBezTo>
                <a:cubicBezTo>
                  <a:pt x="7782" y="10657"/>
                  <a:pt x="7870" y="10649"/>
                  <a:pt x="7958" y="10633"/>
                </a:cubicBezTo>
                <a:cubicBezTo>
                  <a:pt x="8490" y="10524"/>
                  <a:pt x="8925" y="10138"/>
                  <a:pt x="9094" y="9624"/>
                </a:cubicBezTo>
                <a:cubicBezTo>
                  <a:pt x="9457" y="8482"/>
                  <a:pt x="8430" y="7177"/>
                  <a:pt x="8931" y="6089"/>
                </a:cubicBezTo>
                <a:cubicBezTo>
                  <a:pt x="9378" y="5117"/>
                  <a:pt x="11360" y="3715"/>
                  <a:pt x="9523" y="2748"/>
                </a:cubicBezTo>
                <a:cubicBezTo>
                  <a:pt x="8593" y="2259"/>
                  <a:pt x="7620" y="2821"/>
                  <a:pt x="6671" y="2090"/>
                </a:cubicBezTo>
                <a:cubicBezTo>
                  <a:pt x="5690" y="1330"/>
                  <a:pt x="5029" y="1"/>
                  <a:pt x="3937" y="1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8"/>
          <p:cNvSpPr/>
          <p:nvPr/>
        </p:nvSpPr>
        <p:spPr>
          <a:xfrm>
            <a:off x="-17537" y="4449240"/>
            <a:ext cx="9179080" cy="254796"/>
          </a:xfrm>
          <a:custGeom>
            <a:avLst/>
            <a:gdLst/>
            <a:ahLst/>
            <a:cxnLst/>
            <a:rect l="l" t="t" r="r" b="b"/>
            <a:pathLst>
              <a:path w="56647" h="1772" extrusionOk="0">
                <a:moveTo>
                  <a:pt x="0" y="1"/>
                </a:moveTo>
                <a:lnTo>
                  <a:pt x="0" y="1771"/>
                </a:lnTo>
                <a:lnTo>
                  <a:pt x="56646" y="1771"/>
                </a:lnTo>
                <a:lnTo>
                  <a:pt x="566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8"/>
          <p:cNvSpPr/>
          <p:nvPr/>
        </p:nvSpPr>
        <p:spPr>
          <a:xfrm>
            <a:off x="-17537" y="4541247"/>
            <a:ext cx="9179080" cy="636127"/>
          </a:xfrm>
          <a:custGeom>
            <a:avLst/>
            <a:gdLst/>
            <a:ahLst/>
            <a:cxnLst/>
            <a:rect l="l" t="t" r="r" b="b"/>
            <a:pathLst>
              <a:path w="56647" h="4424" extrusionOk="0">
                <a:moveTo>
                  <a:pt x="0" y="1"/>
                </a:moveTo>
                <a:lnTo>
                  <a:pt x="0" y="4423"/>
                </a:lnTo>
                <a:lnTo>
                  <a:pt x="56646" y="4423"/>
                </a:lnTo>
                <a:lnTo>
                  <a:pt x="5664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8"/>
          <p:cNvSpPr/>
          <p:nvPr/>
        </p:nvSpPr>
        <p:spPr>
          <a:xfrm>
            <a:off x="936824" y="202023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8"/>
          <p:cNvSpPr/>
          <p:nvPr/>
        </p:nvSpPr>
        <p:spPr>
          <a:xfrm>
            <a:off x="7253713" y="186792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8"/>
          <p:cNvSpPr/>
          <p:nvPr/>
        </p:nvSpPr>
        <p:spPr>
          <a:xfrm>
            <a:off x="5954440" y="1502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8"/>
          <p:cNvSpPr/>
          <p:nvPr/>
        </p:nvSpPr>
        <p:spPr>
          <a:xfrm>
            <a:off x="8599698" y="264495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8"/>
          <p:cNvSpPr/>
          <p:nvPr/>
        </p:nvSpPr>
        <p:spPr>
          <a:xfrm>
            <a:off x="7902365" y="4564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8"/>
          <p:cNvSpPr/>
          <p:nvPr/>
        </p:nvSpPr>
        <p:spPr>
          <a:xfrm>
            <a:off x="8422946" y="1266197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8"/>
          <p:cNvSpPr/>
          <p:nvPr/>
        </p:nvSpPr>
        <p:spPr>
          <a:xfrm>
            <a:off x="8878340" y="8167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8"/>
          <p:cNvSpPr/>
          <p:nvPr/>
        </p:nvSpPr>
        <p:spPr>
          <a:xfrm>
            <a:off x="7407546" y="1019222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8"/>
          <p:cNvSpPr/>
          <p:nvPr/>
        </p:nvSpPr>
        <p:spPr>
          <a:xfrm>
            <a:off x="415878" y="33416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8"/>
          <p:cNvSpPr/>
          <p:nvPr/>
        </p:nvSpPr>
        <p:spPr>
          <a:xfrm>
            <a:off x="162171" y="866697"/>
            <a:ext cx="99475" cy="104955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8"/>
          <p:cNvSpPr/>
          <p:nvPr/>
        </p:nvSpPr>
        <p:spPr>
          <a:xfrm>
            <a:off x="415878" y="137114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">
    <p:bg>
      <p:bgPr>
        <a:solidFill>
          <a:schemeClr val="accent2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38"/>
          <p:cNvSpPr/>
          <p:nvPr/>
        </p:nvSpPr>
        <p:spPr>
          <a:xfrm>
            <a:off x="7548219" y="-59735"/>
            <a:ext cx="2422602" cy="1578627"/>
          </a:xfrm>
          <a:custGeom>
            <a:avLst/>
            <a:gdLst/>
            <a:ahLst/>
            <a:cxnLst/>
            <a:rect l="l" t="t" r="r" b="b"/>
            <a:pathLst>
              <a:path w="6321" h="4119" extrusionOk="0">
                <a:moveTo>
                  <a:pt x="1" y="0"/>
                </a:moveTo>
                <a:cubicBezTo>
                  <a:pt x="291" y="278"/>
                  <a:pt x="635" y="496"/>
                  <a:pt x="1022" y="628"/>
                </a:cubicBezTo>
                <a:cubicBezTo>
                  <a:pt x="1662" y="864"/>
                  <a:pt x="2363" y="973"/>
                  <a:pt x="2931" y="1354"/>
                </a:cubicBezTo>
                <a:cubicBezTo>
                  <a:pt x="3451" y="1698"/>
                  <a:pt x="3813" y="2230"/>
                  <a:pt x="4182" y="2731"/>
                </a:cubicBezTo>
                <a:cubicBezTo>
                  <a:pt x="4557" y="3233"/>
                  <a:pt x="4967" y="3734"/>
                  <a:pt x="5542" y="3988"/>
                </a:cubicBezTo>
                <a:cubicBezTo>
                  <a:pt x="5747" y="4075"/>
                  <a:pt x="5970" y="4119"/>
                  <a:pt x="6199" y="4119"/>
                </a:cubicBezTo>
                <a:cubicBezTo>
                  <a:pt x="6240" y="4119"/>
                  <a:pt x="6280" y="4118"/>
                  <a:pt x="6321" y="4115"/>
                </a:cubicBezTo>
                <a:lnTo>
                  <a:pt x="6321" y="761"/>
                </a:lnTo>
                <a:cubicBezTo>
                  <a:pt x="6315" y="342"/>
                  <a:pt x="5982" y="6"/>
                  <a:pt x="5571" y="6"/>
                </a:cubicBezTo>
                <a:cubicBezTo>
                  <a:pt x="5567" y="6"/>
                  <a:pt x="5563" y="6"/>
                  <a:pt x="5560" y="6"/>
                </a:cubicBezTo>
                <a:lnTo>
                  <a:pt x="1" y="0"/>
                </a:ln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38"/>
          <p:cNvSpPr/>
          <p:nvPr/>
        </p:nvSpPr>
        <p:spPr>
          <a:xfrm rot="10800000" flipH="1">
            <a:off x="-377200" y="-59720"/>
            <a:ext cx="3363293" cy="2116820"/>
          </a:xfrm>
          <a:custGeom>
            <a:avLst/>
            <a:gdLst/>
            <a:ahLst/>
            <a:cxnLst/>
            <a:rect l="l" t="t" r="r" b="b"/>
            <a:pathLst>
              <a:path w="7850" h="4255" extrusionOk="0">
                <a:moveTo>
                  <a:pt x="1" y="0"/>
                </a:moveTo>
                <a:lnTo>
                  <a:pt x="1" y="3499"/>
                </a:lnTo>
                <a:cubicBezTo>
                  <a:pt x="7" y="3916"/>
                  <a:pt x="345" y="4254"/>
                  <a:pt x="762" y="4254"/>
                </a:cubicBezTo>
                <a:lnTo>
                  <a:pt x="7850" y="4254"/>
                </a:lnTo>
                <a:cubicBezTo>
                  <a:pt x="7246" y="3142"/>
                  <a:pt x="6049" y="2351"/>
                  <a:pt x="4774" y="2303"/>
                </a:cubicBezTo>
                <a:cubicBezTo>
                  <a:pt x="4715" y="2300"/>
                  <a:pt x="4656" y="2299"/>
                  <a:pt x="4597" y="2299"/>
                </a:cubicBezTo>
                <a:cubicBezTo>
                  <a:pt x="4324" y="2299"/>
                  <a:pt x="4048" y="2321"/>
                  <a:pt x="3775" y="2321"/>
                </a:cubicBezTo>
                <a:cubicBezTo>
                  <a:pt x="3528" y="2321"/>
                  <a:pt x="3283" y="2303"/>
                  <a:pt x="3046" y="2236"/>
                </a:cubicBezTo>
                <a:cubicBezTo>
                  <a:pt x="2424" y="2055"/>
                  <a:pt x="1947" y="1547"/>
                  <a:pt x="1499" y="1076"/>
                </a:cubicBezTo>
                <a:cubicBezTo>
                  <a:pt x="1070" y="629"/>
                  <a:pt x="599" y="164"/>
                  <a:pt x="1" y="0"/>
                </a:cubicBezTo>
                <a:close/>
              </a:path>
            </a:pathLst>
          </a:custGeom>
          <a:solidFill>
            <a:srgbClr val="4586F1">
              <a:alpha val="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38"/>
          <p:cNvSpPr/>
          <p:nvPr/>
        </p:nvSpPr>
        <p:spPr>
          <a:xfrm flipH="1">
            <a:off x="109583" y="4376850"/>
            <a:ext cx="8498921" cy="1248571"/>
          </a:xfrm>
          <a:custGeom>
            <a:avLst/>
            <a:gdLst/>
            <a:ahLst/>
            <a:cxnLst/>
            <a:rect l="l" t="t" r="r" b="b"/>
            <a:pathLst>
              <a:path w="40901" h="3644" extrusionOk="0">
                <a:moveTo>
                  <a:pt x="20447" y="0"/>
                </a:moveTo>
                <a:cubicBezTo>
                  <a:pt x="9154" y="0"/>
                  <a:pt x="0" y="810"/>
                  <a:pt x="0" y="1819"/>
                </a:cubicBezTo>
                <a:cubicBezTo>
                  <a:pt x="0" y="2828"/>
                  <a:pt x="9154" y="3644"/>
                  <a:pt x="20447" y="3644"/>
                </a:cubicBezTo>
                <a:cubicBezTo>
                  <a:pt x="31746" y="3644"/>
                  <a:pt x="40900" y="2828"/>
                  <a:pt x="40900" y="1819"/>
                </a:cubicBezTo>
                <a:cubicBezTo>
                  <a:pt x="40900" y="810"/>
                  <a:pt x="31746" y="0"/>
                  <a:pt x="204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4" name="Google Shape;834;p38"/>
          <p:cNvGrpSpPr/>
          <p:nvPr/>
        </p:nvGrpSpPr>
        <p:grpSpPr>
          <a:xfrm flipH="1">
            <a:off x="5911743" y="2927925"/>
            <a:ext cx="3558881" cy="2509262"/>
            <a:chOff x="-212950" y="2797175"/>
            <a:chExt cx="3558881" cy="2509262"/>
          </a:xfrm>
        </p:grpSpPr>
        <p:sp>
          <p:nvSpPr>
            <p:cNvPr id="835" name="Google Shape;835;p38"/>
            <p:cNvSpPr/>
            <p:nvPr/>
          </p:nvSpPr>
          <p:spPr>
            <a:xfrm>
              <a:off x="-212950" y="2798072"/>
              <a:ext cx="599873" cy="1365844"/>
            </a:xfrm>
            <a:custGeom>
              <a:avLst/>
              <a:gdLst/>
              <a:ahLst/>
              <a:cxnLst/>
              <a:rect l="l" t="t" r="r" b="b"/>
              <a:pathLst>
                <a:path w="4013" h="9137" extrusionOk="0">
                  <a:moveTo>
                    <a:pt x="3578" y="0"/>
                  </a:moveTo>
                  <a:lnTo>
                    <a:pt x="3529" y="31"/>
                  </a:lnTo>
                  <a:cubicBezTo>
                    <a:pt x="1282" y="1595"/>
                    <a:pt x="1" y="4465"/>
                    <a:pt x="357" y="7184"/>
                  </a:cubicBezTo>
                  <a:cubicBezTo>
                    <a:pt x="454" y="7976"/>
                    <a:pt x="472" y="8145"/>
                    <a:pt x="454" y="8749"/>
                  </a:cubicBezTo>
                  <a:cubicBezTo>
                    <a:pt x="454" y="8810"/>
                    <a:pt x="448" y="8876"/>
                    <a:pt x="448" y="8949"/>
                  </a:cubicBezTo>
                  <a:cubicBezTo>
                    <a:pt x="448" y="9009"/>
                    <a:pt x="442" y="9070"/>
                    <a:pt x="442" y="9136"/>
                  </a:cubicBezTo>
                  <a:cubicBezTo>
                    <a:pt x="472" y="9064"/>
                    <a:pt x="508" y="8985"/>
                    <a:pt x="551" y="8913"/>
                  </a:cubicBezTo>
                  <a:cubicBezTo>
                    <a:pt x="931" y="8194"/>
                    <a:pt x="1602" y="7668"/>
                    <a:pt x="2158" y="7064"/>
                  </a:cubicBezTo>
                  <a:cubicBezTo>
                    <a:pt x="3227" y="5891"/>
                    <a:pt x="3850" y="4339"/>
                    <a:pt x="3952" y="2756"/>
                  </a:cubicBezTo>
                  <a:cubicBezTo>
                    <a:pt x="4013" y="1843"/>
                    <a:pt x="3898" y="931"/>
                    <a:pt x="3602" y="67"/>
                  </a:cubicBezTo>
                  <a:cubicBezTo>
                    <a:pt x="3596" y="43"/>
                    <a:pt x="3584" y="18"/>
                    <a:pt x="35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-147027" y="2797175"/>
              <a:ext cx="472514" cy="1366741"/>
            </a:xfrm>
            <a:custGeom>
              <a:avLst/>
              <a:gdLst/>
              <a:ahLst/>
              <a:cxnLst/>
              <a:rect l="l" t="t" r="r" b="b"/>
              <a:pathLst>
                <a:path w="3161" h="9143" extrusionOk="0">
                  <a:moveTo>
                    <a:pt x="3137" y="0"/>
                  </a:moveTo>
                  <a:cubicBezTo>
                    <a:pt x="3125" y="12"/>
                    <a:pt x="3107" y="24"/>
                    <a:pt x="3088" y="30"/>
                  </a:cubicBezTo>
                  <a:cubicBezTo>
                    <a:pt x="2732" y="1529"/>
                    <a:pt x="2273" y="3257"/>
                    <a:pt x="1693" y="4864"/>
                  </a:cubicBezTo>
                  <a:cubicBezTo>
                    <a:pt x="1191" y="6248"/>
                    <a:pt x="629" y="7613"/>
                    <a:pt x="7" y="8955"/>
                  </a:cubicBezTo>
                  <a:cubicBezTo>
                    <a:pt x="7" y="9015"/>
                    <a:pt x="1" y="9076"/>
                    <a:pt x="1" y="9142"/>
                  </a:cubicBezTo>
                  <a:cubicBezTo>
                    <a:pt x="31" y="9070"/>
                    <a:pt x="67" y="8991"/>
                    <a:pt x="110" y="8919"/>
                  </a:cubicBezTo>
                  <a:cubicBezTo>
                    <a:pt x="714" y="7601"/>
                    <a:pt x="1270" y="6260"/>
                    <a:pt x="1759" y="4900"/>
                  </a:cubicBezTo>
                  <a:cubicBezTo>
                    <a:pt x="2345" y="3293"/>
                    <a:pt x="2798" y="1571"/>
                    <a:pt x="3161" y="73"/>
                  </a:cubicBezTo>
                  <a:lnTo>
                    <a:pt x="31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-147027" y="3209905"/>
              <a:ext cx="524983" cy="954013"/>
            </a:xfrm>
            <a:custGeom>
              <a:avLst/>
              <a:gdLst/>
              <a:ahLst/>
              <a:cxnLst/>
              <a:rect l="l" t="t" r="r" b="b"/>
              <a:pathLst>
                <a:path w="3512" h="6382" extrusionOk="0">
                  <a:moveTo>
                    <a:pt x="3511" y="1"/>
                  </a:moveTo>
                  <a:lnTo>
                    <a:pt x="3511" y="1"/>
                  </a:lnTo>
                  <a:cubicBezTo>
                    <a:pt x="1820" y="1136"/>
                    <a:pt x="581" y="2955"/>
                    <a:pt x="230" y="4955"/>
                  </a:cubicBezTo>
                  <a:cubicBezTo>
                    <a:pt x="176" y="5306"/>
                    <a:pt x="104" y="5650"/>
                    <a:pt x="13" y="5994"/>
                  </a:cubicBezTo>
                  <a:cubicBezTo>
                    <a:pt x="13" y="6055"/>
                    <a:pt x="7" y="6121"/>
                    <a:pt x="7" y="6194"/>
                  </a:cubicBezTo>
                  <a:cubicBezTo>
                    <a:pt x="7" y="6254"/>
                    <a:pt x="1" y="6315"/>
                    <a:pt x="1" y="6381"/>
                  </a:cubicBezTo>
                  <a:cubicBezTo>
                    <a:pt x="31" y="6309"/>
                    <a:pt x="67" y="6230"/>
                    <a:pt x="110" y="6158"/>
                  </a:cubicBezTo>
                  <a:cubicBezTo>
                    <a:pt x="490" y="5439"/>
                    <a:pt x="1161" y="4913"/>
                    <a:pt x="1717" y="4309"/>
                  </a:cubicBezTo>
                  <a:cubicBezTo>
                    <a:pt x="2786" y="3136"/>
                    <a:pt x="3409" y="1584"/>
                    <a:pt x="35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-86486" y="4148375"/>
              <a:ext cx="3432417" cy="1158060"/>
            </a:xfrm>
            <a:custGeom>
              <a:avLst/>
              <a:gdLst/>
              <a:ahLst/>
              <a:cxnLst/>
              <a:rect l="l" t="t" r="r" b="b"/>
              <a:pathLst>
                <a:path w="22962" h="7747" extrusionOk="0">
                  <a:moveTo>
                    <a:pt x="4982" y="0"/>
                  </a:moveTo>
                  <a:cubicBezTo>
                    <a:pt x="4321" y="0"/>
                    <a:pt x="3666" y="90"/>
                    <a:pt x="3034" y="260"/>
                  </a:cubicBezTo>
                  <a:lnTo>
                    <a:pt x="3022" y="260"/>
                  </a:lnTo>
                  <a:lnTo>
                    <a:pt x="2961" y="278"/>
                  </a:lnTo>
                  <a:cubicBezTo>
                    <a:pt x="2399" y="441"/>
                    <a:pt x="1850" y="653"/>
                    <a:pt x="1324" y="919"/>
                  </a:cubicBezTo>
                  <a:lnTo>
                    <a:pt x="1288" y="937"/>
                  </a:lnTo>
                  <a:lnTo>
                    <a:pt x="1421" y="387"/>
                  </a:lnTo>
                  <a:cubicBezTo>
                    <a:pt x="1303" y="371"/>
                    <a:pt x="1185" y="363"/>
                    <a:pt x="1068" y="363"/>
                  </a:cubicBezTo>
                  <a:cubicBezTo>
                    <a:pt x="702" y="363"/>
                    <a:pt x="339" y="440"/>
                    <a:pt x="1" y="586"/>
                  </a:cubicBezTo>
                  <a:lnTo>
                    <a:pt x="1" y="7746"/>
                  </a:lnTo>
                  <a:lnTo>
                    <a:pt x="22961" y="7746"/>
                  </a:lnTo>
                  <a:cubicBezTo>
                    <a:pt x="22647" y="7227"/>
                    <a:pt x="22303" y="6737"/>
                    <a:pt x="21922" y="6278"/>
                  </a:cubicBezTo>
                  <a:cubicBezTo>
                    <a:pt x="21868" y="6212"/>
                    <a:pt x="21813" y="6145"/>
                    <a:pt x="21759" y="6079"/>
                  </a:cubicBezTo>
                  <a:cubicBezTo>
                    <a:pt x="21112" y="5324"/>
                    <a:pt x="20369" y="4641"/>
                    <a:pt x="19493" y="4170"/>
                  </a:cubicBezTo>
                  <a:cubicBezTo>
                    <a:pt x="19161" y="3988"/>
                    <a:pt x="18810" y="3837"/>
                    <a:pt x="18448" y="3722"/>
                  </a:cubicBezTo>
                  <a:cubicBezTo>
                    <a:pt x="17874" y="3124"/>
                    <a:pt x="17185" y="2641"/>
                    <a:pt x="16423" y="2302"/>
                  </a:cubicBezTo>
                  <a:lnTo>
                    <a:pt x="16423" y="2302"/>
                  </a:lnTo>
                  <a:lnTo>
                    <a:pt x="17197" y="3450"/>
                  </a:lnTo>
                  <a:cubicBezTo>
                    <a:pt x="17136" y="3444"/>
                    <a:pt x="17076" y="3432"/>
                    <a:pt x="17016" y="3426"/>
                  </a:cubicBezTo>
                  <a:cubicBezTo>
                    <a:pt x="16514" y="3076"/>
                    <a:pt x="15535" y="2484"/>
                    <a:pt x="14520" y="2411"/>
                  </a:cubicBezTo>
                  <a:lnTo>
                    <a:pt x="14520" y="2411"/>
                  </a:lnTo>
                  <a:lnTo>
                    <a:pt x="14925" y="3408"/>
                  </a:lnTo>
                  <a:cubicBezTo>
                    <a:pt x="14834" y="3414"/>
                    <a:pt x="14750" y="3420"/>
                    <a:pt x="14659" y="3426"/>
                  </a:cubicBezTo>
                  <a:cubicBezTo>
                    <a:pt x="14001" y="2901"/>
                    <a:pt x="12569" y="1976"/>
                    <a:pt x="10369" y="1680"/>
                  </a:cubicBezTo>
                  <a:lnTo>
                    <a:pt x="10369" y="1680"/>
                  </a:lnTo>
                  <a:lnTo>
                    <a:pt x="12375" y="3656"/>
                  </a:lnTo>
                  <a:lnTo>
                    <a:pt x="12393" y="3674"/>
                  </a:lnTo>
                  <a:lnTo>
                    <a:pt x="12387" y="3674"/>
                  </a:lnTo>
                  <a:lnTo>
                    <a:pt x="12109" y="3432"/>
                  </a:lnTo>
                  <a:cubicBezTo>
                    <a:pt x="12043" y="3372"/>
                    <a:pt x="11976" y="3312"/>
                    <a:pt x="11904" y="3251"/>
                  </a:cubicBezTo>
                  <a:cubicBezTo>
                    <a:pt x="10623" y="2133"/>
                    <a:pt x="9275" y="1046"/>
                    <a:pt x="7674" y="466"/>
                  </a:cubicBezTo>
                  <a:cubicBezTo>
                    <a:pt x="6853" y="164"/>
                    <a:pt x="5982" y="6"/>
                    <a:pt x="5106" y="0"/>
                  </a:cubicBezTo>
                  <a:lnTo>
                    <a:pt x="5046" y="0"/>
                  </a:lnTo>
                  <a:cubicBezTo>
                    <a:pt x="5025" y="0"/>
                    <a:pt x="5003" y="0"/>
                    <a:pt x="49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103211" y="4286500"/>
              <a:ext cx="630517" cy="1019936"/>
            </a:xfrm>
            <a:custGeom>
              <a:avLst/>
              <a:gdLst/>
              <a:ahLst/>
              <a:cxnLst/>
              <a:rect l="l" t="t" r="r" b="b"/>
              <a:pathLst>
                <a:path w="4218" h="6823" extrusionOk="0">
                  <a:moveTo>
                    <a:pt x="61" y="1"/>
                  </a:moveTo>
                  <a:lnTo>
                    <a:pt x="1" y="25"/>
                  </a:lnTo>
                  <a:cubicBezTo>
                    <a:pt x="840" y="587"/>
                    <a:pt x="1584" y="1270"/>
                    <a:pt x="2206" y="2067"/>
                  </a:cubicBezTo>
                  <a:cubicBezTo>
                    <a:pt x="3275" y="3445"/>
                    <a:pt x="3952" y="5088"/>
                    <a:pt x="4164" y="6822"/>
                  </a:cubicBezTo>
                  <a:lnTo>
                    <a:pt x="4218" y="6822"/>
                  </a:lnTo>
                  <a:cubicBezTo>
                    <a:pt x="4007" y="5076"/>
                    <a:pt x="3324" y="3421"/>
                    <a:pt x="2248" y="2031"/>
                  </a:cubicBezTo>
                  <a:cubicBezTo>
                    <a:pt x="1632" y="1240"/>
                    <a:pt x="889" y="557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356139" y="4188138"/>
              <a:ext cx="446355" cy="1118297"/>
            </a:xfrm>
            <a:custGeom>
              <a:avLst/>
              <a:gdLst/>
              <a:ahLst/>
              <a:cxnLst/>
              <a:rect l="l" t="t" r="r" b="b"/>
              <a:pathLst>
                <a:path w="2986" h="7481" extrusionOk="0">
                  <a:moveTo>
                    <a:pt x="61" y="0"/>
                  </a:moveTo>
                  <a:lnTo>
                    <a:pt x="0" y="18"/>
                  </a:lnTo>
                  <a:cubicBezTo>
                    <a:pt x="447" y="441"/>
                    <a:pt x="846" y="913"/>
                    <a:pt x="1197" y="1420"/>
                  </a:cubicBezTo>
                  <a:cubicBezTo>
                    <a:pt x="2671" y="3565"/>
                    <a:pt x="2931" y="5885"/>
                    <a:pt x="2882" y="7480"/>
                  </a:cubicBezTo>
                  <a:lnTo>
                    <a:pt x="2937" y="7480"/>
                  </a:lnTo>
                  <a:cubicBezTo>
                    <a:pt x="2985" y="5879"/>
                    <a:pt x="2719" y="3547"/>
                    <a:pt x="1239" y="1390"/>
                  </a:cubicBezTo>
                  <a:cubicBezTo>
                    <a:pt x="895" y="888"/>
                    <a:pt x="496" y="423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666769" y="4148375"/>
              <a:ext cx="217945" cy="1158060"/>
            </a:xfrm>
            <a:custGeom>
              <a:avLst/>
              <a:gdLst/>
              <a:ahLst/>
              <a:cxnLst/>
              <a:rect l="l" t="t" r="r" b="b"/>
              <a:pathLst>
                <a:path w="1458" h="7747" extrusionOk="0">
                  <a:moveTo>
                    <a:pt x="1" y="0"/>
                  </a:moveTo>
                  <a:cubicBezTo>
                    <a:pt x="357" y="822"/>
                    <a:pt x="714" y="1662"/>
                    <a:pt x="950" y="2538"/>
                  </a:cubicBezTo>
                  <a:cubicBezTo>
                    <a:pt x="1403" y="4242"/>
                    <a:pt x="1403" y="6043"/>
                    <a:pt x="950" y="7746"/>
                  </a:cubicBezTo>
                  <a:lnTo>
                    <a:pt x="1004" y="7746"/>
                  </a:lnTo>
                  <a:cubicBezTo>
                    <a:pt x="1457" y="6037"/>
                    <a:pt x="1451" y="4236"/>
                    <a:pt x="998" y="2526"/>
                  </a:cubicBezTo>
                  <a:cubicBezTo>
                    <a:pt x="762" y="1656"/>
                    <a:pt x="412" y="816"/>
                    <a:pt x="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1692834" y="4635249"/>
              <a:ext cx="343361" cy="671188"/>
            </a:xfrm>
            <a:custGeom>
              <a:avLst/>
              <a:gdLst/>
              <a:ahLst/>
              <a:cxnLst/>
              <a:rect l="l" t="t" r="r" b="b"/>
              <a:pathLst>
                <a:path w="2297" h="4490" extrusionOk="0">
                  <a:moveTo>
                    <a:pt x="1" y="0"/>
                  </a:moveTo>
                  <a:lnTo>
                    <a:pt x="1" y="0"/>
                  </a:lnTo>
                  <a:cubicBezTo>
                    <a:pt x="1052" y="1323"/>
                    <a:pt x="1814" y="2852"/>
                    <a:pt x="2243" y="4489"/>
                  </a:cubicBezTo>
                  <a:lnTo>
                    <a:pt x="2297" y="4489"/>
                  </a:lnTo>
                  <a:cubicBezTo>
                    <a:pt x="1892" y="2931"/>
                    <a:pt x="1179" y="1462"/>
                    <a:pt x="200" y="17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2075814" y="4662306"/>
              <a:ext cx="77880" cy="644131"/>
            </a:xfrm>
            <a:custGeom>
              <a:avLst/>
              <a:gdLst/>
              <a:ahLst/>
              <a:cxnLst/>
              <a:rect l="l" t="t" r="r" b="b"/>
              <a:pathLst>
                <a:path w="521" h="4309" extrusionOk="0">
                  <a:moveTo>
                    <a:pt x="1" y="0"/>
                  </a:moveTo>
                  <a:cubicBezTo>
                    <a:pt x="267" y="550"/>
                    <a:pt x="321" y="1179"/>
                    <a:pt x="387" y="1873"/>
                  </a:cubicBezTo>
                  <a:lnTo>
                    <a:pt x="400" y="2031"/>
                  </a:lnTo>
                  <a:cubicBezTo>
                    <a:pt x="472" y="2792"/>
                    <a:pt x="406" y="3553"/>
                    <a:pt x="309" y="4308"/>
                  </a:cubicBezTo>
                  <a:lnTo>
                    <a:pt x="363" y="4308"/>
                  </a:lnTo>
                  <a:cubicBezTo>
                    <a:pt x="460" y="3553"/>
                    <a:pt x="520" y="2792"/>
                    <a:pt x="454" y="2025"/>
                  </a:cubicBezTo>
                  <a:lnTo>
                    <a:pt x="436" y="1867"/>
                  </a:lnTo>
                  <a:cubicBezTo>
                    <a:pt x="375" y="1203"/>
                    <a:pt x="321" y="562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-153306" y="3244286"/>
              <a:ext cx="867297" cy="1163442"/>
            </a:xfrm>
            <a:custGeom>
              <a:avLst/>
              <a:gdLst/>
              <a:ahLst/>
              <a:cxnLst/>
              <a:rect l="l" t="t" r="r" b="b"/>
              <a:pathLst>
                <a:path w="5802" h="7783" extrusionOk="0">
                  <a:moveTo>
                    <a:pt x="5729" y="0"/>
                  </a:moveTo>
                  <a:lnTo>
                    <a:pt x="5674" y="12"/>
                  </a:lnTo>
                  <a:cubicBezTo>
                    <a:pt x="3058" y="834"/>
                    <a:pt x="979" y="3190"/>
                    <a:pt x="502" y="5891"/>
                  </a:cubicBezTo>
                  <a:cubicBezTo>
                    <a:pt x="351" y="6755"/>
                    <a:pt x="321" y="6876"/>
                    <a:pt x="61" y="7607"/>
                  </a:cubicBezTo>
                  <a:lnTo>
                    <a:pt x="1" y="7783"/>
                  </a:lnTo>
                  <a:cubicBezTo>
                    <a:pt x="55" y="7716"/>
                    <a:pt x="115" y="7656"/>
                    <a:pt x="170" y="7595"/>
                  </a:cubicBezTo>
                  <a:cubicBezTo>
                    <a:pt x="750" y="7027"/>
                    <a:pt x="1553" y="6725"/>
                    <a:pt x="2260" y="6314"/>
                  </a:cubicBezTo>
                  <a:cubicBezTo>
                    <a:pt x="4417" y="5057"/>
                    <a:pt x="5801" y="2568"/>
                    <a:pt x="5729" y="67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-153306" y="3243389"/>
              <a:ext cx="856385" cy="1164339"/>
            </a:xfrm>
            <a:custGeom>
              <a:avLst/>
              <a:gdLst/>
              <a:ahLst/>
              <a:cxnLst/>
              <a:rect l="l" t="t" r="r" b="b"/>
              <a:pathLst>
                <a:path w="5729" h="7789" extrusionOk="0">
                  <a:moveTo>
                    <a:pt x="5729" y="0"/>
                  </a:moveTo>
                  <a:lnTo>
                    <a:pt x="5674" y="18"/>
                  </a:lnTo>
                  <a:cubicBezTo>
                    <a:pt x="4883" y="1341"/>
                    <a:pt x="3934" y="2852"/>
                    <a:pt x="2895" y="4212"/>
                  </a:cubicBezTo>
                  <a:cubicBezTo>
                    <a:pt x="2001" y="5378"/>
                    <a:pt x="1058" y="6520"/>
                    <a:pt x="61" y="7607"/>
                  </a:cubicBezTo>
                  <a:lnTo>
                    <a:pt x="1" y="7789"/>
                  </a:lnTo>
                  <a:cubicBezTo>
                    <a:pt x="55" y="7722"/>
                    <a:pt x="115" y="7662"/>
                    <a:pt x="170" y="7601"/>
                  </a:cubicBezTo>
                  <a:cubicBezTo>
                    <a:pt x="1149" y="6526"/>
                    <a:pt x="2079" y="5408"/>
                    <a:pt x="2949" y="4260"/>
                  </a:cubicBezTo>
                  <a:cubicBezTo>
                    <a:pt x="3988" y="2900"/>
                    <a:pt x="4937" y="1396"/>
                    <a:pt x="5729" y="73"/>
                  </a:cubicBezTo>
                  <a:lnTo>
                    <a:pt x="5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6" name="Google Shape;846;p38"/>
          <p:cNvSpPr/>
          <p:nvPr/>
        </p:nvSpPr>
        <p:spPr>
          <a:xfrm flipH="1">
            <a:off x="5624747" y="4601000"/>
            <a:ext cx="444528" cy="198301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38"/>
          <p:cNvSpPr/>
          <p:nvPr/>
        </p:nvSpPr>
        <p:spPr>
          <a:xfrm flipH="1">
            <a:off x="2920548" y="4950323"/>
            <a:ext cx="610127" cy="272149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38"/>
          <p:cNvSpPr/>
          <p:nvPr/>
        </p:nvSpPr>
        <p:spPr>
          <a:xfrm>
            <a:off x="7996637" y="280735"/>
            <a:ext cx="1726627" cy="523549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38"/>
          <p:cNvSpPr/>
          <p:nvPr/>
        </p:nvSpPr>
        <p:spPr>
          <a:xfrm flipH="1">
            <a:off x="589262" y="924527"/>
            <a:ext cx="897583" cy="272174"/>
          </a:xfrm>
          <a:custGeom>
            <a:avLst/>
            <a:gdLst/>
            <a:ahLst/>
            <a:cxnLst/>
            <a:rect l="l" t="t" r="r" b="b"/>
            <a:pathLst>
              <a:path w="7958" h="2413" extrusionOk="0">
                <a:moveTo>
                  <a:pt x="5987" y="1"/>
                </a:moveTo>
                <a:cubicBezTo>
                  <a:pt x="5302" y="1"/>
                  <a:pt x="4651" y="320"/>
                  <a:pt x="4181" y="829"/>
                </a:cubicBezTo>
                <a:cubicBezTo>
                  <a:pt x="4103" y="914"/>
                  <a:pt x="4036" y="998"/>
                  <a:pt x="3970" y="1089"/>
                </a:cubicBezTo>
                <a:cubicBezTo>
                  <a:pt x="3970" y="1089"/>
                  <a:pt x="3659" y="723"/>
                  <a:pt x="3273" y="723"/>
                </a:cubicBezTo>
                <a:cubicBezTo>
                  <a:pt x="3056" y="723"/>
                  <a:pt x="2814" y="840"/>
                  <a:pt x="2592" y="1204"/>
                </a:cubicBezTo>
                <a:cubicBezTo>
                  <a:pt x="2592" y="1204"/>
                  <a:pt x="2289" y="804"/>
                  <a:pt x="1827" y="804"/>
                </a:cubicBezTo>
                <a:cubicBezTo>
                  <a:pt x="1569" y="804"/>
                  <a:pt x="1262" y="929"/>
                  <a:pt x="931" y="1319"/>
                </a:cubicBezTo>
                <a:cubicBezTo>
                  <a:pt x="0" y="2412"/>
                  <a:pt x="393" y="2412"/>
                  <a:pt x="393" y="2412"/>
                </a:cubicBezTo>
                <a:lnTo>
                  <a:pt x="7940" y="2291"/>
                </a:lnTo>
                <a:cubicBezTo>
                  <a:pt x="7958" y="2062"/>
                  <a:pt x="7946" y="1826"/>
                  <a:pt x="7897" y="1603"/>
                </a:cubicBezTo>
                <a:cubicBezTo>
                  <a:pt x="7825" y="1252"/>
                  <a:pt x="7662" y="926"/>
                  <a:pt x="7432" y="648"/>
                </a:cubicBezTo>
                <a:cubicBezTo>
                  <a:pt x="7178" y="346"/>
                  <a:pt x="6828" y="134"/>
                  <a:pt x="6447" y="50"/>
                </a:cubicBezTo>
                <a:cubicBezTo>
                  <a:pt x="6293" y="17"/>
                  <a:pt x="6139" y="1"/>
                  <a:pt x="598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38"/>
          <p:cNvSpPr/>
          <p:nvPr/>
        </p:nvSpPr>
        <p:spPr>
          <a:xfrm>
            <a:off x="1783915" y="607291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38"/>
          <p:cNvSpPr/>
          <p:nvPr/>
        </p:nvSpPr>
        <p:spPr>
          <a:xfrm>
            <a:off x="2071423" y="227120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38"/>
          <p:cNvSpPr/>
          <p:nvPr/>
        </p:nvSpPr>
        <p:spPr>
          <a:xfrm>
            <a:off x="1273738" y="241967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38"/>
          <p:cNvSpPr/>
          <p:nvPr/>
        </p:nvSpPr>
        <p:spPr>
          <a:xfrm>
            <a:off x="8175888" y="3724804"/>
            <a:ext cx="153835" cy="162316"/>
          </a:xfrm>
          <a:custGeom>
            <a:avLst/>
            <a:gdLst/>
            <a:ahLst/>
            <a:cxnLst/>
            <a:rect l="l" t="t" r="r" b="b"/>
            <a:pathLst>
              <a:path w="780" h="823" extrusionOk="0">
                <a:moveTo>
                  <a:pt x="212" y="0"/>
                </a:moveTo>
                <a:lnTo>
                  <a:pt x="272" y="314"/>
                </a:lnTo>
                <a:lnTo>
                  <a:pt x="0" y="496"/>
                </a:lnTo>
                <a:lnTo>
                  <a:pt x="296" y="544"/>
                </a:lnTo>
                <a:lnTo>
                  <a:pt x="284" y="822"/>
                </a:lnTo>
                <a:lnTo>
                  <a:pt x="508" y="568"/>
                </a:lnTo>
                <a:lnTo>
                  <a:pt x="780" y="617"/>
                </a:lnTo>
                <a:lnTo>
                  <a:pt x="780" y="617"/>
                </a:lnTo>
                <a:lnTo>
                  <a:pt x="604" y="351"/>
                </a:lnTo>
                <a:lnTo>
                  <a:pt x="737" y="115"/>
                </a:lnTo>
                <a:lnTo>
                  <a:pt x="459" y="212"/>
                </a:lnTo>
                <a:lnTo>
                  <a:pt x="21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38"/>
          <p:cNvSpPr/>
          <p:nvPr/>
        </p:nvSpPr>
        <p:spPr>
          <a:xfrm>
            <a:off x="4176765" y="419116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38"/>
          <p:cNvSpPr/>
          <p:nvPr/>
        </p:nvSpPr>
        <p:spPr>
          <a:xfrm>
            <a:off x="2986090" y="97235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38"/>
          <p:cNvSpPr/>
          <p:nvPr/>
        </p:nvSpPr>
        <p:spPr>
          <a:xfrm>
            <a:off x="8310960" y="2494558"/>
            <a:ext cx="223975" cy="192005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38"/>
          <p:cNvSpPr/>
          <p:nvPr/>
        </p:nvSpPr>
        <p:spPr>
          <a:xfrm>
            <a:off x="3574774" y="840498"/>
            <a:ext cx="153823" cy="131864"/>
          </a:xfrm>
          <a:custGeom>
            <a:avLst/>
            <a:gdLst/>
            <a:ahLst/>
            <a:cxnLst/>
            <a:rect l="l" t="t" r="r" b="b"/>
            <a:pathLst>
              <a:path w="1850" h="1586" extrusionOk="0">
                <a:moveTo>
                  <a:pt x="1068" y="81"/>
                </a:moveTo>
                <a:cubicBezTo>
                  <a:pt x="1456" y="81"/>
                  <a:pt x="1771" y="405"/>
                  <a:pt x="1771" y="794"/>
                </a:cubicBezTo>
                <a:cubicBezTo>
                  <a:pt x="1771" y="1225"/>
                  <a:pt x="1418" y="1510"/>
                  <a:pt x="1049" y="1510"/>
                </a:cubicBezTo>
                <a:cubicBezTo>
                  <a:pt x="874" y="1510"/>
                  <a:pt x="696" y="1446"/>
                  <a:pt x="550" y="1302"/>
                </a:cubicBezTo>
                <a:cubicBezTo>
                  <a:pt x="103" y="849"/>
                  <a:pt x="417" y="81"/>
                  <a:pt x="1058" y="81"/>
                </a:cubicBezTo>
                <a:cubicBezTo>
                  <a:pt x="1061" y="81"/>
                  <a:pt x="1065" y="81"/>
                  <a:pt x="1068" y="81"/>
                </a:cubicBezTo>
                <a:close/>
                <a:moveTo>
                  <a:pt x="1051" y="1"/>
                </a:moveTo>
                <a:cubicBezTo>
                  <a:pt x="856" y="1"/>
                  <a:pt x="658" y="72"/>
                  <a:pt x="496" y="232"/>
                </a:cubicBezTo>
                <a:cubicBezTo>
                  <a:pt x="0" y="734"/>
                  <a:pt x="351" y="1586"/>
                  <a:pt x="1058" y="1586"/>
                </a:cubicBezTo>
                <a:cubicBezTo>
                  <a:pt x="1493" y="1586"/>
                  <a:pt x="1843" y="1229"/>
                  <a:pt x="1849" y="794"/>
                </a:cubicBezTo>
                <a:cubicBezTo>
                  <a:pt x="1849" y="316"/>
                  <a:pt x="1459" y="1"/>
                  <a:pt x="1051" y="1"/>
                </a:cubicBezTo>
                <a:close/>
              </a:path>
            </a:pathLst>
          </a:cu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38"/>
          <p:cNvSpPr/>
          <p:nvPr/>
        </p:nvSpPr>
        <p:spPr>
          <a:xfrm>
            <a:off x="7495753" y="4021103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38"/>
          <p:cNvSpPr/>
          <p:nvPr/>
        </p:nvSpPr>
        <p:spPr>
          <a:xfrm>
            <a:off x="8396715" y="183977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38"/>
          <p:cNvSpPr/>
          <p:nvPr/>
        </p:nvSpPr>
        <p:spPr>
          <a:xfrm>
            <a:off x="8833715" y="2176828"/>
            <a:ext cx="52462" cy="52659"/>
          </a:xfrm>
          <a:custGeom>
            <a:avLst/>
            <a:gdLst/>
            <a:ahLst/>
            <a:cxnLst/>
            <a:rect l="l" t="t" r="r" b="b"/>
            <a:pathLst>
              <a:path w="266" h="267" extrusionOk="0">
                <a:moveTo>
                  <a:pt x="133" y="0"/>
                </a:moveTo>
                <a:cubicBezTo>
                  <a:pt x="61" y="0"/>
                  <a:pt x="0" y="61"/>
                  <a:pt x="0" y="133"/>
                </a:cubicBezTo>
                <a:cubicBezTo>
                  <a:pt x="0" y="206"/>
                  <a:pt x="61" y="266"/>
                  <a:pt x="133" y="266"/>
                </a:cubicBezTo>
                <a:cubicBezTo>
                  <a:pt x="206" y="266"/>
                  <a:pt x="266" y="206"/>
                  <a:pt x="266" y="133"/>
                </a:cubicBezTo>
                <a:cubicBezTo>
                  <a:pt x="266" y="61"/>
                  <a:pt x="206" y="0"/>
                  <a:pt x="1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29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arrio"/>
              <a:buNone/>
              <a:defRPr sz="2800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●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○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llerta"/>
              <a:buChar char="■"/>
              <a:defRPr>
                <a:solidFill>
                  <a:schemeClr val="accent2"/>
                </a:solidFill>
                <a:latin typeface="Allerta"/>
                <a:ea typeface="Allerta"/>
                <a:cs typeface="Allerta"/>
                <a:sym typeface="Allert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7" r:id="rId4"/>
    <p:sldLayoutId id="2147483658" r:id="rId5"/>
    <p:sldLayoutId id="2147483661" r:id="rId6"/>
    <p:sldLayoutId id="2147483664" r:id="rId7"/>
    <p:sldLayoutId id="2147483684" r:id="rId8"/>
    <p:sldLayoutId id="214748368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861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4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Relationship Id="rId43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13" Type="http://schemas.openxmlformats.org/officeDocument/2006/relationships/image" Target="../media/image39.png"/><Relationship Id="rId3" Type="http://schemas.openxmlformats.org/officeDocument/2006/relationships/audio" Target="../media/media6.mp3"/><Relationship Id="rId7" Type="http://schemas.openxmlformats.org/officeDocument/2006/relationships/audio" Target="../media/media8.mp3"/><Relationship Id="rId12" Type="http://schemas.openxmlformats.org/officeDocument/2006/relationships/image" Target="../media/image37.png"/><Relationship Id="rId2" Type="http://schemas.microsoft.com/office/2007/relationships/media" Target="../media/media6.mp3"/><Relationship Id="rId1" Type="http://schemas.openxmlformats.org/officeDocument/2006/relationships/tags" Target="../tags/tag11.xml"/><Relationship Id="rId6" Type="http://schemas.microsoft.com/office/2007/relationships/media" Target="../media/media8.mp3"/><Relationship Id="rId11" Type="http://schemas.openxmlformats.org/officeDocument/2006/relationships/image" Target="../media/image38.png"/><Relationship Id="rId5" Type="http://schemas.openxmlformats.org/officeDocument/2006/relationships/audio" Target="../media/media7.mp3"/><Relationship Id="rId15" Type="http://schemas.openxmlformats.org/officeDocument/2006/relationships/image" Target="../media/image36.png"/><Relationship Id="rId10" Type="http://schemas.openxmlformats.org/officeDocument/2006/relationships/image" Target="../media/image35.png"/><Relationship Id="rId4" Type="http://schemas.microsoft.com/office/2007/relationships/media" Target="../media/media7.mp3"/><Relationship Id="rId9" Type="http://schemas.openxmlformats.org/officeDocument/2006/relationships/notesSlide" Target="../notesSlides/notesSlide10.xml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Relationship Id="rId5" Type="http://schemas.openxmlformats.org/officeDocument/2006/relationships/image" Target="../media/image24.png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microsoft.com/office/2007/relationships/media" Target="../media/media9.mp3"/><Relationship Id="rId1" Type="http://schemas.openxmlformats.org/officeDocument/2006/relationships/tags" Target="../tags/tag15.xml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8.wdp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microsoft.com/office/2007/relationships/media" Target="../media/media9.mp3"/><Relationship Id="rId1" Type="http://schemas.openxmlformats.org/officeDocument/2006/relationships/tags" Target="../tags/tag16.xml"/><Relationship Id="rId6" Type="http://schemas.openxmlformats.org/officeDocument/2006/relationships/audio" Target="../media/audio4.wav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8.wdp"/><Relationship Id="rId1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microsoft.com/office/2007/relationships/media" Target="../media/media9.mp3"/><Relationship Id="rId1" Type="http://schemas.openxmlformats.org/officeDocument/2006/relationships/tags" Target="../tags/tag17.xml"/><Relationship Id="rId6" Type="http://schemas.openxmlformats.org/officeDocument/2006/relationships/audio" Target="../media/audio4.wav"/><Relationship Id="rId11" Type="http://schemas.openxmlformats.org/officeDocument/2006/relationships/image" Target="../media/image47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8.wdp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9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42.png"/><Relationship Id="rId2" Type="http://schemas.microsoft.com/office/2007/relationships/media" Target="../media/media9.mp3"/><Relationship Id="rId1" Type="http://schemas.openxmlformats.org/officeDocument/2006/relationships/tags" Target="../tags/tag18.xml"/><Relationship Id="rId6" Type="http://schemas.openxmlformats.org/officeDocument/2006/relationships/audio" Target="../media/audio4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8.wdp"/><Relationship Id="rId1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2.png"/><Relationship Id="rId3" Type="http://schemas.openxmlformats.org/officeDocument/2006/relationships/audio" Target="../media/media9.mp3"/><Relationship Id="rId7" Type="http://schemas.openxmlformats.org/officeDocument/2006/relationships/audio" Target="../media/audio5.wav"/><Relationship Id="rId12" Type="http://schemas.openxmlformats.org/officeDocument/2006/relationships/image" Target="../media/image39.png"/><Relationship Id="rId2" Type="http://schemas.microsoft.com/office/2007/relationships/media" Target="../media/media9.mp3"/><Relationship Id="rId1" Type="http://schemas.openxmlformats.org/officeDocument/2006/relationships/tags" Target="../tags/tag19.xml"/><Relationship Id="rId6" Type="http://schemas.openxmlformats.org/officeDocument/2006/relationships/audio" Target="../media/audio4.wav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24.png"/><Relationship Id="rId10" Type="http://schemas.openxmlformats.org/officeDocument/2006/relationships/image" Target="../media/image45.png"/><Relationship Id="rId4" Type="http://schemas.openxmlformats.org/officeDocument/2006/relationships/slideLayout" Target="../slideLayouts/slideLayout1.xml"/><Relationship Id="rId9" Type="http://schemas.microsoft.com/office/2007/relationships/hdphoto" Target="../media/hdphoto18.wdp"/><Relationship Id="rId1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png"/><Relationship Id="rId3" Type="http://schemas.openxmlformats.org/officeDocument/2006/relationships/audio" Target="../media/media10.mp3"/><Relationship Id="rId7" Type="http://schemas.openxmlformats.org/officeDocument/2006/relationships/image" Target="../media/image50.jpg"/><Relationship Id="rId12" Type="http://schemas.openxmlformats.org/officeDocument/2006/relationships/image" Target="../media/image55.png"/><Relationship Id="rId2" Type="http://schemas.microsoft.com/office/2007/relationships/media" Target="../media/media10.mp3"/><Relationship Id="rId1" Type="http://schemas.openxmlformats.org/officeDocument/2006/relationships/tags" Target="../tags/tag20.xml"/><Relationship Id="rId6" Type="http://schemas.openxmlformats.org/officeDocument/2006/relationships/image" Target="../media/image19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png"/><Relationship Id="rId3" Type="http://schemas.openxmlformats.org/officeDocument/2006/relationships/audio" Target="../media/media10.mp3"/><Relationship Id="rId7" Type="http://schemas.openxmlformats.org/officeDocument/2006/relationships/image" Target="../media/image50.jpg"/><Relationship Id="rId12" Type="http://schemas.openxmlformats.org/officeDocument/2006/relationships/image" Target="../media/image56.png"/><Relationship Id="rId2" Type="http://schemas.microsoft.com/office/2007/relationships/media" Target="../media/media10.mp3"/><Relationship Id="rId1" Type="http://schemas.openxmlformats.org/officeDocument/2006/relationships/tags" Target="../tags/tag21.xml"/><Relationship Id="rId6" Type="http://schemas.openxmlformats.org/officeDocument/2006/relationships/image" Target="../media/image19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20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png"/><Relationship Id="rId3" Type="http://schemas.openxmlformats.org/officeDocument/2006/relationships/audio" Target="../media/media10.mp3"/><Relationship Id="rId7" Type="http://schemas.openxmlformats.org/officeDocument/2006/relationships/image" Target="../media/image50.jpg"/><Relationship Id="rId12" Type="http://schemas.openxmlformats.org/officeDocument/2006/relationships/image" Target="../media/image57.png"/><Relationship Id="rId2" Type="http://schemas.microsoft.com/office/2007/relationships/media" Target="../media/media10.mp3"/><Relationship Id="rId1" Type="http://schemas.openxmlformats.org/officeDocument/2006/relationships/tags" Target="../tags/tag22.xml"/><Relationship Id="rId6" Type="http://schemas.openxmlformats.org/officeDocument/2006/relationships/image" Target="../media/image19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4.png"/><Relationship Id="rId3" Type="http://schemas.openxmlformats.org/officeDocument/2006/relationships/audio" Target="../media/media10.mp3"/><Relationship Id="rId7" Type="http://schemas.openxmlformats.org/officeDocument/2006/relationships/image" Target="../media/image50.jpg"/><Relationship Id="rId12" Type="http://schemas.openxmlformats.org/officeDocument/2006/relationships/image" Target="../media/image58.png"/><Relationship Id="rId2" Type="http://schemas.microsoft.com/office/2007/relationships/media" Target="../media/media10.mp3"/><Relationship Id="rId1" Type="http://schemas.openxmlformats.org/officeDocument/2006/relationships/tags" Target="../tags/tag23.xml"/><Relationship Id="rId6" Type="http://schemas.openxmlformats.org/officeDocument/2006/relationships/image" Target="../media/image19.pn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5.xml"/><Relationship Id="rId6" Type="http://schemas.microsoft.com/office/2007/relationships/hdphoto" Target="../media/hdphoto19.wdp"/><Relationship Id="rId5" Type="http://schemas.openxmlformats.org/officeDocument/2006/relationships/image" Target="../media/image60.png"/><Relationship Id="rId4" Type="http://schemas.openxmlformats.org/officeDocument/2006/relationships/image" Target="../media/image59.jpg"/><Relationship Id="rId9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6" Type="http://schemas.microsoft.com/office/2007/relationships/hdphoto" Target="../media/hdphoto19.wdp"/><Relationship Id="rId5" Type="http://schemas.openxmlformats.org/officeDocument/2006/relationships/image" Target="../media/image60.png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5" Type="http://schemas.openxmlformats.org/officeDocument/2006/relationships/image" Target="../media/image24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media11.mp3"/><Relationship Id="rId7" Type="http://schemas.openxmlformats.org/officeDocument/2006/relationships/image" Target="../media/image64.png"/><Relationship Id="rId2" Type="http://schemas.microsoft.com/office/2007/relationships/media" Target="../media/media11.mp3"/><Relationship Id="rId1" Type="http://schemas.openxmlformats.org/officeDocument/2006/relationships/tags" Target="../tags/tag29.xml"/><Relationship Id="rId6" Type="http://schemas.openxmlformats.org/officeDocument/2006/relationships/image" Target="../media/image63.jpe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video" Target="../media/media2.mp4"/><Relationship Id="rId7" Type="http://schemas.openxmlformats.org/officeDocument/2006/relationships/image" Target="../media/image28.png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microsoft.com/office/2007/relationships/hdphoto" Target="../media/hdphoto17.wdp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4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3.mp3"/><Relationship Id="rId7" Type="http://schemas.openxmlformats.org/officeDocument/2006/relationships/audio" Target="../media/audio2.wav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media4.mp3"/><Relationship Id="rId7" Type="http://schemas.openxmlformats.org/officeDocument/2006/relationships/audio" Target="../media/audio2.wav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5.mp3"/><Relationship Id="rId7" Type="http://schemas.openxmlformats.org/officeDocument/2006/relationships/audio" Target="../media/audio3.wav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audio" Target="../media/audio2.wav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xmlns="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6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085;p52"/>
          <p:cNvSpPr/>
          <p:nvPr/>
        </p:nvSpPr>
        <p:spPr>
          <a:xfrm rot="5400000">
            <a:off x="458055" y="518083"/>
            <a:ext cx="3801483" cy="4236788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085;p52"/>
          <p:cNvSpPr/>
          <p:nvPr/>
        </p:nvSpPr>
        <p:spPr>
          <a:xfrm rot="5400000">
            <a:off x="4931104" y="600283"/>
            <a:ext cx="3824422" cy="4049443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053" y="1202114"/>
            <a:ext cx="3342289" cy="2265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3037" y="1102529"/>
            <a:ext cx="3520555" cy="2384892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0" y="110341"/>
            <a:ext cx="4934620" cy="568095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Task 4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Listen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and repeat.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1140" y="2643244"/>
            <a:ext cx="778226" cy="84417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5788" y="2630147"/>
            <a:ext cx="747681" cy="8663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28E823B6-3466-FCFA-4345-86EE716A97BA}"/>
              </a:ext>
            </a:extLst>
          </p:cNvPr>
          <p:cNvGrpSpPr/>
          <p:nvPr/>
        </p:nvGrpSpPr>
        <p:grpSpPr>
          <a:xfrm>
            <a:off x="143446" y="3876545"/>
            <a:ext cx="4297487" cy="648059"/>
            <a:chOff x="143446" y="3876545"/>
            <a:chExt cx="4297487" cy="648059"/>
          </a:xfrm>
        </p:grpSpPr>
        <p:sp>
          <p:nvSpPr>
            <p:cNvPr id="47" name="Rounded Rectangle 46"/>
            <p:cNvSpPr/>
            <p:nvPr/>
          </p:nvSpPr>
          <p:spPr>
            <a:xfrm>
              <a:off x="143446" y="3876545"/>
              <a:ext cx="4297487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bg1">
                      <a:lumMod val="10000"/>
                    </a:schemeClr>
                  </a:solidFill>
                  <a:latin typeface="Myriad Pro" panose="020B0503030403020204" pitchFamily="34" charset="0"/>
                </a:rPr>
                <a:t>1. Do you go to school in summer?</a:t>
              </a:r>
              <a:r>
                <a:rPr lang="en-US" sz="2000" dirty="0">
                  <a:solidFill>
                    <a:schemeClr val="tx1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3200" dirty="0">
                  <a:solidFill>
                    <a:schemeClr val="tx1"/>
                  </a:solidFill>
                  <a:latin typeface="Myriad Pro" panose="020B0503030403020204" pitchFamily="34" charset="0"/>
                </a:rPr>
                <a:t/>
              </a:r>
              <a:br>
                <a:rPr lang="en-US" sz="3200" dirty="0">
                  <a:solidFill>
                    <a:schemeClr val="tx1"/>
                  </a:solidFill>
                  <a:latin typeface="Myriad Pro" panose="020B0503030403020204" pitchFamily="34" charset="0"/>
                </a:rPr>
              </a:br>
              <a:endParaRPr lang="en-US" sz="3200" b="1" dirty="0">
                <a:solidFill>
                  <a:schemeClr val="tx1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43446" y="4124494"/>
              <a:ext cx="390040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10000"/>
                    </a:schemeClr>
                  </a:solidFill>
                  <a:latin typeface="Myriad Pro" panose="020B0503030403020204" pitchFamily="34" charset="0"/>
                </a:rPr>
                <a:t>- Yes, I </a:t>
              </a:r>
              <a:r>
                <a:rPr lang="en-US" sz="2000">
                  <a:solidFill>
                    <a:schemeClr val="bg1">
                      <a:lumMod val="10000"/>
                    </a:schemeClr>
                  </a:solidFill>
                  <a:latin typeface="Myriad Pro" panose="020B0503030403020204" pitchFamily="34" charset="0"/>
                </a:rPr>
                <a:t>do .</a:t>
              </a:r>
              <a:endParaRPr lang="en-US" sz="2000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31722BC-786B-BAE5-396D-D75DBF049356}"/>
              </a:ext>
            </a:extLst>
          </p:cNvPr>
          <p:cNvGrpSpPr/>
          <p:nvPr/>
        </p:nvGrpSpPr>
        <p:grpSpPr>
          <a:xfrm>
            <a:off x="4802068" y="3662918"/>
            <a:ext cx="4586686" cy="770129"/>
            <a:chOff x="4802068" y="3662918"/>
            <a:chExt cx="4586686" cy="770129"/>
          </a:xfrm>
        </p:grpSpPr>
        <p:sp>
          <p:nvSpPr>
            <p:cNvPr id="48" name="Rectangle 47"/>
            <p:cNvSpPr/>
            <p:nvPr/>
          </p:nvSpPr>
          <p:spPr>
            <a:xfrm>
              <a:off x="4816754" y="3662918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rgbClr val="242021"/>
                  </a:solidFill>
                  <a:latin typeface="Myriad Pro" panose="020B0503030403020204" pitchFamily="34" charset="0"/>
                </a:rPr>
                <a:t>2. Do they swim in winter?</a:t>
              </a:r>
              <a:br>
                <a:rPr lang="en-US" sz="2000" dirty="0">
                  <a:solidFill>
                    <a:srgbClr val="242021"/>
                  </a:solidFill>
                  <a:latin typeface="Myriad Pro" panose="020B0503030403020204" pitchFamily="34" charset="0"/>
                </a:rPr>
              </a:br>
              <a:endParaRPr lang="en-US" sz="2000" dirty="0">
                <a:latin typeface="Myriad Pro" panose="020B050303040302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802068" y="4032937"/>
              <a:ext cx="21082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242021"/>
                  </a:solidFill>
                  <a:latin typeface="Myriad Pro" panose="020B0503030403020204" pitchFamily="34" charset="0"/>
                </a:rPr>
                <a:t>- No, they don’t.</a:t>
              </a:r>
              <a:r>
                <a:rPr lang="en-US" sz="2000" dirty="0">
                  <a:latin typeface="Myriad Pro" panose="020B0503030403020204" pitchFamily="34" charset="0"/>
                </a:rPr>
                <a:t> 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9" name="10.6.mp3" descr="10.6.mp3">
            <a:hlinkClick r:id="" action="ppaction://media"/>
            <a:extLst>
              <a:ext uri="{FF2B5EF4-FFF2-40B4-BE49-F238E27FC236}">
                <a16:creationId xmlns:a16="http://schemas.microsoft.com/office/drawing/2014/main" xmlns="" id="{4B761E05-8EF4-5984-A881-F9A9AD843B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82385" y="40445"/>
            <a:ext cx="707886" cy="707886"/>
          </a:xfrm>
          <a:prstGeom prst="rect">
            <a:avLst/>
          </a:prstGeom>
        </p:spPr>
      </p:pic>
      <p:pic>
        <p:nvPicPr>
          <p:cNvPr id="11" name="10.6-4.mp3" descr="10.6-4.mp3">
            <a:hlinkClick r:id="" action="ppaction://media"/>
            <a:extLst>
              <a:ext uri="{FF2B5EF4-FFF2-40B4-BE49-F238E27FC236}">
                <a16:creationId xmlns:a16="http://schemas.microsoft.com/office/drawing/2014/main" xmlns="" id="{62E33588-DC71-37AE-CAEA-BCEC569AC7F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32896" y="3924763"/>
            <a:ext cx="707886" cy="707886"/>
          </a:xfrm>
          <a:prstGeom prst="rect">
            <a:avLst/>
          </a:prstGeom>
        </p:spPr>
      </p:pic>
      <p:pic>
        <p:nvPicPr>
          <p:cNvPr id="12" name="10.6-5.mp3" descr="10.6-5.mp3">
            <a:hlinkClick r:id="" action="ppaction://media"/>
            <a:extLst>
              <a:ext uri="{FF2B5EF4-FFF2-40B4-BE49-F238E27FC236}">
                <a16:creationId xmlns:a16="http://schemas.microsoft.com/office/drawing/2014/main" xmlns="" id="{C09B7EE8-D2AD-CB31-60CC-C1FEB9738A75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055011" y="382659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347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0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76" y="610774"/>
            <a:ext cx="4577125" cy="427472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8062" y="1416905"/>
            <a:ext cx="4887654" cy="24051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● Do you go to school in</a:t>
            </a:r>
            <a:b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summer?</a:t>
            </a:r>
            <a:b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- Yes, I do.</a:t>
            </a:r>
            <a:b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● Do they swim in winter?</a:t>
            </a:r>
            <a:b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Myriad Pro" panose="020B0503030403020204" pitchFamily="34" charset="0"/>
              </a:rPr>
              <a:t>- No, they don’t.</a:t>
            </a:r>
            <a:endParaRPr lang="en-US" sz="2400" dirty="0">
              <a:latin typeface="Myriad Pro" panose="020B0503030403020204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5886273" y="711161"/>
            <a:ext cx="3179980" cy="517358"/>
          </a:xfrm>
          <a:prstGeom prst="wedgeRoundRectCallout">
            <a:avLst>
              <a:gd name="adj1" fmla="val 1337"/>
              <a:gd name="adj2" fmla="val 144102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Daily Activities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37000" y="1846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080" y="417665"/>
            <a:ext cx="4059796" cy="78820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rgbClr val="000000"/>
                </a:solidFill>
                <a:latin typeface="Comic Sans MS" panose="030F0702030302020204" pitchFamily="66" charset="0"/>
              </a:rPr>
              <a:t>Grammar: 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present tense – Yes/No questions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3319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Picture 299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0"/>
            <a:ext cx="9350183" cy="5143500"/>
          </a:xfrm>
          <a:prstGeom prst="rect">
            <a:avLst/>
          </a:prstGeom>
        </p:spPr>
      </p:pic>
      <p:sp>
        <p:nvSpPr>
          <p:cNvPr id="1244" name="Google Shape;1244;p46"/>
          <p:cNvSpPr txBox="1">
            <a:spLocks noGrp="1"/>
          </p:cNvSpPr>
          <p:nvPr>
            <p:ph type="title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Comic Sans MS" panose="030F0702030302020204" pitchFamily="66" charset="0"/>
              </a:rPr>
              <a:t>03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45" name="Google Shape;1245;p46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Practice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1247" name="Google Shape;1247;p46"/>
          <p:cNvGrpSpPr/>
          <p:nvPr/>
        </p:nvGrpSpPr>
        <p:grpSpPr>
          <a:xfrm>
            <a:off x="7294450" y="1468713"/>
            <a:ext cx="1979195" cy="755783"/>
            <a:chOff x="7294450" y="1468713"/>
            <a:chExt cx="1979195" cy="755783"/>
          </a:xfrm>
        </p:grpSpPr>
        <p:sp>
          <p:nvSpPr>
            <p:cNvPr id="1248" name="Google Shape;1248;p46"/>
            <p:cNvSpPr/>
            <p:nvPr/>
          </p:nvSpPr>
          <p:spPr>
            <a:xfrm flipH="1">
              <a:off x="7960872" y="1529275"/>
              <a:ext cx="1312773" cy="695221"/>
            </a:xfrm>
            <a:custGeom>
              <a:avLst/>
              <a:gdLst/>
              <a:ahLst/>
              <a:cxnLst/>
              <a:rect l="l" t="t" r="r" b="b"/>
              <a:pathLst>
                <a:path w="8975" h="4753" extrusionOk="0">
                  <a:moveTo>
                    <a:pt x="4334" y="1496"/>
                  </a:moveTo>
                  <a:cubicBezTo>
                    <a:pt x="4612" y="2100"/>
                    <a:pt x="4660" y="2807"/>
                    <a:pt x="4394" y="3418"/>
                  </a:cubicBezTo>
                  <a:cubicBezTo>
                    <a:pt x="4261" y="3732"/>
                    <a:pt x="4008" y="3992"/>
                    <a:pt x="3742" y="4094"/>
                  </a:cubicBezTo>
                  <a:cubicBezTo>
                    <a:pt x="3672" y="4124"/>
                    <a:pt x="3599" y="4138"/>
                    <a:pt x="3529" y="4138"/>
                  </a:cubicBezTo>
                  <a:cubicBezTo>
                    <a:pt x="3294" y="4138"/>
                    <a:pt x="3074" y="3985"/>
                    <a:pt x="3005" y="3744"/>
                  </a:cubicBezTo>
                  <a:cubicBezTo>
                    <a:pt x="2908" y="3460"/>
                    <a:pt x="2968" y="3049"/>
                    <a:pt x="3143" y="2717"/>
                  </a:cubicBezTo>
                  <a:cubicBezTo>
                    <a:pt x="3421" y="2203"/>
                    <a:pt x="3832" y="1780"/>
                    <a:pt x="4334" y="1496"/>
                  </a:cubicBezTo>
                  <a:close/>
                  <a:moveTo>
                    <a:pt x="7772" y="2239"/>
                  </a:moveTo>
                  <a:cubicBezTo>
                    <a:pt x="8014" y="2602"/>
                    <a:pt x="8146" y="3031"/>
                    <a:pt x="8140" y="3466"/>
                  </a:cubicBezTo>
                  <a:cubicBezTo>
                    <a:pt x="8134" y="3828"/>
                    <a:pt x="7965" y="4209"/>
                    <a:pt x="7724" y="4421"/>
                  </a:cubicBezTo>
                  <a:cubicBezTo>
                    <a:pt x="7600" y="4542"/>
                    <a:pt x="7442" y="4600"/>
                    <a:pt x="7285" y="4600"/>
                  </a:cubicBezTo>
                  <a:cubicBezTo>
                    <a:pt x="7065" y="4600"/>
                    <a:pt x="6849" y="4487"/>
                    <a:pt x="6733" y="4276"/>
                  </a:cubicBezTo>
                  <a:cubicBezTo>
                    <a:pt x="6575" y="4022"/>
                    <a:pt x="6533" y="3714"/>
                    <a:pt x="6618" y="3430"/>
                  </a:cubicBezTo>
                  <a:cubicBezTo>
                    <a:pt x="6787" y="2928"/>
                    <a:pt x="7246" y="2578"/>
                    <a:pt x="7675" y="2300"/>
                  </a:cubicBezTo>
                  <a:lnTo>
                    <a:pt x="7772" y="2239"/>
                  </a:lnTo>
                  <a:close/>
                  <a:moveTo>
                    <a:pt x="2295" y="0"/>
                  </a:moveTo>
                  <a:cubicBezTo>
                    <a:pt x="1390" y="0"/>
                    <a:pt x="476" y="481"/>
                    <a:pt x="38" y="1279"/>
                  </a:cubicBezTo>
                  <a:cubicBezTo>
                    <a:pt x="0" y="1341"/>
                    <a:pt x="52" y="1395"/>
                    <a:pt x="105" y="1395"/>
                  </a:cubicBezTo>
                  <a:cubicBezTo>
                    <a:pt x="129" y="1395"/>
                    <a:pt x="154" y="1384"/>
                    <a:pt x="171" y="1357"/>
                  </a:cubicBezTo>
                  <a:cubicBezTo>
                    <a:pt x="583" y="601"/>
                    <a:pt x="1446" y="152"/>
                    <a:pt x="2298" y="152"/>
                  </a:cubicBezTo>
                  <a:cubicBezTo>
                    <a:pt x="2631" y="152"/>
                    <a:pt x="2962" y="220"/>
                    <a:pt x="3264" y="366"/>
                  </a:cubicBezTo>
                  <a:cubicBezTo>
                    <a:pt x="3693" y="584"/>
                    <a:pt x="4044" y="928"/>
                    <a:pt x="4267" y="1357"/>
                  </a:cubicBezTo>
                  <a:cubicBezTo>
                    <a:pt x="3736" y="1659"/>
                    <a:pt x="3301" y="2106"/>
                    <a:pt x="3011" y="2644"/>
                  </a:cubicBezTo>
                  <a:cubicBezTo>
                    <a:pt x="2811" y="3019"/>
                    <a:pt x="2751" y="3466"/>
                    <a:pt x="2860" y="3786"/>
                  </a:cubicBezTo>
                  <a:cubicBezTo>
                    <a:pt x="2948" y="4094"/>
                    <a:pt x="3231" y="4286"/>
                    <a:pt x="3530" y="4286"/>
                  </a:cubicBezTo>
                  <a:cubicBezTo>
                    <a:pt x="3619" y="4286"/>
                    <a:pt x="3709" y="4269"/>
                    <a:pt x="3796" y="4233"/>
                  </a:cubicBezTo>
                  <a:cubicBezTo>
                    <a:pt x="4098" y="4118"/>
                    <a:pt x="4382" y="3822"/>
                    <a:pt x="4533" y="3478"/>
                  </a:cubicBezTo>
                  <a:cubicBezTo>
                    <a:pt x="4817" y="2825"/>
                    <a:pt x="4769" y="2064"/>
                    <a:pt x="4467" y="1424"/>
                  </a:cubicBezTo>
                  <a:cubicBezTo>
                    <a:pt x="4855" y="1222"/>
                    <a:pt x="5283" y="1117"/>
                    <a:pt x="5715" y="1117"/>
                  </a:cubicBezTo>
                  <a:cubicBezTo>
                    <a:pt x="5814" y="1117"/>
                    <a:pt x="5914" y="1122"/>
                    <a:pt x="6014" y="1134"/>
                  </a:cubicBezTo>
                  <a:cubicBezTo>
                    <a:pt x="6684" y="1224"/>
                    <a:pt x="7282" y="1575"/>
                    <a:pt x="7687" y="2119"/>
                  </a:cubicBezTo>
                  <a:cubicBezTo>
                    <a:pt x="7657" y="2137"/>
                    <a:pt x="7627" y="2155"/>
                    <a:pt x="7597" y="2173"/>
                  </a:cubicBezTo>
                  <a:cubicBezTo>
                    <a:pt x="7143" y="2469"/>
                    <a:pt x="6660" y="2838"/>
                    <a:pt x="6479" y="3381"/>
                  </a:cubicBezTo>
                  <a:cubicBezTo>
                    <a:pt x="6382" y="3714"/>
                    <a:pt x="6424" y="4070"/>
                    <a:pt x="6606" y="4360"/>
                  </a:cubicBezTo>
                  <a:cubicBezTo>
                    <a:pt x="6733" y="4572"/>
                    <a:pt x="6944" y="4711"/>
                    <a:pt x="7192" y="4747"/>
                  </a:cubicBezTo>
                  <a:cubicBezTo>
                    <a:pt x="7222" y="4753"/>
                    <a:pt x="7252" y="4753"/>
                    <a:pt x="7282" y="4753"/>
                  </a:cubicBezTo>
                  <a:cubicBezTo>
                    <a:pt x="7482" y="4747"/>
                    <a:pt x="7675" y="4668"/>
                    <a:pt x="7826" y="4529"/>
                  </a:cubicBezTo>
                  <a:cubicBezTo>
                    <a:pt x="8116" y="4251"/>
                    <a:pt x="8285" y="3865"/>
                    <a:pt x="8298" y="3460"/>
                  </a:cubicBezTo>
                  <a:cubicBezTo>
                    <a:pt x="8298" y="2995"/>
                    <a:pt x="8159" y="2541"/>
                    <a:pt x="7899" y="2155"/>
                  </a:cubicBezTo>
                  <a:cubicBezTo>
                    <a:pt x="8291" y="1907"/>
                    <a:pt x="8684" y="1647"/>
                    <a:pt x="8950" y="1254"/>
                  </a:cubicBezTo>
                  <a:cubicBezTo>
                    <a:pt x="8974" y="1224"/>
                    <a:pt x="8962" y="1176"/>
                    <a:pt x="8932" y="1152"/>
                  </a:cubicBezTo>
                  <a:cubicBezTo>
                    <a:pt x="8919" y="1143"/>
                    <a:pt x="8904" y="1139"/>
                    <a:pt x="8889" y="1139"/>
                  </a:cubicBezTo>
                  <a:cubicBezTo>
                    <a:pt x="8863" y="1139"/>
                    <a:pt x="8839" y="1151"/>
                    <a:pt x="8823" y="1170"/>
                  </a:cubicBezTo>
                  <a:cubicBezTo>
                    <a:pt x="8575" y="1538"/>
                    <a:pt x="8189" y="1792"/>
                    <a:pt x="7814" y="2034"/>
                  </a:cubicBezTo>
                  <a:cubicBezTo>
                    <a:pt x="7385" y="1454"/>
                    <a:pt x="6745" y="1073"/>
                    <a:pt x="6032" y="977"/>
                  </a:cubicBezTo>
                  <a:cubicBezTo>
                    <a:pt x="5928" y="965"/>
                    <a:pt x="5823" y="960"/>
                    <a:pt x="5719" y="960"/>
                  </a:cubicBezTo>
                  <a:cubicBezTo>
                    <a:pt x="5262" y="960"/>
                    <a:pt x="4809" y="1068"/>
                    <a:pt x="4400" y="1285"/>
                  </a:cubicBezTo>
                  <a:cubicBezTo>
                    <a:pt x="4159" y="832"/>
                    <a:pt x="3784" y="463"/>
                    <a:pt x="3331" y="233"/>
                  </a:cubicBezTo>
                  <a:cubicBezTo>
                    <a:pt x="3007" y="75"/>
                    <a:pt x="2652" y="0"/>
                    <a:pt x="22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46"/>
            <p:cNvGrpSpPr/>
            <p:nvPr/>
          </p:nvGrpSpPr>
          <p:grpSpPr>
            <a:xfrm flipH="1">
              <a:off x="7294450" y="1468713"/>
              <a:ext cx="567616" cy="286712"/>
              <a:chOff x="-88337" y="1815053"/>
              <a:chExt cx="809378" cy="408771"/>
            </a:xfrm>
          </p:grpSpPr>
          <p:sp>
            <p:nvSpPr>
              <p:cNvPr id="1250" name="Google Shape;1250;p46"/>
              <p:cNvSpPr/>
              <p:nvPr/>
            </p:nvSpPr>
            <p:spPr>
              <a:xfrm>
                <a:off x="-88337" y="1815053"/>
                <a:ext cx="809378" cy="408771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103" extrusionOk="0">
                    <a:moveTo>
                      <a:pt x="4163" y="0"/>
                    </a:moveTo>
                    <a:lnTo>
                      <a:pt x="0" y="326"/>
                    </a:lnTo>
                    <a:lnTo>
                      <a:pt x="1257" y="882"/>
                    </a:lnTo>
                    <a:lnTo>
                      <a:pt x="979" y="1487"/>
                    </a:lnTo>
                    <a:lnTo>
                      <a:pt x="1608" y="1354"/>
                    </a:lnTo>
                    <a:cubicBezTo>
                      <a:pt x="1620" y="1390"/>
                      <a:pt x="1626" y="1420"/>
                      <a:pt x="1632" y="1456"/>
                    </a:cubicBezTo>
                    <a:lnTo>
                      <a:pt x="1819" y="2103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152298" y="1881918"/>
                <a:ext cx="354929" cy="207981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070" extrusionOk="0">
                    <a:moveTo>
                      <a:pt x="1826" y="1"/>
                    </a:moveTo>
                    <a:lnTo>
                      <a:pt x="1" y="514"/>
                    </a:lnTo>
                    <a:lnTo>
                      <a:pt x="382" y="1070"/>
                    </a:lnTo>
                    <a:lnTo>
                      <a:pt x="400" y="629"/>
                    </a:lnTo>
                    <a:lnTo>
                      <a:pt x="18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70272" y="1981826"/>
                <a:ext cx="153945" cy="137617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08" extrusionOk="0">
                    <a:moveTo>
                      <a:pt x="423" y="0"/>
                    </a:moveTo>
                    <a:lnTo>
                      <a:pt x="0" y="707"/>
                    </a:lnTo>
                    <a:lnTo>
                      <a:pt x="792" y="50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3" name="Google Shape;1253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2231;p64"/>
          <p:cNvGrpSpPr/>
          <p:nvPr/>
        </p:nvGrpSpPr>
        <p:grpSpPr>
          <a:xfrm>
            <a:off x="6452279" y="2249353"/>
            <a:ext cx="2381185" cy="2752602"/>
            <a:chOff x="6909000" y="2423704"/>
            <a:chExt cx="2161962" cy="2499184"/>
          </a:xfrm>
        </p:grpSpPr>
        <p:sp>
          <p:nvSpPr>
            <p:cNvPr id="33" name="Google Shape;2232;p64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233;p64"/>
            <p:cNvGrpSpPr/>
            <p:nvPr/>
          </p:nvGrpSpPr>
          <p:grpSpPr>
            <a:xfrm>
              <a:off x="7087670" y="2423704"/>
              <a:ext cx="1502704" cy="2499184"/>
              <a:chOff x="7087670" y="2423704"/>
              <a:chExt cx="1502704" cy="2499184"/>
            </a:xfrm>
          </p:grpSpPr>
          <p:sp>
            <p:nvSpPr>
              <p:cNvPr id="119" name="Google Shape;2239;p64"/>
              <p:cNvSpPr/>
              <p:nvPr/>
            </p:nvSpPr>
            <p:spPr>
              <a:xfrm rot="20312599" flipH="1">
                <a:off x="7165144" y="4215635"/>
                <a:ext cx="33806" cy="53979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88" extrusionOk="0">
                    <a:moveTo>
                      <a:pt x="73" y="0"/>
                    </a:moveTo>
                    <a:lnTo>
                      <a:pt x="1" y="25"/>
                    </a:lnTo>
                    <a:lnTo>
                      <a:pt x="176" y="387"/>
                    </a:lnTo>
                    <a:lnTo>
                      <a:pt x="243" y="35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240;p64"/>
              <p:cNvSpPr/>
              <p:nvPr/>
            </p:nvSpPr>
            <p:spPr>
              <a:xfrm>
                <a:off x="7935538" y="4363491"/>
                <a:ext cx="444526" cy="414691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41;p64"/>
              <p:cNvSpPr/>
              <p:nvPr/>
            </p:nvSpPr>
            <p:spPr>
              <a:xfrm>
                <a:off x="8008110" y="4390475"/>
                <a:ext cx="148082" cy="104302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42;p64"/>
              <p:cNvSpPr/>
              <p:nvPr/>
            </p:nvSpPr>
            <p:spPr>
              <a:xfrm>
                <a:off x="8221911" y="4633752"/>
                <a:ext cx="117599" cy="144708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43;p64"/>
              <p:cNvSpPr/>
              <p:nvPr/>
            </p:nvSpPr>
            <p:spPr>
              <a:xfrm>
                <a:off x="8062224" y="4594884"/>
                <a:ext cx="245964" cy="108356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44;p64"/>
              <p:cNvSpPr/>
              <p:nvPr/>
            </p:nvSpPr>
            <p:spPr>
              <a:xfrm>
                <a:off x="8147521" y="4663952"/>
                <a:ext cx="31462" cy="5746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45;p64"/>
              <p:cNvSpPr/>
              <p:nvPr/>
            </p:nvSpPr>
            <p:spPr>
              <a:xfrm>
                <a:off x="8172970" y="4668706"/>
                <a:ext cx="31322" cy="57744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46;p64"/>
              <p:cNvSpPr/>
              <p:nvPr/>
            </p:nvSpPr>
            <p:spPr>
              <a:xfrm>
                <a:off x="8200797" y="4678213"/>
                <a:ext cx="31322" cy="5830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47;p64"/>
              <p:cNvSpPr/>
              <p:nvPr/>
            </p:nvSpPr>
            <p:spPr>
              <a:xfrm>
                <a:off x="8101936" y="4364330"/>
                <a:ext cx="278965" cy="406442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48;p64"/>
              <p:cNvSpPr/>
              <p:nvPr/>
            </p:nvSpPr>
            <p:spPr>
              <a:xfrm>
                <a:off x="7275640" y="3619428"/>
                <a:ext cx="690370" cy="31417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249;p64"/>
              <p:cNvSpPr/>
              <p:nvPr/>
            </p:nvSpPr>
            <p:spPr>
              <a:xfrm>
                <a:off x="7327983" y="3673988"/>
                <a:ext cx="514714" cy="262237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50;p64"/>
              <p:cNvSpPr/>
              <p:nvPr/>
            </p:nvSpPr>
            <p:spPr>
              <a:xfrm>
                <a:off x="7594211" y="3639531"/>
                <a:ext cx="289872" cy="3345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251;p64"/>
              <p:cNvSpPr/>
              <p:nvPr/>
            </p:nvSpPr>
            <p:spPr>
              <a:xfrm>
                <a:off x="7295953" y="4040799"/>
                <a:ext cx="791728" cy="6800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252;p64"/>
              <p:cNvSpPr/>
              <p:nvPr/>
            </p:nvSpPr>
            <p:spPr>
              <a:xfrm>
                <a:off x="7536741" y="4035346"/>
                <a:ext cx="746982" cy="75625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253;p64"/>
              <p:cNvSpPr/>
              <p:nvPr/>
            </p:nvSpPr>
            <p:spPr>
              <a:xfrm>
                <a:off x="7559533" y="4287432"/>
                <a:ext cx="217299" cy="465583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254;p64"/>
              <p:cNvSpPr/>
              <p:nvPr/>
            </p:nvSpPr>
            <p:spPr>
              <a:xfrm>
                <a:off x="7984479" y="4545529"/>
                <a:ext cx="100679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55;p64"/>
              <p:cNvSpPr/>
              <p:nvPr/>
            </p:nvSpPr>
            <p:spPr>
              <a:xfrm>
                <a:off x="7935538" y="4099940"/>
                <a:ext cx="232401" cy="1209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56;p64"/>
              <p:cNvSpPr/>
              <p:nvPr/>
            </p:nvSpPr>
            <p:spPr>
              <a:xfrm>
                <a:off x="7790114" y="3432466"/>
                <a:ext cx="266380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257;p64"/>
              <p:cNvSpPr/>
              <p:nvPr/>
            </p:nvSpPr>
            <p:spPr>
              <a:xfrm>
                <a:off x="7790114" y="3432466"/>
                <a:ext cx="246943" cy="215594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58;p64"/>
              <p:cNvSpPr/>
              <p:nvPr/>
            </p:nvSpPr>
            <p:spPr>
              <a:xfrm>
                <a:off x="7491016" y="2527446"/>
                <a:ext cx="1013222" cy="99170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59;p64"/>
              <p:cNvSpPr/>
              <p:nvPr/>
            </p:nvSpPr>
            <p:spPr>
              <a:xfrm>
                <a:off x="7731805" y="3626388"/>
                <a:ext cx="476687" cy="515637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60;p64"/>
              <p:cNvSpPr/>
              <p:nvPr/>
            </p:nvSpPr>
            <p:spPr>
              <a:xfrm>
                <a:off x="8297979" y="3096911"/>
                <a:ext cx="109069" cy="12625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61;p64"/>
              <p:cNvSpPr/>
              <p:nvPr/>
            </p:nvSpPr>
            <p:spPr>
              <a:xfrm>
                <a:off x="7594211" y="2878101"/>
                <a:ext cx="149340" cy="80673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62;p64"/>
              <p:cNvSpPr/>
              <p:nvPr/>
            </p:nvSpPr>
            <p:spPr>
              <a:xfrm>
                <a:off x="7968398" y="2931231"/>
                <a:ext cx="143887" cy="9423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63;p64"/>
              <p:cNvSpPr/>
              <p:nvPr/>
            </p:nvSpPr>
            <p:spPr>
              <a:xfrm>
                <a:off x="7732783" y="3013162"/>
                <a:ext cx="66001" cy="13142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264;p64"/>
              <p:cNvSpPr/>
              <p:nvPr/>
            </p:nvSpPr>
            <p:spPr>
              <a:xfrm>
                <a:off x="7584283" y="2965625"/>
                <a:ext cx="135917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265;p64"/>
              <p:cNvSpPr/>
              <p:nvPr/>
            </p:nvSpPr>
            <p:spPr>
              <a:xfrm>
                <a:off x="7940152" y="3051751"/>
                <a:ext cx="136616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266;p64"/>
              <p:cNvSpPr/>
              <p:nvPr/>
            </p:nvSpPr>
            <p:spPr>
              <a:xfrm>
                <a:off x="7603440" y="3141372"/>
                <a:ext cx="360906" cy="201613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267;p64"/>
              <p:cNvSpPr/>
              <p:nvPr/>
            </p:nvSpPr>
            <p:spPr>
              <a:xfrm>
                <a:off x="7732783" y="3203589"/>
                <a:ext cx="36356" cy="1301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268;p64"/>
              <p:cNvSpPr/>
              <p:nvPr/>
            </p:nvSpPr>
            <p:spPr>
              <a:xfrm>
                <a:off x="7867860" y="3220507"/>
                <a:ext cx="7831" cy="115906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269;p64"/>
              <p:cNvSpPr/>
              <p:nvPr/>
            </p:nvSpPr>
            <p:spPr>
              <a:xfrm>
                <a:off x="7617843" y="3157171"/>
                <a:ext cx="71874" cy="96332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270;p64"/>
              <p:cNvSpPr/>
              <p:nvPr/>
            </p:nvSpPr>
            <p:spPr>
              <a:xfrm>
                <a:off x="7554779" y="2987156"/>
                <a:ext cx="9089" cy="7270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271;p64"/>
              <p:cNvSpPr/>
              <p:nvPr/>
            </p:nvSpPr>
            <p:spPr>
              <a:xfrm>
                <a:off x="7799483" y="3073981"/>
                <a:ext cx="10348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72;p64"/>
              <p:cNvSpPr/>
              <p:nvPr/>
            </p:nvSpPr>
            <p:spPr>
              <a:xfrm>
                <a:off x="7654758" y="3083628"/>
                <a:ext cx="1104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273;p64"/>
              <p:cNvSpPr/>
              <p:nvPr/>
            </p:nvSpPr>
            <p:spPr>
              <a:xfrm>
                <a:off x="7605817" y="3057483"/>
                <a:ext cx="10627" cy="936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274;p64"/>
              <p:cNvSpPr/>
              <p:nvPr/>
            </p:nvSpPr>
            <p:spPr>
              <a:xfrm>
                <a:off x="7659932" y="3044760"/>
                <a:ext cx="1062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275;p64"/>
              <p:cNvSpPr/>
              <p:nvPr/>
            </p:nvSpPr>
            <p:spPr>
              <a:xfrm>
                <a:off x="7558275" y="3024347"/>
                <a:ext cx="1146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276;p64"/>
              <p:cNvSpPr/>
              <p:nvPr/>
            </p:nvSpPr>
            <p:spPr>
              <a:xfrm>
                <a:off x="7845627" y="3118862"/>
                <a:ext cx="11466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77;p64"/>
              <p:cNvSpPr/>
              <p:nvPr/>
            </p:nvSpPr>
            <p:spPr>
              <a:xfrm>
                <a:off x="8058030" y="3196599"/>
                <a:ext cx="936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78;p64"/>
              <p:cNvSpPr/>
              <p:nvPr/>
            </p:nvSpPr>
            <p:spPr>
              <a:xfrm>
                <a:off x="8049500" y="3143329"/>
                <a:ext cx="950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79;p64"/>
              <p:cNvSpPr/>
              <p:nvPr/>
            </p:nvSpPr>
            <p:spPr>
              <a:xfrm>
                <a:off x="7848703" y="3075939"/>
                <a:ext cx="1174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80;p64"/>
              <p:cNvSpPr/>
              <p:nvPr/>
            </p:nvSpPr>
            <p:spPr>
              <a:xfrm>
                <a:off x="7994267" y="3186532"/>
                <a:ext cx="10627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81;p64"/>
              <p:cNvSpPr/>
              <p:nvPr/>
            </p:nvSpPr>
            <p:spPr>
              <a:xfrm>
                <a:off x="7895826" y="3145986"/>
                <a:ext cx="10208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82;p64"/>
              <p:cNvSpPr/>
              <p:nvPr/>
            </p:nvSpPr>
            <p:spPr>
              <a:xfrm>
                <a:off x="7708173" y="3027003"/>
                <a:ext cx="10348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83;p64"/>
              <p:cNvSpPr/>
              <p:nvPr/>
            </p:nvSpPr>
            <p:spPr>
              <a:xfrm>
                <a:off x="7519821" y="2423704"/>
                <a:ext cx="1070553" cy="9185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284;p64"/>
              <p:cNvSpPr/>
              <p:nvPr/>
            </p:nvSpPr>
            <p:spPr>
              <a:xfrm>
                <a:off x="8234636" y="3181778"/>
                <a:ext cx="241070" cy="26886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285;p64"/>
              <p:cNvSpPr/>
              <p:nvPr/>
            </p:nvSpPr>
            <p:spPr>
              <a:xfrm>
                <a:off x="8290288" y="3263430"/>
                <a:ext cx="114243" cy="9829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286;p64"/>
              <p:cNvSpPr/>
              <p:nvPr/>
            </p:nvSpPr>
            <p:spPr>
              <a:xfrm>
                <a:off x="8351954" y="3332778"/>
                <a:ext cx="1119" cy="979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287;p64"/>
              <p:cNvSpPr/>
              <p:nvPr/>
            </p:nvSpPr>
            <p:spPr>
              <a:xfrm>
                <a:off x="8333496" y="3304116"/>
                <a:ext cx="140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88;p64"/>
              <p:cNvSpPr/>
              <p:nvPr/>
            </p:nvSpPr>
            <p:spPr>
              <a:xfrm>
                <a:off x="7412431" y="3871639"/>
                <a:ext cx="699842" cy="481786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89;p64"/>
              <p:cNvSpPr/>
              <p:nvPr/>
            </p:nvSpPr>
            <p:spPr>
              <a:xfrm>
                <a:off x="7532310" y="3945313"/>
                <a:ext cx="542774" cy="398047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90;p64"/>
              <p:cNvSpPr/>
              <p:nvPr/>
            </p:nvSpPr>
            <p:spPr>
              <a:xfrm>
                <a:off x="7805356" y="3772495"/>
                <a:ext cx="355872" cy="325069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91;p64"/>
              <p:cNvSpPr/>
              <p:nvPr/>
            </p:nvSpPr>
            <p:spPr>
              <a:xfrm>
                <a:off x="8134097" y="4447100"/>
                <a:ext cx="420055" cy="475650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92;p64"/>
              <p:cNvSpPr/>
              <p:nvPr/>
            </p:nvSpPr>
            <p:spPr>
              <a:xfrm>
                <a:off x="8212682" y="4468212"/>
                <a:ext cx="148781" cy="11339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93;p64"/>
              <p:cNvSpPr/>
              <p:nvPr/>
            </p:nvSpPr>
            <p:spPr>
              <a:xfrm>
                <a:off x="8389148" y="4756369"/>
                <a:ext cx="115082" cy="166519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94;p64"/>
              <p:cNvSpPr/>
              <p:nvPr/>
            </p:nvSpPr>
            <p:spPr>
              <a:xfrm>
                <a:off x="8242186" y="4683666"/>
                <a:ext cx="241769" cy="155614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95;p64"/>
              <p:cNvSpPr/>
              <p:nvPr/>
            </p:nvSpPr>
            <p:spPr>
              <a:xfrm>
                <a:off x="8317415" y="4773707"/>
                <a:ext cx="30064" cy="6403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96;p64"/>
              <p:cNvSpPr/>
              <p:nvPr/>
            </p:nvSpPr>
            <p:spPr>
              <a:xfrm>
                <a:off x="8342725" y="4782934"/>
                <a:ext cx="30204" cy="63756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97;p64"/>
              <p:cNvSpPr/>
              <p:nvPr/>
            </p:nvSpPr>
            <p:spPr>
              <a:xfrm>
                <a:off x="8370551" y="4798174"/>
                <a:ext cx="2894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98;p64"/>
              <p:cNvSpPr/>
              <p:nvPr/>
            </p:nvSpPr>
            <p:spPr>
              <a:xfrm>
                <a:off x="8319087" y="4447098"/>
                <a:ext cx="238881" cy="47159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99;p64"/>
              <p:cNvSpPr/>
              <p:nvPr/>
            </p:nvSpPr>
            <p:spPr>
              <a:xfrm>
                <a:off x="7825631" y="3863374"/>
                <a:ext cx="58450" cy="16400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300;p64"/>
              <p:cNvSpPr/>
              <p:nvPr/>
            </p:nvSpPr>
            <p:spPr>
              <a:xfrm>
                <a:off x="7735300" y="3656449"/>
                <a:ext cx="52437" cy="39875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301;p64"/>
              <p:cNvSpPr/>
              <p:nvPr/>
            </p:nvSpPr>
            <p:spPr>
              <a:xfrm>
                <a:off x="7589038" y="4205500"/>
                <a:ext cx="34818" cy="13282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302;p64"/>
              <p:cNvSpPr/>
              <p:nvPr/>
            </p:nvSpPr>
            <p:spPr>
              <a:xfrm>
                <a:off x="7664266" y="4182710"/>
                <a:ext cx="58450" cy="14876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303;p64"/>
              <p:cNvSpPr/>
              <p:nvPr/>
            </p:nvSpPr>
            <p:spPr>
              <a:xfrm>
                <a:off x="7756415" y="4155726"/>
                <a:ext cx="89632" cy="16316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304;p64"/>
              <p:cNvSpPr/>
              <p:nvPr/>
            </p:nvSpPr>
            <p:spPr>
              <a:xfrm>
                <a:off x="7790114" y="4101618"/>
                <a:ext cx="140391" cy="11422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305;p64"/>
              <p:cNvSpPr/>
              <p:nvPr/>
            </p:nvSpPr>
            <p:spPr>
              <a:xfrm>
                <a:off x="7816402" y="4047510"/>
                <a:ext cx="171574" cy="84588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6;p64"/>
              <p:cNvSpPr/>
              <p:nvPr/>
            </p:nvSpPr>
            <p:spPr>
              <a:xfrm>
                <a:off x="7370203" y="3718107"/>
                <a:ext cx="105014" cy="12261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7;p64"/>
              <p:cNvSpPr/>
              <p:nvPr/>
            </p:nvSpPr>
            <p:spPr>
              <a:xfrm>
                <a:off x="7436203" y="3767881"/>
                <a:ext cx="106552" cy="121779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8;p64"/>
              <p:cNvSpPr/>
              <p:nvPr/>
            </p:nvSpPr>
            <p:spPr>
              <a:xfrm>
                <a:off x="7529050" y="3780604"/>
                <a:ext cx="65302" cy="14540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9;p64"/>
              <p:cNvSpPr/>
              <p:nvPr/>
            </p:nvSpPr>
            <p:spPr>
              <a:xfrm>
                <a:off x="7612809" y="3785637"/>
                <a:ext cx="17759" cy="14960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310;p64"/>
              <p:cNvSpPr/>
              <p:nvPr/>
            </p:nvSpPr>
            <p:spPr>
              <a:xfrm>
                <a:off x="7797805" y="3626808"/>
                <a:ext cx="279804" cy="10164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2311;p64"/>
              <p:cNvGrpSpPr/>
              <p:nvPr/>
            </p:nvGrpSpPr>
            <p:grpSpPr>
              <a:xfrm rot="-10631054" flipH="1">
                <a:off x="7087670" y="3477693"/>
                <a:ext cx="248604" cy="229798"/>
                <a:chOff x="7235965" y="4223676"/>
                <a:chExt cx="287356" cy="265649"/>
              </a:xfrm>
            </p:grpSpPr>
            <p:sp>
              <p:nvSpPr>
                <p:cNvPr id="112" name="Google Shape;2312;p64"/>
                <p:cNvSpPr/>
                <p:nvPr/>
              </p:nvSpPr>
              <p:spPr>
                <a:xfrm>
                  <a:off x="7235965" y="4223676"/>
                  <a:ext cx="287356" cy="265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900" extrusionOk="0">
                      <a:moveTo>
                        <a:pt x="432" y="1"/>
                      </a:moveTo>
                      <a:cubicBezTo>
                        <a:pt x="370" y="1"/>
                        <a:pt x="324" y="70"/>
                        <a:pt x="357" y="130"/>
                      </a:cubicBezTo>
                      <a:cubicBezTo>
                        <a:pt x="453" y="287"/>
                        <a:pt x="616" y="396"/>
                        <a:pt x="804" y="426"/>
                      </a:cubicBezTo>
                      <a:cubicBezTo>
                        <a:pt x="598" y="583"/>
                        <a:pt x="369" y="704"/>
                        <a:pt x="127" y="795"/>
                      </a:cubicBezTo>
                      <a:cubicBezTo>
                        <a:pt x="79" y="813"/>
                        <a:pt x="24" y="831"/>
                        <a:pt x="12" y="892"/>
                      </a:cubicBezTo>
                      <a:cubicBezTo>
                        <a:pt x="0" y="958"/>
                        <a:pt x="42" y="1025"/>
                        <a:pt x="109" y="1049"/>
                      </a:cubicBezTo>
                      <a:cubicBezTo>
                        <a:pt x="173" y="1075"/>
                        <a:pt x="238" y="1086"/>
                        <a:pt x="303" y="1086"/>
                      </a:cubicBezTo>
                      <a:cubicBezTo>
                        <a:pt x="445" y="1086"/>
                        <a:pt x="586" y="1031"/>
                        <a:pt x="717" y="952"/>
                      </a:cubicBezTo>
                      <a:lnTo>
                        <a:pt x="717" y="952"/>
                      </a:lnTo>
                      <a:cubicBezTo>
                        <a:pt x="589" y="1050"/>
                        <a:pt x="456" y="1157"/>
                        <a:pt x="345" y="1230"/>
                      </a:cubicBezTo>
                      <a:cubicBezTo>
                        <a:pt x="314" y="1248"/>
                        <a:pt x="284" y="1278"/>
                        <a:pt x="272" y="1315"/>
                      </a:cubicBezTo>
                      <a:cubicBezTo>
                        <a:pt x="260" y="1369"/>
                        <a:pt x="290" y="1429"/>
                        <a:pt x="345" y="1448"/>
                      </a:cubicBezTo>
                      <a:cubicBezTo>
                        <a:pt x="372" y="1457"/>
                        <a:pt x="400" y="1461"/>
                        <a:pt x="430" y="1461"/>
                      </a:cubicBezTo>
                      <a:cubicBezTo>
                        <a:pt x="459" y="1461"/>
                        <a:pt x="490" y="1457"/>
                        <a:pt x="520" y="1448"/>
                      </a:cubicBezTo>
                      <a:cubicBezTo>
                        <a:pt x="691" y="1413"/>
                        <a:pt x="854" y="1351"/>
                        <a:pt x="1005" y="1262"/>
                      </a:cubicBezTo>
                      <a:lnTo>
                        <a:pt x="1005" y="1262"/>
                      </a:lnTo>
                      <a:cubicBezTo>
                        <a:pt x="880" y="1368"/>
                        <a:pt x="755" y="1490"/>
                        <a:pt x="677" y="1574"/>
                      </a:cubicBezTo>
                      <a:cubicBezTo>
                        <a:pt x="592" y="1665"/>
                        <a:pt x="526" y="1822"/>
                        <a:pt x="641" y="1883"/>
                      </a:cubicBezTo>
                      <a:cubicBezTo>
                        <a:pt x="661" y="1894"/>
                        <a:pt x="685" y="1900"/>
                        <a:pt x="710" y="1900"/>
                      </a:cubicBezTo>
                      <a:cubicBezTo>
                        <a:pt x="737" y="1900"/>
                        <a:pt x="766" y="1892"/>
                        <a:pt x="792" y="1877"/>
                      </a:cubicBezTo>
                      <a:cubicBezTo>
                        <a:pt x="1221" y="1629"/>
                        <a:pt x="1613" y="1327"/>
                        <a:pt x="1964" y="976"/>
                      </a:cubicBezTo>
                      <a:cubicBezTo>
                        <a:pt x="2000" y="946"/>
                        <a:pt x="2012" y="855"/>
                        <a:pt x="2048" y="825"/>
                      </a:cubicBezTo>
                      <a:cubicBezTo>
                        <a:pt x="2055" y="614"/>
                        <a:pt x="1988" y="402"/>
                        <a:pt x="1861" y="227"/>
                      </a:cubicBezTo>
                      <a:cubicBezTo>
                        <a:pt x="1765" y="107"/>
                        <a:pt x="1594" y="24"/>
                        <a:pt x="1439" y="24"/>
                      </a:cubicBezTo>
                      <a:cubicBezTo>
                        <a:pt x="1361" y="24"/>
                        <a:pt x="1286" y="45"/>
                        <a:pt x="1227" y="94"/>
                      </a:cubicBezTo>
                      <a:cubicBezTo>
                        <a:pt x="967" y="88"/>
                        <a:pt x="707" y="58"/>
                        <a:pt x="453" y="3"/>
                      </a:cubicBezTo>
                      <a:cubicBezTo>
                        <a:pt x="446" y="2"/>
                        <a:pt x="439" y="1"/>
                        <a:pt x="43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313;p64"/>
                <p:cNvSpPr/>
                <p:nvPr/>
              </p:nvSpPr>
              <p:spPr>
                <a:xfrm>
                  <a:off x="7306859" y="4333011"/>
                  <a:ext cx="65302" cy="4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322" extrusionOk="0">
                      <a:moveTo>
                        <a:pt x="423" y="0"/>
                      </a:moveTo>
                      <a:cubicBezTo>
                        <a:pt x="417" y="0"/>
                        <a:pt x="411" y="2"/>
                        <a:pt x="406" y="7"/>
                      </a:cubicBezTo>
                      <a:cubicBezTo>
                        <a:pt x="285" y="104"/>
                        <a:pt x="158" y="188"/>
                        <a:pt x="19" y="261"/>
                      </a:cubicBezTo>
                      <a:cubicBezTo>
                        <a:pt x="7" y="267"/>
                        <a:pt x="1" y="285"/>
                        <a:pt x="7" y="303"/>
                      </a:cubicBezTo>
                      <a:cubicBezTo>
                        <a:pt x="13" y="309"/>
                        <a:pt x="19" y="315"/>
                        <a:pt x="31" y="321"/>
                      </a:cubicBezTo>
                      <a:cubicBezTo>
                        <a:pt x="37" y="321"/>
                        <a:pt x="43" y="315"/>
                        <a:pt x="49" y="315"/>
                      </a:cubicBezTo>
                      <a:cubicBezTo>
                        <a:pt x="188" y="243"/>
                        <a:pt x="321" y="152"/>
                        <a:pt x="442" y="55"/>
                      </a:cubicBezTo>
                      <a:cubicBezTo>
                        <a:pt x="466" y="36"/>
                        <a:pt x="447" y="0"/>
                        <a:pt x="423" y="0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314;p64"/>
                <p:cNvSpPr/>
                <p:nvPr/>
              </p:nvSpPr>
              <p:spPr>
                <a:xfrm>
                  <a:off x="7355940" y="4374256"/>
                  <a:ext cx="59988" cy="4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11" extrusionOk="0">
                      <a:moveTo>
                        <a:pt x="388" y="1"/>
                      </a:moveTo>
                      <a:cubicBezTo>
                        <a:pt x="382" y="1"/>
                        <a:pt x="375" y="3"/>
                        <a:pt x="369" y="8"/>
                      </a:cubicBezTo>
                      <a:cubicBezTo>
                        <a:pt x="260" y="93"/>
                        <a:pt x="139" y="177"/>
                        <a:pt x="18" y="256"/>
                      </a:cubicBezTo>
                      <a:cubicBezTo>
                        <a:pt x="6" y="262"/>
                        <a:pt x="0" y="280"/>
                        <a:pt x="6" y="298"/>
                      </a:cubicBezTo>
                      <a:cubicBezTo>
                        <a:pt x="12" y="304"/>
                        <a:pt x="24" y="310"/>
                        <a:pt x="30" y="310"/>
                      </a:cubicBezTo>
                      <a:cubicBezTo>
                        <a:pt x="36" y="310"/>
                        <a:pt x="42" y="310"/>
                        <a:pt x="49" y="304"/>
                      </a:cubicBezTo>
                      <a:cubicBezTo>
                        <a:pt x="175" y="226"/>
                        <a:pt x="290" y="141"/>
                        <a:pt x="405" y="50"/>
                      </a:cubicBezTo>
                      <a:cubicBezTo>
                        <a:pt x="429" y="31"/>
                        <a:pt x="411" y="1"/>
                        <a:pt x="388" y="1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2315;p64"/>
              <p:cNvGrpSpPr/>
              <p:nvPr/>
            </p:nvGrpSpPr>
            <p:grpSpPr>
              <a:xfrm rot="-2332742">
                <a:off x="7226289" y="4100357"/>
                <a:ext cx="207853" cy="297032"/>
                <a:chOff x="7133007" y="3404551"/>
                <a:chExt cx="207845" cy="297021"/>
              </a:xfrm>
            </p:grpSpPr>
            <p:sp>
              <p:nvSpPr>
                <p:cNvPr id="109" name="Google Shape;2316;p64"/>
                <p:cNvSpPr/>
                <p:nvPr/>
              </p:nvSpPr>
              <p:spPr>
                <a:xfrm flipH="1">
                  <a:off x="7133007" y="3404551"/>
                  <a:ext cx="207845" cy="29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2135" extrusionOk="0">
                      <a:moveTo>
                        <a:pt x="902" y="1"/>
                      </a:moveTo>
                      <a:cubicBezTo>
                        <a:pt x="861" y="1"/>
                        <a:pt x="805" y="33"/>
                        <a:pt x="684" y="171"/>
                      </a:cubicBezTo>
                      <a:cubicBezTo>
                        <a:pt x="593" y="273"/>
                        <a:pt x="508" y="388"/>
                        <a:pt x="436" y="509"/>
                      </a:cubicBezTo>
                      <a:cubicBezTo>
                        <a:pt x="279" y="787"/>
                        <a:pt x="152" y="1083"/>
                        <a:pt x="55" y="1385"/>
                      </a:cubicBezTo>
                      <a:cubicBezTo>
                        <a:pt x="13" y="1500"/>
                        <a:pt x="1" y="1627"/>
                        <a:pt x="19" y="1748"/>
                      </a:cubicBezTo>
                      <a:cubicBezTo>
                        <a:pt x="43" y="1874"/>
                        <a:pt x="122" y="1989"/>
                        <a:pt x="237" y="2062"/>
                      </a:cubicBezTo>
                      <a:cubicBezTo>
                        <a:pt x="318" y="2112"/>
                        <a:pt x="411" y="2134"/>
                        <a:pt x="507" y="2134"/>
                      </a:cubicBezTo>
                      <a:cubicBezTo>
                        <a:pt x="640" y="2134"/>
                        <a:pt x="777" y="2092"/>
                        <a:pt x="889" y="2026"/>
                      </a:cubicBezTo>
                      <a:cubicBezTo>
                        <a:pt x="1088" y="1905"/>
                        <a:pt x="1276" y="1705"/>
                        <a:pt x="1445" y="1548"/>
                      </a:cubicBezTo>
                      <a:cubicBezTo>
                        <a:pt x="1481" y="1512"/>
                        <a:pt x="1493" y="1452"/>
                        <a:pt x="1475" y="1403"/>
                      </a:cubicBezTo>
                      <a:cubicBezTo>
                        <a:pt x="1451" y="1361"/>
                        <a:pt x="1445" y="1264"/>
                        <a:pt x="1397" y="1264"/>
                      </a:cubicBezTo>
                      <a:cubicBezTo>
                        <a:pt x="1421" y="1198"/>
                        <a:pt x="1415" y="1125"/>
                        <a:pt x="1372" y="1071"/>
                      </a:cubicBezTo>
                      <a:cubicBezTo>
                        <a:pt x="1338" y="1013"/>
                        <a:pt x="1264" y="950"/>
                        <a:pt x="1200" y="950"/>
                      </a:cubicBezTo>
                      <a:cubicBezTo>
                        <a:pt x="1197" y="950"/>
                        <a:pt x="1194" y="950"/>
                        <a:pt x="1191" y="950"/>
                      </a:cubicBezTo>
                      <a:cubicBezTo>
                        <a:pt x="1233" y="835"/>
                        <a:pt x="1179" y="708"/>
                        <a:pt x="1070" y="648"/>
                      </a:cubicBezTo>
                      <a:cubicBezTo>
                        <a:pt x="1047" y="636"/>
                        <a:pt x="1021" y="630"/>
                        <a:pt x="993" y="630"/>
                      </a:cubicBezTo>
                      <a:cubicBezTo>
                        <a:pt x="895" y="630"/>
                        <a:pt x="779" y="696"/>
                        <a:pt x="732" y="781"/>
                      </a:cubicBezTo>
                      <a:cubicBezTo>
                        <a:pt x="762" y="690"/>
                        <a:pt x="798" y="606"/>
                        <a:pt x="847" y="527"/>
                      </a:cubicBezTo>
                      <a:cubicBezTo>
                        <a:pt x="956" y="346"/>
                        <a:pt x="1052" y="297"/>
                        <a:pt x="1046" y="189"/>
                      </a:cubicBezTo>
                      <a:cubicBezTo>
                        <a:pt x="1046" y="104"/>
                        <a:pt x="992" y="32"/>
                        <a:pt x="913" y="1"/>
                      </a:cubicBezTo>
                      <a:cubicBezTo>
                        <a:pt x="910" y="1"/>
                        <a:pt x="906" y="1"/>
                        <a:pt x="90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317;p64"/>
                <p:cNvSpPr/>
                <p:nvPr/>
              </p:nvSpPr>
              <p:spPr>
                <a:xfrm flipH="1">
                  <a:off x="7172732" y="3522725"/>
                  <a:ext cx="59822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61" extrusionOk="0">
                      <a:moveTo>
                        <a:pt x="413" y="0"/>
                      </a:moveTo>
                      <a:cubicBezTo>
                        <a:pt x="250" y="0"/>
                        <a:pt x="94" y="84"/>
                        <a:pt x="1" y="218"/>
                      </a:cubicBezTo>
                      <a:lnTo>
                        <a:pt x="67" y="260"/>
                      </a:lnTo>
                      <a:cubicBezTo>
                        <a:pt x="143" y="144"/>
                        <a:pt x="273" y="79"/>
                        <a:pt x="412" y="79"/>
                      </a:cubicBezTo>
                      <a:cubicBezTo>
                        <a:pt x="418" y="79"/>
                        <a:pt x="424" y="79"/>
                        <a:pt x="430" y="79"/>
                      </a:cubicBezTo>
                      <a:lnTo>
                        <a:pt x="430" y="0"/>
                      </a:lnTo>
                      <a:cubicBezTo>
                        <a:pt x="424" y="0"/>
                        <a:pt x="419" y="0"/>
                        <a:pt x="413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318;p64"/>
                <p:cNvSpPr/>
                <p:nvPr/>
              </p:nvSpPr>
              <p:spPr>
                <a:xfrm flipH="1">
                  <a:off x="7145085" y="3570233"/>
                  <a:ext cx="58987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261" extrusionOk="0">
                      <a:moveTo>
                        <a:pt x="405" y="0"/>
                      </a:moveTo>
                      <a:cubicBezTo>
                        <a:pt x="242" y="0"/>
                        <a:pt x="88" y="78"/>
                        <a:pt x="0" y="218"/>
                      </a:cubicBezTo>
                      <a:lnTo>
                        <a:pt x="61" y="260"/>
                      </a:lnTo>
                      <a:cubicBezTo>
                        <a:pt x="142" y="144"/>
                        <a:pt x="268" y="73"/>
                        <a:pt x="406" y="73"/>
                      </a:cubicBezTo>
                      <a:cubicBezTo>
                        <a:pt x="412" y="73"/>
                        <a:pt x="418" y="73"/>
                        <a:pt x="423" y="73"/>
                      </a:cubicBezTo>
                      <a:lnTo>
                        <a:pt x="423" y="0"/>
                      </a:lnTo>
                      <a:cubicBezTo>
                        <a:pt x="417" y="0"/>
                        <a:pt x="411" y="0"/>
                        <a:pt x="405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0" name="Google Shape;2319;p64"/>
          <p:cNvGrpSpPr/>
          <p:nvPr/>
        </p:nvGrpSpPr>
        <p:grpSpPr>
          <a:xfrm>
            <a:off x="4593022" y="4458229"/>
            <a:ext cx="1032449" cy="500918"/>
            <a:chOff x="5876548" y="4473995"/>
            <a:chExt cx="1032449" cy="500918"/>
          </a:xfrm>
        </p:grpSpPr>
        <p:sp>
          <p:nvSpPr>
            <p:cNvPr id="121" name="Google Shape;2320;p64"/>
            <p:cNvSpPr/>
            <p:nvPr/>
          </p:nvSpPr>
          <p:spPr>
            <a:xfrm>
              <a:off x="5876548" y="4743713"/>
              <a:ext cx="1032449" cy="231201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2321;p64"/>
            <p:cNvGrpSpPr/>
            <p:nvPr/>
          </p:nvGrpSpPr>
          <p:grpSpPr>
            <a:xfrm rot="455270">
              <a:off x="6024373" y="4513533"/>
              <a:ext cx="622902" cy="382066"/>
              <a:chOff x="6531293" y="3913681"/>
              <a:chExt cx="623118" cy="490537"/>
            </a:xfrm>
          </p:grpSpPr>
          <p:sp>
            <p:nvSpPr>
              <p:cNvPr id="123" name="Google Shape;2322;p64"/>
              <p:cNvSpPr/>
              <p:nvPr/>
            </p:nvSpPr>
            <p:spPr>
              <a:xfrm flipH="1">
                <a:off x="6531293" y="3913681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23;p64"/>
              <p:cNvSpPr/>
              <p:nvPr/>
            </p:nvSpPr>
            <p:spPr>
              <a:xfrm flipH="1">
                <a:off x="6624513" y="3986161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324;p64"/>
              <p:cNvSpPr/>
              <p:nvPr/>
            </p:nvSpPr>
            <p:spPr>
              <a:xfrm flipH="1">
                <a:off x="6608654" y="4106358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325;p64"/>
              <p:cNvSpPr/>
              <p:nvPr/>
            </p:nvSpPr>
            <p:spPr>
              <a:xfrm flipH="1">
                <a:off x="6683360" y="4217651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326;p64"/>
              <p:cNvSpPr/>
              <p:nvPr/>
            </p:nvSpPr>
            <p:spPr>
              <a:xfrm flipH="1">
                <a:off x="6805922" y="4269403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" name="Google Shape;1849;p60"/>
          <p:cNvGrpSpPr/>
          <p:nvPr/>
        </p:nvGrpSpPr>
        <p:grpSpPr>
          <a:xfrm>
            <a:off x="-8158" y="2090825"/>
            <a:ext cx="2369898" cy="2781831"/>
            <a:chOff x="458002" y="2751688"/>
            <a:chExt cx="1903737" cy="2120968"/>
          </a:xfrm>
        </p:grpSpPr>
        <p:grpSp>
          <p:nvGrpSpPr>
            <p:cNvPr id="130" name="Google Shape;1850;p60"/>
            <p:cNvGrpSpPr/>
            <p:nvPr/>
          </p:nvGrpSpPr>
          <p:grpSpPr>
            <a:xfrm>
              <a:off x="458002" y="2751688"/>
              <a:ext cx="1700262" cy="2120968"/>
              <a:chOff x="458002" y="2751688"/>
              <a:chExt cx="1700262" cy="2120968"/>
            </a:xfrm>
          </p:grpSpPr>
          <p:sp>
            <p:nvSpPr>
              <p:cNvPr id="136" name="Google Shape;1851;p60"/>
              <p:cNvSpPr/>
              <p:nvPr/>
            </p:nvSpPr>
            <p:spPr>
              <a:xfrm>
                <a:off x="1022438" y="4469931"/>
                <a:ext cx="216213" cy="205668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00" extrusionOk="0">
                    <a:moveTo>
                      <a:pt x="1096" y="1"/>
                    </a:moveTo>
                    <a:cubicBezTo>
                      <a:pt x="824" y="315"/>
                      <a:pt x="582" y="653"/>
                      <a:pt x="358" y="1004"/>
                    </a:cubicBezTo>
                    <a:cubicBezTo>
                      <a:pt x="1" y="1545"/>
                      <a:pt x="103" y="1599"/>
                      <a:pt x="159" y="1599"/>
                    </a:cubicBezTo>
                    <a:cubicBezTo>
                      <a:pt x="172" y="1599"/>
                      <a:pt x="183" y="1596"/>
                      <a:pt x="183" y="1596"/>
                    </a:cubicBezTo>
                    <a:lnTo>
                      <a:pt x="1380" y="979"/>
                    </a:lnTo>
                    <a:lnTo>
                      <a:pt x="1682" y="345"/>
                    </a:ln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852;p60"/>
              <p:cNvSpPr/>
              <p:nvPr/>
            </p:nvSpPr>
            <p:spPr>
              <a:xfrm>
                <a:off x="899807" y="442417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0"/>
                    </a:moveTo>
                    <a:lnTo>
                      <a:pt x="19" y="2393"/>
                    </a:lnTo>
                    <a:cubicBezTo>
                      <a:pt x="1" y="2397"/>
                      <a:pt x="314" y="2534"/>
                      <a:pt x="529" y="2534"/>
                    </a:cubicBezTo>
                    <a:cubicBezTo>
                      <a:pt x="593" y="2534"/>
                      <a:pt x="649" y="2522"/>
                      <a:pt x="684" y="2489"/>
                    </a:cubicBezTo>
                    <a:cubicBezTo>
                      <a:pt x="684" y="2489"/>
                      <a:pt x="1759" y="1918"/>
                      <a:pt x="1989" y="1918"/>
                    </a:cubicBezTo>
                    <a:cubicBezTo>
                      <a:pt x="2006" y="1918"/>
                      <a:pt x="2018" y="1921"/>
                      <a:pt x="2025" y="1928"/>
                    </a:cubicBezTo>
                    <a:lnTo>
                      <a:pt x="2243" y="1414"/>
                    </a:lnTo>
                    <a:lnTo>
                      <a:pt x="1530" y="1438"/>
                    </a:lnTo>
                    <a:lnTo>
                      <a:pt x="2388" y="538"/>
                    </a:lnTo>
                    <a:lnTo>
                      <a:pt x="2249" y="453"/>
                    </a:lnTo>
                    <a:lnTo>
                      <a:pt x="1639" y="67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853;p60"/>
              <p:cNvSpPr/>
              <p:nvPr/>
            </p:nvSpPr>
            <p:spPr>
              <a:xfrm>
                <a:off x="1039277" y="4659147"/>
                <a:ext cx="19924" cy="7301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8" extrusionOk="0">
                    <a:moveTo>
                      <a:pt x="42" y="1"/>
                    </a:moveTo>
                    <a:cubicBezTo>
                      <a:pt x="37" y="1"/>
                      <a:pt x="32" y="1"/>
                      <a:pt x="28" y="3"/>
                    </a:cubicBezTo>
                    <a:cubicBezTo>
                      <a:pt x="22" y="9"/>
                      <a:pt x="16" y="15"/>
                      <a:pt x="10" y="21"/>
                    </a:cubicBezTo>
                    <a:cubicBezTo>
                      <a:pt x="4" y="33"/>
                      <a:pt x="4" y="45"/>
                      <a:pt x="10" y="57"/>
                    </a:cubicBezTo>
                    <a:cubicBezTo>
                      <a:pt x="76" y="202"/>
                      <a:pt x="76" y="365"/>
                      <a:pt x="16" y="516"/>
                    </a:cubicBezTo>
                    <a:cubicBezTo>
                      <a:pt x="0" y="544"/>
                      <a:pt x="26" y="567"/>
                      <a:pt x="51" y="567"/>
                    </a:cubicBezTo>
                    <a:cubicBezTo>
                      <a:pt x="64" y="567"/>
                      <a:pt x="76" y="561"/>
                      <a:pt x="82" y="547"/>
                    </a:cubicBezTo>
                    <a:cubicBezTo>
                      <a:pt x="155" y="378"/>
                      <a:pt x="155" y="190"/>
                      <a:pt x="82" y="27"/>
                    </a:cubicBezTo>
                    <a:cubicBezTo>
                      <a:pt x="73" y="9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854;p60"/>
              <p:cNvSpPr/>
              <p:nvPr/>
            </p:nvSpPr>
            <p:spPr>
              <a:xfrm>
                <a:off x="1069228" y="4645136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39" y="1"/>
                    </a:moveTo>
                    <a:cubicBezTo>
                      <a:pt x="34" y="1"/>
                      <a:pt x="29" y="2"/>
                      <a:pt x="25" y="3"/>
                    </a:cubicBezTo>
                    <a:cubicBezTo>
                      <a:pt x="19" y="9"/>
                      <a:pt x="13" y="9"/>
                      <a:pt x="7" y="21"/>
                    </a:cubicBezTo>
                    <a:cubicBezTo>
                      <a:pt x="0" y="27"/>
                      <a:pt x="0" y="45"/>
                      <a:pt x="7" y="58"/>
                    </a:cubicBezTo>
                    <a:cubicBezTo>
                      <a:pt x="73" y="203"/>
                      <a:pt x="73" y="366"/>
                      <a:pt x="13" y="511"/>
                    </a:cubicBezTo>
                    <a:cubicBezTo>
                      <a:pt x="0" y="529"/>
                      <a:pt x="13" y="553"/>
                      <a:pt x="31" y="565"/>
                    </a:cubicBezTo>
                    <a:cubicBezTo>
                      <a:pt x="34" y="566"/>
                      <a:pt x="37" y="567"/>
                      <a:pt x="41" y="567"/>
                    </a:cubicBezTo>
                    <a:cubicBezTo>
                      <a:pt x="57" y="567"/>
                      <a:pt x="74" y="556"/>
                      <a:pt x="79" y="541"/>
                    </a:cubicBezTo>
                    <a:cubicBezTo>
                      <a:pt x="152" y="378"/>
                      <a:pt x="152" y="184"/>
                      <a:pt x="73" y="21"/>
                    </a:cubicBezTo>
                    <a:cubicBezTo>
                      <a:pt x="68" y="8"/>
                      <a:pt x="54" y="1"/>
                      <a:pt x="3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855;p60"/>
              <p:cNvSpPr/>
              <p:nvPr/>
            </p:nvSpPr>
            <p:spPr>
              <a:xfrm>
                <a:off x="1096350" y="4633953"/>
                <a:ext cx="19667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80" y="543"/>
                    </a:cubicBezTo>
                    <a:cubicBezTo>
                      <a:pt x="152" y="374"/>
                      <a:pt x="152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856;p60"/>
              <p:cNvSpPr/>
              <p:nvPr/>
            </p:nvSpPr>
            <p:spPr>
              <a:xfrm>
                <a:off x="921659" y="4431497"/>
                <a:ext cx="204772" cy="3158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457" extrusionOk="0">
                    <a:moveTo>
                      <a:pt x="1542" y="0"/>
                    </a:moveTo>
                    <a:cubicBezTo>
                      <a:pt x="1531" y="0"/>
                      <a:pt x="1519" y="6"/>
                      <a:pt x="1511" y="22"/>
                    </a:cubicBezTo>
                    <a:lnTo>
                      <a:pt x="13" y="2396"/>
                    </a:lnTo>
                    <a:cubicBezTo>
                      <a:pt x="0" y="2414"/>
                      <a:pt x="6" y="2439"/>
                      <a:pt x="25" y="2451"/>
                    </a:cubicBezTo>
                    <a:cubicBezTo>
                      <a:pt x="31" y="2455"/>
                      <a:pt x="38" y="2457"/>
                      <a:pt x="45" y="2457"/>
                    </a:cubicBezTo>
                    <a:cubicBezTo>
                      <a:pt x="58" y="2457"/>
                      <a:pt x="71" y="2450"/>
                      <a:pt x="79" y="2439"/>
                    </a:cubicBezTo>
                    <a:lnTo>
                      <a:pt x="1571" y="58"/>
                    </a:lnTo>
                    <a:cubicBezTo>
                      <a:pt x="1592" y="29"/>
                      <a:pt x="1568" y="0"/>
                      <a:pt x="1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857;p60"/>
              <p:cNvSpPr/>
              <p:nvPr/>
            </p:nvSpPr>
            <p:spPr>
              <a:xfrm>
                <a:off x="704934" y="4613643"/>
                <a:ext cx="1453330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1499" extrusionOk="0">
                    <a:moveTo>
                      <a:pt x="5656" y="0"/>
                    </a:moveTo>
                    <a:cubicBezTo>
                      <a:pt x="2532" y="0"/>
                      <a:pt x="1" y="333"/>
                      <a:pt x="1" y="750"/>
                    </a:cubicBezTo>
                    <a:cubicBezTo>
                      <a:pt x="1" y="1161"/>
                      <a:pt x="2532" y="1499"/>
                      <a:pt x="5656" y="1499"/>
                    </a:cubicBezTo>
                    <a:cubicBezTo>
                      <a:pt x="8780" y="1499"/>
                      <a:pt x="11306" y="1161"/>
                      <a:pt x="11306" y="750"/>
                    </a:cubicBezTo>
                    <a:cubicBezTo>
                      <a:pt x="11306" y="333"/>
                      <a:pt x="8780" y="0"/>
                      <a:pt x="5656" y="0"/>
                    </a:cubicBezTo>
                    <a:close/>
                  </a:path>
                </a:pathLst>
              </a:custGeom>
              <a:solidFill>
                <a:srgbClr val="000000">
                  <a:alpha val="160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58;p60"/>
              <p:cNvSpPr/>
              <p:nvPr/>
            </p:nvSpPr>
            <p:spPr>
              <a:xfrm>
                <a:off x="1371306" y="3555729"/>
                <a:ext cx="494898" cy="433574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373" extrusionOk="0">
                    <a:moveTo>
                      <a:pt x="3173" y="1"/>
                    </a:moveTo>
                    <a:cubicBezTo>
                      <a:pt x="2931" y="581"/>
                      <a:pt x="2696" y="1167"/>
                      <a:pt x="2454" y="1747"/>
                    </a:cubicBezTo>
                    <a:cubicBezTo>
                      <a:pt x="1632" y="2055"/>
                      <a:pt x="817" y="2369"/>
                      <a:pt x="1" y="2684"/>
                    </a:cubicBezTo>
                    <a:cubicBezTo>
                      <a:pt x="116" y="2853"/>
                      <a:pt x="502" y="3360"/>
                      <a:pt x="1058" y="3372"/>
                    </a:cubicBezTo>
                    <a:cubicBezTo>
                      <a:pt x="1064" y="3373"/>
                      <a:pt x="1070" y="3373"/>
                      <a:pt x="1075" y="3373"/>
                    </a:cubicBezTo>
                    <a:cubicBezTo>
                      <a:pt x="1287" y="3373"/>
                      <a:pt x="1504" y="3264"/>
                      <a:pt x="1916" y="3040"/>
                    </a:cubicBezTo>
                    <a:cubicBezTo>
                      <a:pt x="2599" y="2678"/>
                      <a:pt x="2937" y="2496"/>
                      <a:pt x="3179" y="2158"/>
                    </a:cubicBezTo>
                    <a:cubicBezTo>
                      <a:pt x="3324" y="1959"/>
                      <a:pt x="3409" y="1705"/>
                      <a:pt x="3590" y="1203"/>
                    </a:cubicBezTo>
                    <a:cubicBezTo>
                      <a:pt x="3711" y="841"/>
                      <a:pt x="3795" y="533"/>
                      <a:pt x="3850" y="321"/>
                    </a:cubicBezTo>
                    <a:cubicBezTo>
                      <a:pt x="3717" y="255"/>
                      <a:pt x="3584" y="188"/>
                      <a:pt x="3445" y="128"/>
                    </a:cubicBezTo>
                    <a:cubicBezTo>
                      <a:pt x="3354" y="86"/>
                      <a:pt x="3264" y="43"/>
                      <a:pt x="317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59;p60"/>
              <p:cNvSpPr/>
              <p:nvPr/>
            </p:nvSpPr>
            <p:spPr>
              <a:xfrm>
                <a:off x="1355109" y="3819886"/>
                <a:ext cx="250920" cy="20515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596" extrusionOk="0">
                    <a:moveTo>
                      <a:pt x="1517" y="0"/>
                    </a:moveTo>
                    <a:lnTo>
                      <a:pt x="0" y="139"/>
                    </a:lnTo>
                    <a:cubicBezTo>
                      <a:pt x="66" y="423"/>
                      <a:pt x="139" y="713"/>
                      <a:pt x="212" y="1003"/>
                    </a:cubicBezTo>
                    <a:cubicBezTo>
                      <a:pt x="254" y="1203"/>
                      <a:pt x="302" y="1396"/>
                      <a:pt x="350" y="1595"/>
                    </a:cubicBezTo>
                    <a:lnTo>
                      <a:pt x="1915" y="1330"/>
                    </a:lnTo>
                    <a:cubicBezTo>
                      <a:pt x="1952" y="852"/>
                      <a:pt x="1807" y="381"/>
                      <a:pt x="1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0;p60"/>
              <p:cNvSpPr/>
              <p:nvPr/>
            </p:nvSpPr>
            <p:spPr>
              <a:xfrm>
                <a:off x="1144554" y="4194976"/>
                <a:ext cx="655708" cy="562373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75" extrusionOk="0">
                    <a:moveTo>
                      <a:pt x="2266" y="1"/>
                    </a:moveTo>
                    <a:lnTo>
                      <a:pt x="417" y="405"/>
                    </a:lnTo>
                    <a:lnTo>
                      <a:pt x="1124" y="1759"/>
                    </a:lnTo>
                    <a:lnTo>
                      <a:pt x="1819" y="2955"/>
                    </a:lnTo>
                    <a:lnTo>
                      <a:pt x="236" y="3396"/>
                    </a:lnTo>
                    <a:lnTo>
                      <a:pt x="1" y="4170"/>
                    </a:lnTo>
                    <a:cubicBezTo>
                      <a:pt x="399" y="4254"/>
                      <a:pt x="804" y="4315"/>
                      <a:pt x="1209" y="4345"/>
                    </a:cubicBezTo>
                    <a:cubicBezTo>
                      <a:pt x="1459" y="4366"/>
                      <a:pt x="1675" y="4375"/>
                      <a:pt x="1895" y="4375"/>
                    </a:cubicBezTo>
                    <a:cubicBezTo>
                      <a:pt x="2170" y="4375"/>
                      <a:pt x="2451" y="4362"/>
                      <a:pt x="2810" y="4345"/>
                    </a:cubicBezTo>
                    <a:cubicBezTo>
                      <a:pt x="4097" y="4291"/>
                      <a:pt x="4484" y="4158"/>
                      <a:pt x="4738" y="4055"/>
                    </a:cubicBezTo>
                    <a:lnTo>
                      <a:pt x="4816" y="4019"/>
                    </a:lnTo>
                    <a:cubicBezTo>
                      <a:pt x="5034" y="3916"/>
                      <a:pt x="5100" y="3644"/>
                      <a:pt x="4955" y="3457"/>
                    </a:cubicBez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61;p60"/>
              <p:cNvSpPr/>
              <p:nvPr/>
            </p:nvSpPr>
            <p:spPr>
              <a:xfrm>
                <a:off x="983746" y="4190092"/>
                <a:ext cx="616887" cy="62574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868" extrusionOk="0">
                    <a:moveTo>
                      <a:pt x="1200" y="1"/>
                    </a:moveTo>
                    <a:cubicBezTo>
                      <a:pt x="883" y="1"/>
                      <a:pt x="569" y="154"/>
                      <a:pt x="381" y="450"/>
                    </a:cubicBezTo>
                    <a:cubicBezTo>
                      <a:pt x="243" y="842"/>
                      <a:pt x="249" y="1271"/>
                      <a:pt x="394" y="1658"/>
                    </a:cubicBezTo>
                    <a:cubicBezTo>
                      <a:pt x="478" y="1857"/>
                      <a:pt x="593" y="2033"/>
                      <a:pt x="744" y="2184"/>
                    </a:cubicBezTo>
                    <a:lnTo>
                      <a:pt x="1487" y="3283"/>
                    </a:lnTo>
                    <a:lnTo>
                      <a:pt x="1" y="3362"/>
                    </a:lnTo>
                    <a:cubicBezTo>
                      <a:pt x="110" y="3809"/>
                      <a:pt x="218" y="4256"/>
                      <a:pt x="327" y="4697"/>
                    </a:cubicBezTo>
                    <a:cubicBezTo>
                      <a:pt x="916" y="4811"/>
                      <a:pt x="1511" y="4868"/>
                      <a:pt x="2106" y="4868"/>
                    </a:cubicBezTo>
                    <a:cubicBezTo>
                      <a:pt x="2872" y="4868"/>
                      <a:pt x="3636" y="4773"/>
                      <a:pt x="4381" y="4582"/>
                    </a:cubicBezTo>
                    <a:cubicBezTo>
                      <a:pt x="4678" y="4504"/>
                      <a:pt x="4798" y="4147"/>
                      <a:pt x="4617" y="3906"/>
                    </a:cubicBezTo>
                    <a:cubicBezTo>
                      <a:pt x="3723" y="2715"/>
                      <a:pt x="2829" y="1525"/>
                      <a:pt x="1928" y="329"/>
                    </a:cubicBezTo>
                    <a:cubicBezTo>
                      <a:pt x="1733" y="108"/>
                      <a:pt x="1465" y="1"/>
                      <a:pt x="1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62;p60"/>
              <p:cNvSpPr/>
              <p:nvPr/>
            </p:nvSpPr>
            <p:spPr>
              <a:xfrm>
                <a:off x="1403185" y="4399232"/>
                <a:ext cx="179577" cy="38459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92" extrusionOk="0">
                    <a:moveTo>
                      <a:pt x="49" y="1"/>
                    </a:moveTo>
                    <a:lnTo>
                      <a:pt x="1" y="43"/>
                    </a:lnTo>
                    <a:cubicBezTo>
                      <a:pt x="532" y="659"/>
                      <a:pt x="949" y="1366"/>
                      <a:pt x="1233" y="2128"/>
                    </a:cubicBezTo>
                    <a:cubicBezTo>
                      <a:pt x="1294" y="2279"/>
                      <a:pt x="1324" y="2436"/>
                      <a:pt x="1318" y="2593"/>
                    </a:cubicBezTo>
                    <a:cubicBezTo>
                      <a:pt x="1300" y="2738"/>
                      <a:pt x="1209" y="2895"/>
                      <a:pt x="1058" y="2925"/>
                    </a:cubicBezTo>
                    <a:lnTo>
                      <a:pt x="1070" y="2992"/>
                    </a:lnTo>
                    <a:cubicBezTo>
                      <a:pt x="1263" y="2955"/>
                      <a:pt x="1366" y="2762"/>
                      <a:pt x="1384" y="2605"/>
                    </a:cubicBezTo>
                    <a:cubicBezTo>
                      <a:pt x="1396" y="2430"/>
                      <a:pt x="1360" y="2261"/>
                      <a:pt x="1294" y="2109"/>
                    </a:cubicBezTo>
                    <a:cubicBezTo>
                      <a:pt x="1010" y="1336"/>
                      <a:pt x="593" y="61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63;p60"/>
              <p:cNvSpPr/>
              <p:nvPr/>
            </p:nvSpPr>
            <p:spPr>
              <a:xfrm>
                <a:off x="1147639" y="4611972"/>
                <a:ext cx="83297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83" extrusionOk="0">
                    <a:moveTo>
                      <a:pt x="125" y="1"/>
                    </a:moveTo>
                    <a:cubicBezTo>
                      <a:pt x="83" y="1"/>
                      <a:pt x="42" y="3"/>
                      <a:pt x="1" y="7"/>
                    </a:cubicBezTo>
                    <a:lnTo>
                      <a:pt x="7" y="80"/>
                    </a:lnTo>
                    <a:cubicBezTo>
                      <a:pt x="50" y="75"/>
                      <a:pt x="92" y="73"/>
                      <a:pt x="135" y="73"/>
                    </a:cubicBezTo>
                    <a:cubicBezTo>
                      <a:pt x="303" y="73"/>
                      <a:pt x="468" y="110"/>
                      <a:pt x="617" y="183"/>
                    </a:cubicBezTo>
                    <a:lnTo>
                      <a:pt x="647" y="122"/>
                    </a:lnTo>
                    <a:cubicBezTo>
                      <a:pt x="485" y="43"/>
                      <a:pt x="306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64;p60"/>
              <p:cNvSpPr/>
              <p:nvPr/>
            </p:nvSpPr>
            <p:spPr>
              <a:xfrm>
                <a:off x="1078483" y="4243951"/>
                <a:ext cx="192817" cy="10026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80" extrusionOk="0">
                    <a:moveTo>
                      <a:pt x="1" y="0"/>
                    </a:moveTo>
                    <a:cubicBezTo>
                      <a:pt x="25" y="357"/>
                      <a:pt x="267" y="659"/>
                      <a:pt x="605" y="756"/>
                    </a:cubicBezTo>
                    <a:cubicBezTo>
                      <a:pt x="666" y="774"/>
                      <a:pt x="732" y="780"/>
                      <a:pt x="793" y="780"/>
                    </a:cubicBezTo>
                    <a:cubicBezTo>
                      <a:pt x="1083" y="780"/>
                      <a:pt x="1348" y="629"/>
                      <a:pt x="1499" y="381"/>
                    </a:cubicBezTo>
                    <a:lnTo>
                      <a:pt x="1439" y="351"/>
                    </a:lnTo>
                    <a:cubicBezTo>
                      <a:pt x="1294" y="601"/>
                      <a:pt x="1055" y="714"/>
                      <a:pt x="817" y="714"/>
                    </a:cubicBezTo>
                    <a:cubicBezTo>
                      <a:pt x="451" y="714"/>
                      <a:pt x="88" y="447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65;p60"/>
              <p:cNvSpPr/>
              <p:nvPr/>
            </p:nvSpPr>
            <p:spPr>
              <a:xfrm>
                <a:off x="1171806" y="3692499"/>
                <a:ext cx="219940" cy="218394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699" extrusionOk="0">
                    <a:moveTo>
                      <a:pt x="181" y="0"/>
                    </a:moveTo>
                    <a:lnTo>
                      <a:pt x="127" y="429"/>
                    </a:lnTo>
                    <a:lnTo>
                      <a:pt x="0" y="1438"/>
                    </a:lnTo>
                    <a:lnTo>
                      <a:pt x="1341" y="1698"/>
                    </a:lnTo>
                    <a:cubicBezTo>
                      <a:pt x="1341" y="1698"/>
                      <a:pt x="1378" y="1565"/>
                      <a:pt x="1426" y="1378"/>
                    </a:cubicBezTo>
                    <a:cubicBezTo>
                      <a:pt x="1535" y="961"/>
                      <a:pt x="1710" y="278"/>
                      <a:pt x="1704" y="236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66;p60"/>
              <p:cNvSpPr/>
              <p:nvPr/>
            </p:nvSpPr>
            <p:spPr>
              <a:xfrm>
                <a:off x="803656" y="2942704"/>
                <a:ext cx="833486" cy="821644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6392" extrusionOk="0">
                    <a:moveTo>
                      <a:pt x="3228" y="0"/>
                    </a:moveTo>
                    <a:cubicBezTo>
                      <a:pt x="2884" y="0"/>
                      <a:pt x="2537" y="33"/>
                      <a:pt x="2199" y="105"/>
                    </a:cubicBezTo>
                    <a:cubicBezTo>
                      <a:pt x="1499" y="262"/>
                      <a:pt x="997" y="583"/>
                      <a:pt x="653" y="1006"/>
                    </a:cubicBezTo>
                    <a:cubicBezTo>
                      <a:pt x="242" y="1519"/>
                      <a:pt x="54" y="2184"/>
                      <a:pt x="30" y="2891"/>
                    </a:cubicBezTo>
                    <a:cubicBezTo>
                      <a:pt x="18" y="3060"/>
                      <a:pt x="0" y="4069"/>
                      <a:pt x="580" y="4981"/>
                    </a:cubicBezTo>
                    <a:cubicBezTo>
                      <a:pt x="779" y="5308"/>
                      <a:pt x="1039" y="5586"/>
                      <a:pt x="1347" y="5809"/>
                    </a:cubicBezTo>
                    <a:cubicBezTo>
                      <a:pt x="1966" y="6265"/>
                      <a:pt x="2623" y="6391"/>
                      <a:pt x="3202" y="6391"/>
                    </a:cubicBezTo>
                    <a:cubicBezTo>
                      <a:pt x="3654" y="6391"/>
                      <a:pt x="4058" y="6314"/>
                      <a:pt x="4363" y="6256"/>
                    </a:cubicBezTo>
                    <a:cubicBezTo>
                      <a:pt x="4755" y="6184"/>
                      <a:pt x="5958" y="5960"/>
                      <a:pt x="6326" y="5145"/>
                    </a:cubicBezTo>
                    <a:cubicBezTo>
                      <a:pt x="6350" y="5084"/>
                      <a:pt x="6369" y="5036"/>
                      <a:pt x="6387" y="4981"/>
                    </a:cubicBezTo>
                    <a:cubicBezTo>
                      <a:pt x="6429" y="4848"/>
                      <a:pt x="6459" y="4710"/>
                      <a:pt x="6471" y="4571"/>
                    </a:cubicBezTo>
                    <a:cubicBezTo>
                      <a:pt x="6477" y="4504"/>
                      <a:pt x="6483" y="4432"/>
                      <a:pt x="6483" y="4353"/>
                    </a:cubicBezTo>
                    <a:cubicBezTo>
                      <a:pt x="6483" y="3997"/>
                      <a:pt x="6447" y="3646"/>
                      <a:pt x="6363" y="3302"/>
                    </a:cubicBezTo>
                    <a:cubicBezTo>
                      <a:pt x="6356" y="3271"/>
                      <a:pt x="6344" y="3235"/>
                      <a:pt x="6338" y="3199"/>
                    </a:cubicBezTo>
                    <a:cubicBezTo>
                      <a:pt x="6320" y="3126"/>
                      <a:pt x="6302" y="3048"/>
                      <a:pt x="6278" y="2975"/>
                    </a:cubicBezTo>
                    <a:cubicBezTo>
                      <a:pt x="6175" y="2607"/>
                      <a:pt x="6042" y="2250"/>
                      <a:pt x="5879" y="1906"/>
                    </a:cubicBezTo>
                    <a:cubicBezTo>
                      <a:pt x="5752" y="1652"/>
                      <a:pt x="5613" y="1404"/>
                      <a:pt x="5450" y="1175"/>
                    </a:cubicBezTo>
                    <a:cubicBezTo>
                      <a:pt x="5136" y="740"/>
                      <a:pt x="4912" y="559"/>
                      <a:pt x="4798" y="486"/>
                    </a:cubicBezTo>
                    <a:cubicBezTo>
                      <a:pt x="4489" y="275"/>
                      <a:pt x="4139" y="130"/>
                      <a:pt x="3776" y="51"/>
                    </a:cubicBezTo>
                    <a:cubicBezTo>
                      <a:pt x="3650" y="15"/>
                      <a:pt x="3523" y="3"/>
                      <a:pt x="3396" y="3"/>
                    </a:cubicBezTo>
                    <a:cubicBezTo>
                      <a:pt x="3340" y="1"/>
                      <a:pt x="3284" y="0"/>
                      <a:pt x="3228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67;p60"/>
              <p:cNvSpPr/>
              <p:nvPr/>
            </p:nvSpPr>
            <p:spPr>
              <a:xfrm>
                <a:off x="1045961" y="3852664"/>
                <a:ext cx="394633" cy="42611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315" extrusionOk="0">
                    <a:moveTo>
                      <a:pt x="2523" y="1"/>
                    </a:moveTo>
                    <a:cubicBezTo>
                      <a:pt x="2479" y="1"/>
                      <a:pt x="2435" y="2"/>
                      <a:pt x="2393" y="5"/>
                    </a:cubicBezTo>
                    <a:cubicBezTo>
                      <a:pt x="1965" y="47"/>
                      <a:pt x="1894" y="235"/>
                      <a:pt x="1609" y="235"/>
                    </a:cubicBezTo>
                    <a:cubicBezTo>
                      <a:pt x="1604" y="235"/>
                      <a:pt x="1600" y="235"/>
                      <a:pt x="1595" y="235"/>
                    </a:cubicBezTo>
                    <a:cubicBezTo>
                      <a:pt x="1354" y="229"/>
                      <a:pt x="1330" y="96"/>
                      <a:pt x="937" y="29"/>
                    </a:cubicBezTo>
                    <a:lnTo>
                      <a:pt x="931" y="29"/>
                    </a:lnTo>
                    <a:cubicBezTo>
                      <a:pt x="911" y="26"/>
                      <a:pt x="891" y="25"/>
                      <a:pt x="871" y="25"/>
                    </a:cubicBezTo>
                    <a:cubicBezTo>
                      <a:pt x="677" y="25"/>
                      <a:pt x="503" y="158"/>
                      <a:pt x="459" y="356"/>
                    </a:cubicBezTo>
                    <a:cubicBezTo>
                      <a:pt x="423" y="549"/>
                      <a:pt x="381" y="742"/>
                      <a:pt x="345" y="936"/>
                    </a:cubicBezTo>
                    <a:cubicBezTo>
                      <a:pt x="212" y="1612"/>
                      <a:pt x="91" y="2277"/>
                      <a:pt x="0" y="2923"/>
                    </a:cubicBezTo>
                    <a:cubicBezTo>
                      <a:pt x="300" y="3037"/>
                      <a:pt x="876" y="3314"/>
                      <a:pt x="1528" y="3314"/>
                    </a:cubicBezTo>
                    <a:cubicBezTo>
                      <a:pt x="1572" y="3314"/>
                      <a:pt x="1617" y="3313"/>
                      <a:pt x="1662" y="3310"/>
                    </a:cubicBezTo>
                    <a:cubicBezTo>
                      <a:pt x="2145" y="3280"/>
                      <a:pt x="2623" y="3165"/>
                      <a:pt x="3070" y="2966"/>
                    </a:cubicBezTo>
                    <a:cubicBezTo>
                      <a:pt x="2979" y="2392"/>
                      <a:pt x="2894" y="1812"/>
                      <a:pt x="2816" y="1226"/>
                    </a:cubicBezTo>
                    <a:cubicBezTo>
                      <a:pt x="2755" y="815"/>
                      <a:pt x="2707" y="410"/>
                      <a:pt x="2653" y="5"/>
                    </a:cubicBezTo>
                    <a:cubicBezTo>
                      <a:pt x="2610" y="2"/>
                      <a:pt x="2567" y="1"/>
                      <a:pt x="2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68;p60"/>
              <p:cNvSpPr/>
              <p:nvPr/>
            </p:nvSpPr>
            <p:spPr>
              <a:xfrm>
                <a:off x="1430436" y="3233341"/>
                <a:ext cx="123532" cy="66328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16" extrusionOk="0">
                    <a:moveTo>
                      <a:pt x="468" y="1"/>
                    </a:moveTo>
                    <a:cubicBezTo>
                      <a:pt x="202" y="1"/>
                      <a:pt x="0" y="376"/>
                      <a:pt x="0" y="376"/>
                    </a:cubicBezTo>
                    <a:cubicBezTo>
                      <a:pt x="141" y="251"/>
                      <a:pt x="277" y="205"/>
                      <a:pt x="401" y="205"/>
                    </a:cubicBezTo>
                    <a:cubicBezTo>
                      <a:pt x="724" y="205"/>
                      <a:pt x="961" y="515"/>
                      <a:pt x="961" y="515"/>
                    </a:cubicBezTo>
                    <a:cubicBezTo>
                      <a:pt x="793" y="125"/>
                      <a:pt x="620" y="1"/>
                      <a:pt x="46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69;p60"/>
              <p:cNvSpPr/>
              <p:nvPr/>
            </p:nvSpPr>
            <p:spPr>
              <a:xfrm>
                <a:off x="1125016" y="3277303"/>
                <a:ext cx="119033" cy="7738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02" extrusionOk="0">
                    <a:moveTo>
                      <a:pt x="393" y="0"/>
                    </a:moveTo>
                    <a:cubicBezTo>
                      <a:pt x="1" y="0"/>
                      <a:pt x="32" y="602"/>
                      <a:pt x="32" y="602"/>
                    </a:cubicBezTo>
                    <a:cubicBezTo>
                      <a:pt x="139" y="254"/>
                      <a:pt x="389" y="174"/>
                      <a:pt x="598" y="174"/>
                    </a:cubicBezTo>
                    <a:cubicBezTo>
                      <a:pt x="777" y="174"/>
                      <a:pt x="926" y="233"/>
                      <a:pt x="926" y="233"/>
                    </a:cubicBezTo>
                    <a:cubicBezTo>
                      <a:pt x="693" y="64"/>
                      <a:pt x="520" y="0"/>
                      <a:pt x="39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70;p60"/>
              <p:cNvSpPr/>
              <p:nvPr/>
            </p:nvSpPr>
            <p:spPr>
              <a:xfrm>
                <a:off x="1384417" y="3345560"/>
                <a:ext cx="55403" cy="10784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839" extrusionOk="0">
                    <a:moveTo>
                      <a:pt x="41" y="1"/>
                    </a:moveTo>
                    <a:cubicBezTo>
                      <a:pt x="21" y="1"/>
                      <a:pt x="0" y="20"/>
                      <a:pt x="8" y="47"/>
                    </a:cubicBezTo>
                    <a:cubicBezTo>
                      <a:pt x="50" y="137"/>
                      <a:pt x="14" y="246"/>
                      <a:pt x="38" y="349"/>
                    </a:cubicBezTo>
                    <a:cubicBezTo>
                      <a:pt x="50" y="427"/>
                      <a:pt x="116" y="494"/>
                      <a:pt x="201" y="506"/>
                    </a:cubicBezTo>
                    <a:cubicBezTo>
                      <a:pt x="218" y="506"/>
                      <a:pt x="236" y="504"/>
                      <a:pt x="253" y="504"/>
                    </a:cubicBezTo>
                    <a:cubicBezTo>
                      <a:pt x="279" y="504"/>
                      <a:pt x="304" y="508"/>
                      <a:pt x="322" y="530"/>
                    </a:cubicBezTo>
                    <a:cubicBezTo>
                      <a:pt x="346" y="560"/>
                      <a:pt x="352" y="603"/>
                      <a:pt x="340" y="639"/>
                    </a:cubicBezTo>
                    <a:cubicBezTo>
                      <a:pt x="310" y="742"/>
                      <a:pt x="165" y="766"/>
                      <a:pt x="74" y="778"/>
                    </a:cubicBezTo>
                    <a:cubicBezTo>
                      <a:pt x="38" y="784"/>
                      <a:pt x="44" y="838"/>
                      <a:pt x="80" y="838"/>
                    </a:cubicBezTo>
                    <a:cubicBezTo>
                      <a:pt x="195" y="826"/>
                      <a:pt x="328" y="802"/>
                      <a:pt x="382" y="699"/>
                    </a:cubicBezTo>
                    <a:cubicBezTo>
                      <a:pt x="431" y="621"/>
                      <a:pt x="419" y="530"/>
                      <a:pt x="358" y="470"/>
                    </a:cubicBezTo>
                    <a:cubicBezTo>
                      <a:pt x="323" y="450"/>
                      <a:pt x="284" y="438"/>
                      <a:pt x="244" y="438"/>
                    </a:cubicBezTo>
                    <a:cubicBezTo>
                      <a:pt x="236" y="438"/>
                      <a:pt x="227" y="439"/>
                      <a:pt x="219" y="440"/>
                    </a:cubicBezTo>
                    <a:cubicBezTo>
                      <a:pt x="165" y="440"/>
                      <a:pt x="116" y="403"/>
                      <a:pt x="104" y="349"/>
                    </a:cubicBezTo>
                    <a:cubicBezTo>
                      <a:pt x="68" y="240"/>
                      <a:pt x="110" y="125"/>
                      <a:pt x="68" y="17"/>
                    </a:cubicBezTo>
                    <a:lnTo>
                      <a:pt x="68" y="23"/>
                    </a:ln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71;p60"/>
              <p:cNvSpPr/>
              <p:nvPr/>
            </p:nvSpPr>
            <p:spPr>
              <a:xfrm>
                <a:off x="1449075" y="3305454"/>
                <a:ext cx="112477" cy="712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4" extrusionOk="0">
                    <a:moveTo>
                      <a:pt x="415" y="0"/>
                    </a:moveTo>
                    <a:cubicBezTo>
                      <a:pt x="384" y="0"/>
                      <a:pt x="352" y="5"/>
                      <a:pt x="320" y="14"/>
                    </a:cubicBezTo>
                    <a:cubicBezTo>
                      <a:pt x="42" y="105"/>
                      <a:pt x="0" y="522"/>
                      <a:pt x="48" y="552"/>
                    </a:cubicBezTo>
                    <a:cubicBezTo>
                      <a:pt x="50" y="553"/>
                      <a:pt x="51" y="553"/>
                      <a:pt x="53" y="553"/>
                    </a:cubicBezTo>
                    <a:cubicBezTo>
                      <a:pt x="92" y="553"/>
                      <a:pt x="190" y="326"/>
                      <a:pt x="429" y="262"/>
                    </a:cubicBezTo>
                    <a:cubicBezTo>
                      <a:pt x="475" y="248"/>
                      <a:pt x="520" y="243"/>
                      <a:pt x="561" y="243"/>
                    </a:cubicBezTo>
                    <a:cubicBezTo>
                      <a:pt x="697" y="243"/>
                      <a:pt x="805" y="299"/>
                      <a:pt x="844" y="299"/>
                    </a:cubicBezTo>
                    <a:cubicBezTo>
                      <a:pt x="851" y="299"/>
                      <a:pt x="856" y="297"/>
                      <a:pt x="858" y="292"/>
                    </a:cubicBezTo>
                    <a:cubicBezTo>
                      <a:pt x="874" y="260"/>
                      <a:pt x="658" y="0"/>
                      <a:pt x="415" y="0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72;p60"/>
              <p:cNvSpPr/>
              <p:nvPr/>
            </p:nvSpPr>
            <p:spPr>
              <a:xfrm>
                <a:off x="1154709" y="3376667"/>
                <a:ext cx="112477" cy="7069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0" extrusionOk="0">
                    <a:moveTo>
                      <a:pt x="425" y="1"/>
                    </a:moveTo>
                    <a:cubicBezTo>
                      <a:pt x="393" y="1"/>
                      <a:pt x="360" y="6"/>
                      <a:pt x="326" y="16"/>
                    </a:cubicBezTo>
                    <a:cubicBezTo>
                      <a:pt x="48" y="101"/>
                      <a:pt x="0" y="524"/>
                      <a:pt x="48" y="548"/>
                    </a:cubicBezTo>
                    <a:cubicBezTo>
                      <a:pt x="50" y="549"/>
                      <a:pt x="52" y="550"/>
                      <a:pt x="54" y="550"/>
                    </a:cubicBezTo>
                    <a:cubicBezTo>
                      <a:pt x="94" y="550"/>
                      <a:pt x="193" y="327"/>
                      <a:pt x="429" y="258"/>
                    </a:cubicBezTo>
                    <a:cubicBezTo>
                      <a:pt x="473" y="247"/>
                      <a:pt x="515" y="242"/>
                      <a:pt x="555" y="242"/>
                    </a:cubicBezTo>
                    <a:cubicBezTo>
                      <a:pt x="698" y="242"/>
                      <a:pt x="809" y="301"/>
                      <a:pt x="846" y="301"/>
                    </a:cubicBezTo>
                    <a:cubicBezTo>
                      <a:pt x="852" y="301"/>
                      <a:pt x="857" y="299"/>
                      <a:pt x="858" y="294"/>
                    </a:cubicBezTo>
                    <a:cubicBezTo>
                      <a:pt x="874" y="262"/>
                      <a:pt x="665" y="1"/>
                      <a:pt x="425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73;p60"/>
              <p:cNvSpPr/>
              <p:nvPr/>
            </p:nvSpPr>
            <p:spPr>
              <a:xfrm>
                <a:off x="1230807" y="3441582"/>
                <a:ext cx="302209" cy="18407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432" extrusionOk="0">
                    <a:moveTo>
                      <a:pt x="2290" y="1"/>
                    </a:moveTo>
                    <a:lnTo>
                      <a:pt x="2254" y="13"/>
                    </a:lnTo>
                    <a:cubicBezTo>
                      <a:pt x="1805" y="392"/>
                      <a:pt x="1240" y="595"/>
                      <a:pt x="665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6" y="520"/>
                      <a:pt x="6" y="545"/>
                      <a:pt x="18" y="581"/>
                    </a:cubicBezTo>
                    <a:cubicBezTo>
                      <a:pt x="24" y="611"/>
                      <a:pt x="37" y="653"/>
                      <a:pt x="55" y="702"/>
                    </a:cubicBezTo>
                    <a:cubicBezTo>
                      <a:pt x="133" y="913"/>
                      <a:pt x="272" y="1094"/>
                      <a:pt x="459" y="1227"/>
                    </a:cubicBezTo>
                    <a:cubicBezTo>
                      <a:pt x="520" y="1276"/>
                      <a:pt x="580" y="1312"/>
                      <a:pt x="653" y="1342"/>
                    </a:cubicBezTo>
                    <a:lnTo>
                      <a:pt x="677" y="1348"/>
                    </a:lnTo>
                    <a:cubicBezTo>
                      <a:pt x="816" y="1403"/>
                      <a:pt x="966" y="1431"/>
                      <a:pt x="1118" y="1431"/>
                    </a:cubicBezTo>
                    <a:cubicBezTo>
                      <a:pt x="1184" y="1431"/>
                      <a:pt x="1251" y="1426"/>
                      <a:pt x="1317" y="1415"/>
                    </a:cubicBezTo>
                    <a:cubicBezTo>
                      <a:pt x="1559" y="1372"/>
                      <a:pt x="1789" y="1264"/>
                      <a:pt x="1976" y="1100"/>
                    </a:cubicBezTo>
                    <a:cubicBezTo>
                      <a:pt x="2018" y="1058"/>
                      <a:pt x="2061" y="1010"/>
                      <a:pt x="2097" y="967"/>
                    </a:cubicBezTo>
                    <a:cubicBezTo>
                      <a:pt x="2145" y="895"/>
                      <a:pt x="2194" y="822"/>
                      <a:pt x="2230" y="744"/>
                    </a:cubicBezTo>
                    <a:cubicBezTo>
                      <a:pt x="2327" y="508"/>
                      <a:pt x="2351" y="248"/>
                      <a:pt x="229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74;p60"/>
              <p:cNvSpPr/>
              <p:nvPr/>
            </p:nvSpPr>
            <p:spPr>
              <a:xfrm>
                <a:off x="1317831" y="3571154"/>
                <a:ext cx="167109" cy="5450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24" extrusionOk="0">
                    <a:moveTo>
                      <a:pt x="1022" y="0"/>
                    </a:moveTo>
                    <a:cubicBezTo>
                      <a:pt x="875" y="0"/>
                      <a:pt x="740" y="60"/>
                      <a:pt x="640" y="165"/>
                    </a:cubicBezTo>
                    <a:cubicBezTo>
                      <a:pt x="579" y="146"/>
                      <a:pt x="516" y="136"/>
                      <a:pt x="454" y="136"/>
                    </a:cubicBezTo>
                    <a:cubicBezTo>
                      <a:pt x="282" y="136"/>
                      <a:pt x="115" y="207"/>
                      <a:pt x="0" y="340"/>
                    </a:cubicBezTo>
                    <a:cubicBezTo>
                      <a:pt x="139" y="395"/>
                      <a:pt x="289" y="423"/>
                      <a:pt x="441" y="423"/>
                    </a:cubicBezTo>
                    <a:cubicBezTo>
                      <a:pt x="507" y="423"/>
                      <a:pt x="574" y="418"/>
                      <a:pt x="640" y="407"/>
                    </a:cubicBezTo>
                    <a:cubicBezTo>
                      <a:pt x="882" y="364"/>
                      <a:pt x="1112" y="256"/>
                      <a:pt x="1299" y="92"/>
                    </a:cubicBezTo>
                    <a:cubicBezTo>
                      <a:pt x="1227" y="44"/>
                      <a:pt x="1142" y="14"/>
                      <a:pt x="1063" y="2"/>
                    </a:cubicBezTo>
                    <a:cubicBezTo>
                      <a:pt x="1050" y="1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75;p60"/>
              <p:cNvSpPr/>
              <p:nvPr/>
            </p:nvSpPr>
            <p:spPr>
              <a:xfrm>
                <a:off x="1231579" y="3441582"/>
                <a:ext cx="294497" cy="109518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852" extrusionOk="0">
                    <a:moveTo>
                      <a:pt x="2290" y="1"/>
                    </a:moveTo>
                    <a:lnTo>
                      <a:pt x="2248" y="13"/>
                    </a:lnTo>
                    <a:cubicBezTo>
                      <a:pt x="1799" y="392"/>
                      <a:pt x="1237" y="595"/>
                      <a:pt x="664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28" y="523"/>
                      <a:pt x="482" y="851"/>
                      <a:pt x="1029" y="851"/>
                    </a:cubicBezTo>
                    <a:cubicBezTo>
                      <a:pt x="1445" y="851"/>
                      <a:pt x="1914" y="661"/>
                      <a:pt x="229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76;p60"/>
              <p:cNvSpPr/>
              <p:nvPr/>
            </p:nvSpPr>
            <p:spPr>
              <a:xfrm>
                <a:off x="1578775" y="3323322"/>
                <a:ext cx="8613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4" y="2"/>
                    </a:cubicBezTo>
                    <a:cubicBezTo>
                      <a:pt x="12" y="2"/>
                      <a:pt x="0" y="20"/>
                      <a:pt x="6" y="33"/>
                    </a:cubicBezTo>
                    <a:cubicBezTo>
                      <a:pt x="6" y="47"/>
                      <a:pt x="19" y="58"/>
                      <a:pt x="33" y="58"/>
                    </a:cubicBezTo>
                    <a:cubicBezTo>
                      <a:pt x="36" y="58"/>
                      <a:pt x="39" y="58"/>
                      <a:pt x="42" y="57"/>
                    </a:cubicBezTo>
                    <a:cubicBezTo>
                      <a:pt x="55" y="51"/>
                      <a:pt x="67" y="39"/>
                      <a:pt x="61" y="20"/>
                    </a:cubicBezTo>
                    <a:cubicBezTo>
                      <a:pt x="61" y="11"/>
                      <a:pt x="49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877;p60"/>
              <p:cNvSpPr/>
              <p:nvPr/>
            </p:nvSpPr>
            <p:spPr>
              <a:xfrm>
                <a:off x="1375291" y="3395049"/>
                <a:ext cx="9384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1" extrusionOk="0">
                    <a:moveTo>
                      <a:pt x="30" y="0"/>
                    </a:moveTo>
                    <a:cubicBezTo>
                      <a:pt x="12" y="6"/>
                      <a:pt x="0" y="24"/>
                      <a:pt x="6" y="36"/>
                    </a:cubicBezTo>
                    <a:cubicBezTo>
                      <a:pt x="6" y="55"/>
                      <a:pt x="24" y="61"/>
                      <a:pt x="42" y="61"/>
                    </a:cubicBezTo>
                    <a:cubicBezTo>
                      <a:pt x="73" y="49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878;p60"/>
              <p:cNvSpPr/>
              <p:nvPr/>
            </p:nvSpPr>
            <p:spPr>
              <a:xfrm>
                <a:off x="1494836" y="3403533"/>
                <a:ext cx="8484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31" y="0"/>
                    </a:moveTo>
                    <a:cubicBezTo>
                      <a:pt x="29" y="0"/>
                      <a:pt x="27" y="0"/>
                      <a:pt x="25" y="1"/>
                    </a:cubicBezTo>
                    <a:cubicBezTo>
                      <a:pt x="7" y="1"/>
                      <a:pt x="1" y="19"/>
                      <a:pt x="1" y="31"/>
                    </a:cubicBezTo>
                    <a:cubicBezTo>
                      <a:pt x="6" y="46"/>
                      <a:pt x="19" y="57"/>
                      <a:pt x="30" y="57"/>
                    </a:cubicBezTo>
                    <a:cubicBezTo>
                      <a:pt x="32" y="57"/>
                      <a:pt x="35" y="56"/>
                      <a:pt x="37" y="55"/>
                    </a:cubicBezTo>
                    <a:cubicBezTo>
                      <a:pt x="65" y="44"/>
                      <a:pt x="62" y="0"/>
                      <a:pt x="31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879;p60"/>
              <p:cNvSpPr/>
              <p:nvPr/>
            </p:nvSpPr>
            <p:spPr>
              <a:xfrm>
                <a:off x="1535071" y="3381423"/>
                <a:ext cx="8998" cy="79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7" y="0"/>
                    </a:moveTo>
                    <a:cubicBezTo>
                      <a:pt x="19" y="0"/>
                      <a:pt x="1" y="15"/>
                      <a:pt x="8" y="40"/>
                    </a:cubicBezTo>
                    <a:cubicBezTo>
                      <a:pt x="10" y="54"/>
                      <a:pt x="22" y="61"/>
                      <a:pt x="34" y="61"/>
                    </a:cubicBezTo>
                    <a:cubicBezTo>
                      <a:pt x="51" y="61"/>
                      <a:pt x="69" y="47"/>
                      <a:pt x="62" y="22"/>
                    </a:cubicBezTo>
                    <a:cubicBezTo>
                      <a:pt x="60" y="7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880;p60"/>
              <p:cNvSpPr/>
              <p:nvPr/>
            </p:nvSpPr>
            <p:spPr>
              <a:xfrm>
                <a:off x="1490980" y="3370883"/>
                <a:ext cx="9384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3" h="58" extrusionOk="0">
                    <a:moveTo>
                      <a:pt x="31" y="1"/>
                    </a:moveTo>
                    <a:cubicBezTo>
                      <a:pt x="13" y="7"/>
                      <a:pt x="0" y="19"/>
                      <a:pt x="6" y="37"/>
                    </a:cubicBezTo>
                    <a:cubicBezTo>
                      <a:pt x="11" y="51"/>
                      <a:pt x="19" y="58"/>
                      <a:pt x="30" y="58"/>
                    </a:cubicBezTo>
                    <a:cubicBezTo>
                      <a:pt x="34" y="58"/>
                      <a:pt x="38" y="57"/>
                      <a:pt x="43" y="55"/>
                    </a:cubicBezTo>
                    <a:cubicBezTo>
                      <a:pt x="73" y="43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881;p60"/>
              <p:cNvSpPr/>
              <p:nvPr/>
            </p:nvSpPr>
            <p:spPr>
              <a:xfrm>
                <a:off x="1573248" y="3354429"/>
                <a:ext cx="87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8" y="0"/>
                    </a:moveTo>
                    <a:cubicBezTo>
                      <a:pt x="36" y="0"/>
                      <a:pt x="33" y="1"/>
                      <a:pt x="31" y="2"/>
                    </a:cubicBezTo>
                    <a:cubicBezTo>
                      <a:pt x="13" y="2"/>
                      <a:pt x="1" y="20"/>
                      <a:pt x="7" y="32"/>
                    </a:cubicBezTo>
                    <a:cubicBezTo>
                      <a:pt x="12" y="47"/>
                      <a:pt x="21" y="58"/>
                      <a:pt x="34" y="58"/>
                    </a:cubicBezTo>
                    <a:cubicBezTo>
                      <a:pt x="37" y="58"/>
                      <a:pt x="40" y="57"/>
                      <a:pt x="43" y="56"/>
                    </a:cubicBezTo>
                    <a:cubicBezTo>
                      <a:pt x="55" y="50"/>
                      <a:pt x="67" y="38"/>
                      <a:pt x="61" y="20"/>
                    </a:cubicBezTo>
                    <a:cubicBezTo>
                      <a:pt x="61" y="10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882;p60"/>
              <p:cNvSpPr/>
              <p:nvPr/>
            </p:nvSpPr>
            <p:spPr>
              <a:xfrm>
                <a:off x="1336470" y="3432841"/>
                <a:ext cx="861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37" y="0"/>
                    </a:moveTo>
                    <a:cubicBezTo>
                      <a:pt x="33" y="0"/>
                      <a:pt x="29" y="1"/>
                      <a:pt x="24" y="2"/>
                    </a:cubicBezTo>
                    <a:cubicBezTo>
                      <a:pt x="12" y="2"/>
                      <a:pt x="0" y="20"/>
                      <a:pt x="6" y="32"/>
                    </a:cubicBezTo>
                    <a:cubicBezTo>
                      <a:pt x="6" y="51"/>
                      <a:pt x="24" y="57"/>
                      <a:pt x="42" y="57"/>
                    </a:cubicBezTo>
                    <a:cubicBezTo>
                      <a:pt x="54" y="51"/>
                      <a:pt x="66" y="39"/>
                      <a:pt x="60" y="20"/>
                    </a:cubicBezTo>
                    <a:cubicBezTo>
                      <a:pt x="60" y="7"/>
                      <a:pt x="50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883;p60"/>
              <p:cNvSpPr/>
              <p:nvPr/>
            </p:nvSpPr>
            <p:spPr>
              <a:xfrm>
                <a:off x="1162422" y="3496599"/>
                <a:ext cx="78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8" extrusionOk="0">
                    <a:moveTo>
                      <a:pt x="32" y="0"/>
                    </a:moveTo>
                    <a:cubicBezTo>
                      <a:pt x="29" y="0"/>
                      <a:pt x="27" y="1"/>
                      <a:pt x="25" y="2"/>
                    </a:cubicBezTo>
                    <a:cubicBezTo>
                      <a:pt x="7" y="8"/>
                      <a:pt x="1" y="20"/>
                      <a:pt x="1" y="38"/>
                    </a:cubicBezTo>
                    <a:cubicBezTo>
                      <a:pt x="5" y="48"/>
                      <a:pt x="14" y="58"/>
                      <a:pt x="27" y="58"/>
                    </a:cubicBezTo>
                    <a:cubicBezTo>
                      <a:pt x="30" y="58"/>
                      <a:pt x="33" y="57"/>
                      <a:pt x="37" y="56"/>
                    </a:cubicBezTo>
                    <a:cubicBezTo>
                      <a:pt x="55" y="56"/>
                      <a:pt x="61" y="38"/>
                      <a:pt x="61" y="26"/>
                    </a:cubicBezTo>
                    <a:cubicBezTo>
                      <a:pt x="56" y="11"/>
                      <a:pt x="43" y="0"/>
                      <a:pt x="3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884;p60"/>
              <p:cNvSpPr/>
              <p:nvPr/>
            </p:nvSpPr>
            <p:spPr>
              <a:xfrm>
                <a:off x="1168592" y="3452508"/>
                <a:ext cx="8098" cy="6299"/>
              </a:xfrm>
              <a:custGeom>
                <a:avLst/>
                <a:gdLst/>
                <a:ahLst/>
                <a:cxnLst/>
                <a:rect l="l" t="t" r="r" b="b"/>
                <a:pathLst>
                  <a:path w="63" h="49" extrusionOk="0">
                    <a:moveTo>
                      <a:pt x="35" y="0"/>
                    </a:moveTo>
                    <a:cubicBezTo>
                      <a:pt x="34" y="0"/>
                      <a:pt x="33" y="0"/>
                      <a:pt x="31" y="0"/>
                    </a:cubicBezTo>
                    <a:cubicBezTo>
                      <a:pt x="13" y="6"/>
                      <a:pt x="1" y="18"/>
                      <a:pt x="7" y="37"/>
                    </a:cubicBezTo>
                    <a:cubicBezTo>
                      <a:pt x="9" y="45"/>
                      <a:pt x="14" y="48"/>
                      <a:pt x="18" y="48"/>
                    </a:cubicBezTo>
                    <a:cubicBezTo>
                      <a:pt x="36" y="48"/>
                      <a:pt x="62" y="0"/>
                      <a:pt x="35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885;p60"/>
              <p:cNvSpPr/>
              <p:nvPr/>
            </p:nvSpPr>
            <p:spPr>
              <a:xfrm>
                <a:off x="1334028" y="3397234"/>
                <a:ext cx="9255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2" h="58" extrusionOk="0">
                    <a:moveTo>
                      <a:pt x="31" y="1"/>
                    </a:moveTo>
                    <a:cubicBezTo>
                      <a:pt x="29" y="1"/>
                      <a:pt x="27" y="1"/>
                      <a:pt x="25" y="1"/>
                    </a:cubicBezTo>
                    <a:cubicBezTo>
                      <a:pt x="7" y="1"/>
                      <a:pt x="1" y="19"/>
                      <a:pt x="7" y="38"/>
                    </a:cubicBezTo>
                    <a:cubicBezTo>
                      <a:pt x="7" y="47"/>
                      <a:pt x="19" y="57"/>
                      <a:pt x="30" y="57"/>
                    </a:cubicBezTo>
                    <a:cubicBezTo>
                      <a:pt x="33" y="57"/>
                      <a:pt x="35" y="57"/>
                      <a:pt x="37" y="56"/>
                    </a:cubicBezTo>
                    <a:cubicBezTo>
                      <a:pt x="71" y="44"/>
                      <a:pt x="63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886;p60"/>
              <p:cNvSpPr/>
              <p:nvPr/>
            </p:nvSpPr>
            <p:spPr>
              <a:xfrm>
                <a:off x="1213582" y="3488757"/>
                <a:ext cx="8741" cy="681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3" extrusionOk="0">
                    <a:moveTo>
                      <a:pt x="40" y="0"/>
                    </a:moveTo>
                    <a:cubicBezTo>
                      <a:pt x="22" y="0"/>
                      <a:pt x="0" y="14"/>
                      <a:pt x="7" y="33"/>
                    </a:cubicBezTo>
                    <a:cubicBezTo>
                      <a:pt x="7" y="42"/>
                      <a:pt x="19" y="52"/>
                      <a:pt x="34" y="52"/>
                    </a:cubicBezTo>
                    <a:cubicBezTo>
                      <a:pt x="37" y="52"/>
                      <a:pt x="40" y="52"/>
                      <a:pt x="44" y="51"/>
                    </a:cubicBezTo>
                    <a:cubicBezTo>
                      <a:pt x="56" y="51"/>
                      <a:pt x="68" y="33"/>
                      <a:pt x="62" y="20"/>
                    </a:cubicBezTo>
                    <a:cubicBezTo>
                      <a:pt x="62" y="6"/>
                      <a:pt x="51" y="0"/>
                      <a:pt x="4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887;p60"/>
              <p:cNvSpPr/>
              <p:nvPr/>
            </p:nvSpPr>
            <p:spPr>
              <a:xfrm>
                <a:off x="1295979" y="3454565"/>
                <a:ext cx="9127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5" y="2"/>
                    </a:cubicBezTo>
                    <a:cubicBezTo>
                      <a:pt x="7" y="2"/>
                      <a:pt x="1" y="21"/>
                      <a:pt x="1" y="39"/>
                    </a:cubicBezTo>
                    <a:cubicBezTo>
                      <a:pt x="6" y="49"/>
                      <a:pt x="15" y="58"/>
                      <a:pt x="28" y="58"/>
                    </a:cubicBezTo>
                    <a:cubicBezTo>
                      <a:pt x="31" y="58"/>
                      <a:pt x="34" y="58"/>
                      <a:pt x="37" y="57"/>
                    </a:cubicBezTo>
                    <a:cubicBezTo>
                      <a:pt x="70" y="51"/>
                      <a:pt x="63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888;p60"/>
              <p:cNvSpPr/>
              <p:nvPr/>
            </p:nvSpPr>
            <p:spPr>
              <a:xfrm>
                <a:off x="1450617" y="3356743"/>
                <a:ext cx="8613" cy="7198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38" y="1"/>
                    </a:moveTo>
                    <a:cubicBezTo>
                      <a:pt x="35" y="1"/>
                      <a:pt x="33" y="1"/>
                      <a:pt x="30" y="2"/>
                    </a:cubicBezTo>
                    <a:cubicBezTo>
                      <a:pt x="12" y="2"/>
                      <a:pt x="0" y="20"/>
                      <a:pt x="6" y="38"/>
                    </a:cubicBezTo>
                    <a:cubicBezTo>
                      <a:pt x="11" y="50"/>
                      <a:pt x="21" y="56"/>
                      <a:pt x="32" y="56"/>
                    </a:cubicBezTo>
                    <a:cubicBezTo>
                      <a:pt x="49" y="56"/>
                      <a:pt x="67" y="42"/>
                      <a:pt x="67" y="20"/>
                    </a:cubicBezTo>
                    <a:cubicBezTo>
                      <a:pt x="62" y="10"/>
                      <a:pt x="49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889;p60"/>
              <p:cNvSpPr/>
              <p:nvPr/>
            </p:nvSpPr>
            <p:spPr>
              <a:xfrm>
                <a:off x="745297" y="2821873"/>
                <a:ext cx="887989" cy="801591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6236" extrusionOk="0">
                    <a:moveTo>
                      <a:pt x="3567" y="1"/>
                    </a:moveTo>
                    <a:cubicBezTo>
                      <a:pt x="3118" y="1"/>
                      <a:pt x="2667" y="84"/>
                      <a:pt x="2236" y="254"/>
                    </a:cubicBezTo>
                    <a:cubicBezTo>
                      <a:pt x="1953" y="363"/>
                      <a:pt x="1644" y="622"/>
                      <a:pt x="1427" y="943"/>
                    </a:cubicBezTo>
                    <a:cubicBezTo>
                      <a:pt x="1378" y="961"/>
                      <a:pt x="1336" y="979"/>
                      <a:pt x="1294" y="997"/>
                    </a:cubicBezTo>
                    <a:cubicBezTo>
                      <a:pt x="859" y="1215"/>
                      <a:pt x="508" y="1565"/>
                      <a:pt x="291" y="1994"/>
                    </a:cubicBezTo>
                    <a:cubicBezTo>
                      <a:pt x="140" y="2278"/>
                      <a:pt x="55" y="2580"/>
                      <a:pt x="25" y="2894"/>
                    </a:cubicBezTo>
                    <a:cubicBezTo>
                      <a:pt x="1" y="3172"/>
                      <a:pt x="7" y="3444"/>
                      <a:pt x="43" y="3716"/>
                    </a:cubicBezTo>
                    <a:cubicBezTo>
                      <a:pt x="212" y="4949"/>
                      <a:pt x="901" y="6097"/>
                      <a:pt x="992" y="6236"/>
                    </a:cubicBezTo>
                    <a:cubicBezTo>
                      <a:pt x="1082" y="6230"/>
                      <a:pt x="1173" y="6211"/>
                      <a:pt x="1264" y="6187"/>
                    </a:cubicBezTo>
                    <a:cubicBezTo>
                      <a:pt x="1481" y="6121"/>
                      <a:pt x="1765" y="6042"/>
                      <a:pt x="1892" y="5788"/>
                    </a:cubicBezTo>
                    <a:cubicBezTo>
                      <a:pt x="1910" y="5764"/>
                      <a:pt x="1922" y="5734"/>
                      <a:pt x="1928" y="5704"/>
                    </a:cubicBezTo>
                    <a:cubicBezTo>
                      <a:pt x="1989" y="5535"/>
                      <a:pt x="1995" y="5299"/>
                      <a:pt x="1844" y="5136"/>
                    </a:cubicBezTo>
                    <a:cubicBezTo>
                      <a:pt x="1826" y="5112"/>
                      <a:pt x="1801" y="5094"/>
                      <a:pt x="1777" y="5076"/>
                    </a:cubicBezTo>
                    <a:cubicBezTo>
                      <a:pt x="1681" y="5003"/>
                      <a:pt x="1566" y="4967"/>
                      <a:pt x="1451" y="4961"/>
                    </a:cubicBezTo>
                    <a:cubicBezTo>
                      <a:pt x="1771" y="4937"/>
                      <a:pt x="1850" y="4568"/>
                      <a:pt x="1826" y="4248"/>
                    </a:cubicBezTo>
                    <a:cubicBezTo>
                      <a:pt x="2388" y="4175"/>
                      <a:pt x="2672" y="3535"/>
                      <a:pt x="2345" y="3069"/>
                    </a:cubicBezTo>
                    <a:cubicBezTo>
                      <a:pt x="2539" y="3003"/>
                      <a:pt x="2690" y="2852"/>
                      <a:pt x="2762" y="2665"/>
                    </a:cubicBezTo>
                    <a:cubicBezTo>
                      <a:pt x="2786" y="2604"/>
                      <a:pt x="2798" y="2550"/>
                      <a:pt x="2804" y="2489"/>
                    </a:cubicBezTo>
                    <a:cubicBezTo>
                      <a:pt x="2817" y="2417"/>
                      <a:pt x="2817" y="2344"/>
                      <a:pt x="2804" y="2272"/>
                    </a:cubicBezTo>
                    <a:cubicBezTo>
                      <a:pt x="2829" y="2236"/>
                      <a:pt x="2847" y="2193"/>
                      <a:pt x="2865" y="2157"/>
                    </a:cubicBezTo>
                    <a:lnTo>
                      <a:pt x="2865" y="2157"/>
                    </a:lnTo>
                    <a:cubicBezTo>
                      <a:pt x="2835" y="2290"/>
                      <a:pt x="2841" y="2429"/>
                      <a:pt x="2889" y="2562"/>
                    </a:cubicBezTo>
                    <a:cubicBezTo>
                      <a:pt x="2986" y="2852"/>
                      <a:pt x="3233" y="3063"/>
                      <a:pt x="3536" y="3112"/>
                    </a:cubicBezTo>
                    <a:cubicBezTo>
                      <a:pt x="3561" y="3115"/>
                      <a:pt x="3587" y="3116"/>
                      <a:pt x="3612" y="3116"/>
                    </a:cubicBezTo>
                    <a:cubicBezTo>
                      <a:pt x="4003" y="3116"/>
                      <a:pt x="4377" y="2778"/>
                      <a:pt x="4406" y="2387"/>
                    </a:cubicBezTo>
                    <a:lnTo>
                      <a:pt x="4406" y="2387"/>
                    </a:lnTo>
                    <a:cubicBezTo>
                      <a:pt x="4400" y="2807"/>
                      <a:pt x="4737" y="3125"/>
                      <a:pt x="5081" y="3125"/>
                    </a:cubicBezTo>
                    <a:cubicBezTo>
                      <a:pt x="5094" y="3125"/>
                      <a:pt x="5106" y="3125"/>
                      <a:pt x="5119" y="3124"/>
                    </a:cubicBezTo>
                    <a:cubicBezTo>
                      <a:pt x="5427" y="3100"/>
                      <a:pt x="5711" y="2816"/>
                      <a:pt x="5729" y="2441"/>
                    </a:cubicBezTo>
                    <a:cubicBezTo>
                      <a:pt x="5729" y="2701"/>
                      <a:pt x="5844" y="2949"/>
                      <a:pt x="6037" y="3118"/>
                    </a:cubicBezTo>
                    <a:cubicBezTo>
                      <a:pt x="6177" y="3234"/>
                      <a:pt x="6320" y="3291"/>
                      <a:pt x="6448" y="3291"/>
                    </a:cubicBezTo>
                    <a:cubicBezTo>
                      <a:pt x="6672" y="3291"/>
                      <a:pt x="6851" y="3117"/>
                      <a:pt x="6889" y="2786"/>
                    </a:cubicBezTo>
                    <a:cubicBezTo>
                      <a:pt x="6907" y="2550"/>
                      <a:pt x="6865" y="2320"/>
                      <a:pt x="6774" y="2109"/>
                    </a:cubicBezTo>
                    <a:cubicBezTo>
                      <a:pt x="6545" y="1529"/>
                      <a:pt x="6158" y="1027"/>
                      <a:pt x="5650" y="665"/>
                    </a:cubicBezTo>
                    <a:cubicBezTo>
                      <a:pt x="5031" y="226"/>
                      <a:pt x="4302" y="1"/>
                      <a:pt x="3567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890;p60"/>
              <p:cNvSpPr/>
              <p:nvPr/>
            </p:nvSpPr>
            <p:spPr>
              <a:xfrm>
                <a:off x="784889" y="3477960"/>
                <a:ext cx="198988" cy="221993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727" extrusionOk="0">
                    <a:moveTo>
                      <a:pt x="665" y="0"/>
                    </a:moveTo>
                    <a:cubicBezTo>
                      <a:pt x="528" y="0"/>
                      <a:pt x="393" y="110"/>
                      <a:pt x="285" y="419"/>
                    </a:cubicBezTo>
                    <a:cubicBezTo>
                      <a:pt x="1" y="1205"/>
                      <a:pt x="556" y="1727"/>
                      <a:pt x="1062" y="1727"/>
                    </a:cubicBezTo>
                    <a:cubicBezTo>
                      <a:pt x="1244" y="1727"/>
                      <a:pt x="1420" y="1659"/>
                      <a:pt x="1548" y="1512"/>
                    </a:cubicBezTo>
                    <a:lnTo>
                      <a:pt x="1421" y="962"/>
                    </a:lnTo>
                    <a:cubicBezTo>
                      <a:pt x="1367" y="691"/>
                      <a:pt x="1234" y="437"/>
                      <a:pt x="1046" y="225"/>
                    </a:cubicBezTo>
                    <a:cubicBezTo>
                      <a:pt x="931" y="101"/>
                      <a:pt x="797" y="0"/>
                      <a:pt x="66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891;p60"/>
              <p:cNvSpPr/>
              <p:nvPr/>
            </p:nvSpPr>
            <p:spPr>
              <a:xfrm>
                <a:off x="844147" y="3545188"/>
                <a:ext cx="93966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0" extrusionOk="0">
                    <a:moveTo>
                      <a:pt x="330" y="0"/>
                    </a:moveTo>
                    <a:cubicBezTo>
                      <a:pt x="229" y="0"/>
                      <a:pt x="127" y="36"/>
                      <a:pt x="48" y="107"/>
                    </a:cubicBezTo>
                    <a:cubicBezTo>
                      <a:pt x="0" y="154"/>
                      <a:pt x="46" y="220"/>
                      <a:pt x="100" y="220"/>
                    </a:cubicBezTo>
                    <a:cubicBezTo>
                      <a:pt x="114" y="220"/>
                      <a:pt x="130" y="216"/>
                      <a:pt x="144" y="204"/>
                    </a:cubicBezTo>
                    <a:cubicBezTo>
                      <a:pt x="194" y="159"/>
                      <a:pt x="256" y="134"/>
                      <a:pt x="320" y="134"/>
                    </a:cubicBezTo>
                    <a:cubicBezTo>
                      <a:pt x="342" y="134"/>
                      <a:pt x="364" y="137"/>
                      <a:pt x="386" y="143"/>
                    </a:cubicBezTo>
                    <a:cubicBezTo>
                      <a:pt x="277" y="216"/>
                      <a:pt x="205" y="337"/>
                      <a:pt x="193" y="470"/>
                    </a:cubicBezTo>
                    <a:cubicBezTo>
                      <a:pt x="193" y="506"/>
                      <a:pt x="217" y="536"/>
                      <a:pt x="259" y="536"/>
                    </a:cubicBezTo>
                    <a:cubicBezTo>
                      <a:pt x="262" y="537"/>
                      <a:pt x="265" y="537"/>
                      <a:pt x="268" y="537"/>
                    </a:cubicBezTo>
                    <a:cubicBezTo>
                      <a:pt x="300" y="537"/>
                      <a:pt x="326" y="509"/>
                      <a:pt x="326" y="476"/>
                    </a:cubicBezTo>
                    <a:lnTo>
                      <a:pt x="326" y="452"/>
                    </a:lnTo>
                    <a:cubicBezTo>
                      <a:pt x="326" y="445"/>
                      <a:pt x="326" y="445"/>
                      <a:pt x="326" y="445"/>
                    </a:cubicBezTo>
                    <a:cubicBezTo>
                      <a:pt x="326" y="445"/>
                      <a:pt x="326" y="439"/>
                      <a:pt x="326" y="439"/>
                    </a:cubicBezTo>
                    <a:cubicBezTo>
                      <a:pt x="332" y="421"/>
                      <a:pt x="338" y="409"/>
                      <a:pt x="344" y="391"/>
                    </a:cubicBezTo>
                    <a:cubicBezTo>
                      <a:pt x="344" y="385"/>
                      <a:pt x="344" y="379"/>
                      <a:pt x="350" y="373"/>
                    </a:cubicBezTo>
                    <a:lnTo>
                      <a:pt x="356" y="361"/>
                    </a:lnTo>
                    <a:cubicBezTo>
                      <a:pt x="362" y="349"/>
                      <a:pt x="374" y="337"/>
                      <a:pt x="380" y="325"/>
                    </a:cubicBezTo>
                    <a:lnTo>
                      <a:pt x="386" y="313"/>
                    </a:lnTo>
                    <a:lnTo>
                      <a:pt x="392" y="306"/>
                    </a:lnTo>
                    <a:lnTo>
                      <a:pt x="392" y="313"/>
                    </a:lnTo>
                    <a:cubicBezTo>
                      <a:pt x="398" y="306"/>
                      <a:pt x="404" y="300"/>
                      <a:pt x="410" y="294"/>
                    </a:cubicBezTo>
                    <a:cubicBezTo>
                      <a:pt x="422" y="288"/>
                      <a:pt x="428" y="276"/>
                      <a:pt x="446" y="264"/>
                    </a:cubicBezTo>
                    <a:lnTo>
                      <a:pt x="452" y="258"/>
                    </a:lnTo>
                    <a:lnTo>
                      <a:pt x="477" y="246"/>
                    </a:lnTo>
                    <a:cubicBezTo>
                      <a:pt x="489" y="240"/>
                      <a:pt x="501" y="234"/>
                      <a:pt x="519" y="228"/>
                    </a:cubicBezTo>
                    <a:cubicBezTo>
                      <a:pt x="519" y="222"/>
                      <a:pt x="525" y="222"/>
                      <a:pt x="525" y="222"/>
                    </a:cubicBezTo>
                    <a:cubicBezTo>
                      <a:pt x="555" y="258"/>
                      <a:pt x="573" y="300"/>
                      <a:pt x="585" y="343"/>
                    </a:cubicBezTo>
                    <a:cubicBezTo>
                      <a:pt x="597" y="403"/>
                      <a:pt x="585" y="470"/>
                      <a:pt x="561" y="524"/>
                    </a:cubicBezTo>
                    <a:cubicBezTo>
                      <a:pt x="527" y="575"/>
                      <a:pt x="571" y="629"/>
                      <a:pt x="619" y="629"/>
                    </a:cubicBezTo>
                    <a:cubicBezTo>
                      <a:pt x="639" y="629"/>
                      <a:pt x="660" y="620"/>
                      <a:pt x="676" y="597"/>
                    </a:cubicBezTo>
                    <a:cubicBezTo>
                      <a:pt x="718" y="524"/>
                      <a:pt x="730" y="433"/>
                      <a:pt x="724" y="349"/>
                    </a:cubicBezTo>
                    <a:cubicBezTo>
                      <a:pt x="706" y="204"/>
                      <a:pt x="609" y="77"/>
                      <a:pt x="464" y="23"/>
                    </a:cubicBezTo>
                    <a:cubicBezTo>
                      <a:pt x="421" y="7"/>
                      <a:pt x="376" y="0"/>
                      <a:pt x="3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892;p60"/>
              <p:cNvSpPr/>
              <p:nvPr/>
            </p:nvSpPr>
            <p:spPr>
              <a:xfrm>
                <a:off x="886695" y="3602390"/>
                <a:ext cx="129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7"/>
                      <a:pt x="1" y="7"/>
                      <a:pt x="1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93;p60"/>
              <p:cNvSpPr/>
              <p:nvPr/>
            </p:nvSpPr>
            <p:spPr>
              <a:xfrm>
                <a:off x="902249" y="3578352"/>
                <a:ext cx="129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94;p60"/>
              <p:cNvSpPr/>
              <p:nvPr/>
            </p:nvSpPr>
            <p:spPr>
              <a:xfrm>
                <a:off x="836949" y="3617172"/>
                <a:ext cx="36635" cy="3663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146" y="0"/>
                    </a:moveTo>
                    <a:cubicBezTo>
                      <a:pt x="67" y="0"/>
                      <a:pt x="1" y="61"/>
                      <a:pt x="1" y="139"/>
                    </a:cubicBezTo>
                    <a:cubicBezTo>
                      <a:pt x="1" y="218"/>
                      <a:pt x="67" y="284"/>
                      <a:pt x="146" y="284"/>
                    </a:cubicBezTo>
                    <a:cubicBezTo>
                      <a:pt x="224" y="284"/>
                      <a:pt x="285" y="218"/>
                      <a:pt x="285" y="139"/>
                    </a:cubicBezTo>
                    <a:cubicBezTo>
                      <a:pt x="285" y="61"/>
                      <a:pt x="224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95;p60"/>
              <p:cNvSpPr/>
              <p:nvPr/>
            </p:nvSpPr>
            <p:spPr>
              <a:xfrm>
                <a:off x="1782260" y="3464848"/>
                <a:ext cx="159267" cy="15476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3" y="1"/>
                    </a:moveTo>
                    <a:cubicBezTo>
                      <a:pt x="302" y="49"/>
                      <a:pt x="67" y="285"/>
                      <a:pt x="37" y="563"/>
                    </a:cubicBezTo>
                    <a:cubicBezTo>
                      <a:pt x="0" y="841"/>
                      <a:pt x="169" y="1137"/>
                      <a:pt x="411" y="1197"/>
                    </a:cubicBezTo>
                    <a:cubicBezTo>
                      <a:pt x="434" y="1202"/>
                      <a:pt x="456" y="1204"/>
                      <a:pt x="478" y="1204"/>
                    </a:cubicBezTo>
                    <a:cubicBezTo>
                      <a:pt x="632" y="1204"/>
                      <a:pt x="770" y="1101"/>
                      <a:pt x="870" y="1016"/>
                    </a:cubicBezTo>
                    <a:cubicBezTo>
                      <a:pt x="991" y="925"/>
                      <a:pt x="1239" y="738"/>
                      <a:pt x="1215" y="484"/>
                    </a:cubicBezTo>
                    <a:cubicBezTo>
                      <a:pt x="1197" y="261"/>
                      <a:pt x="949" y="43"/>
                      <a:pt x="6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96;p60"/>
              <p:cNvSpPr/>
              <p:nvPr/>
            </p:nvSpPr>
            <p:spPr>
              <a:xfrm>
                <a:off x="1710019" y="3408675"/>
                <a:ext cx="348100" cy="19075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484" extrusionOk="0">
                    <a:moveTo>
                      <a:pt x="200" y="0"/>
                    </a:moveTo>
                    <a:cubicBezTo>
                      <a:pt x="179" y="0"/>
                      <a:pt x="160" y="13"/>
                      <a:pt x="151" y="33"/>
                    </a:cubicBezTo>
                    <a:lnTo>
                      <a:pt x="18" y="275"/>
                    </a:lnTo>
                    <a:cubicBezTo>
                      <a:pt x="0" y="305"/>
                      <a:pt x="12" y="341"/>
                      <a:pt x="49" y="359"/>
                    </a:cubicBezTo>
                    <a:lnTo>
                      <a:pt x="248" y="462"/>
                    </a:lnTo>
                    <a:lnTo>
                      <a:pt x="315" y="492"/>
                    </a:lnTo>
                    <a:lnTo>
                      <a:pt x="321" y="492"/>
                    </a:lnTo>
                    <a:lnTo>
                      <a:pt x="2218" y="1441"/>
                    </a:lnTo>
                    <a:lnTo>
                      <a:pt x="2230" y="1441"/>
                    </a:lnTo>
                    <a:lnTo>
                      <a:pt x="2296" y="1447"/>
                    </a:lnTo>
                    <a:lnTo>
                      <a:pt x="2375" y="1453"/>
                    </a:lnTo>
                    <a:lnTo>
                      <a:pt x="2550" y="1471"/>
                    </a:lnTo>
                    <a:lnTo>
                      <a:pt x="2659" y="1483"/>
                    </a:lnTo>
                    <a:cubicBezTo>
                      <a:pt x="2689" y="1483"/>
                      <a:pt x="2707" y="1453"/>
                      <a:pt x="2689" y="1429"/>
                    </a:cubicBezTo>
                    <a:lnTo>
                      <a:pt x="2599" y="1332"/>
                    </a:lnTo>
                    <a:lnTo>
                      <a:pt x="2496" y="1211"/>
                    </a:lnTo>
                    <a:lnTo>
                      <a:pt x="2441" y="1151"/>
                    </a:lnTo>
                    <a:lnTo>
                      <a:pt x="2399" y="1103"/>
                    </a:lnTo>
                    <a:lnTo>
                      <a:pt x="2393" y="1097"/>
                    </a:lnTo>
                    <a:lnTo>
                      <a:pt x="429" y="106"/>
                    </a:lnTo>
                    <a:lnTo>
                      <a:pt x="230" y="9"/>
                    </a:lnTo>
                    <a:cubicBezTo>
                      <a:pt x="220" y="3"/>
                      <a:pt x="210" y="0"/>
                      <a:pt x="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97;p60"/>
              <p:cNvSpPr/>
              <p:nvPr/>
            </p:nvSpPr>
            <p:spPr>
              <a:xfrm>
                <a:off x="1741898" y="3422943"/>
                <a:ext cx="248606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228" extrusionOk="0">
                    <a:moveTo>
                      <a:pt x="181" y="1"/>
                    </a:moveTo>
                    <a:lnTo>
                      <a:pt x="0" y="351"/>
                    </a:lnTo>
                    <a:lnTo>
                      <a:pt x="109" y="406"/>
                    </a:lnTo>
                    <a:lnTo>
                      <a:pt x="236" y="466"/>
                    </a:lnTo>
                    <a:lnTo>
                      <a:pt x="1535" y="1112"/>
                    </a:lnTo>
                    <a:lnTo>
                      <a:pt x="1662" y="1179"/>
                    </a:lnTo>
                    <a:lnTo>
                      <a:pt x="1764" y="1227"/>
                    </a:lnTo>
                    <a:lnTo>
                      <a:pt x="1934" y="883"/>
                    </a:lnTo>
                    <a:lnTo>
                      <a:pt x="1831" y="835"/>
                    </a:lnTo>
                    <a:lnTo>
                      <a:pt x="1710" y="768"/>
                    </a:lnTo>
                    <a:lnTo>
                      <a:pt x="411" y="116"/>
                    </a:lnTo>
                    <a:lnTo>
                      <a:pt x="284" y="49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98;p60"/>
              <p:cNvSpPr/>
              <p:nvPr/>
            </p:nvSpPr>
            <p:spPr>
              <a:xfrm>
                <a:off x="1970963" y="3539789"/>
                <a:ext cx="46790" cy="51160"/>
              </a:xfrm>
              <a:custGeom>
                <a:avLst/>
                <a:gdLst/>
                <a:ahLst/>
                <a:cxnLst/>
                <a:rect l="l" t="t" r="r" b="b"/>
                <a:pathLst>
                  <a:path w="364" h="398" extrusionOk="0">
                    <a:moveTo>
                      <a:pt x="216" y="1"/>
                    </a:moveTo>
                    <a:cubicBezTo>
                      <a:pt x="170" y="1"/>
                      <a:pt x="124" y="28"/>
                      <a:pt x="103" y="71"/>
                    </a:cubicBezTo>
                    <a:lnTo>
                      <a:pt x="37" y="216"/>
                    </a:lnTo>
                    <a:cubicBezTo>
                      <a:pt x="1" y="276"/>
                      <a:pt x="31" y="355"/>
                      <a:pt x="91" y="385"/>
                    </a:cubicBezTo>
                    <a:cubicBezTo>
                      <a:pt x="109" y="393"/>
                      <a:pt x="127" y="398"/>
                      <a:pt x="146" y="398"/>
                    </a:cubicBezTo>
                    <a:cubicBezTo>
                      <a:pt x="193" y="398"/>
                      <a:pt x="239" y="372"/>
                      <a:pt x="260" y="324"/>
                    </a:cubicBezTo>
                    <a:lnTo>
                      <a:pt x="333" y="185"/>
                    </a:lnTo>
                    <a:cubicBezTo>
                      <a:pt x="363" y="119"/>
                      <a:pt x="339" y="46"/>
                      <a:pt x="272" y="16"/>
                    </a:cubicBezTo>
                    <a:cubicBezTo>
                      <a:pt x="255" y="5"/>
                      <a:pt x="235" y="1"/>
                      <a:pt x="2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99;p60"/>
              <p:cNvSpPr/>
              <p:nvPr/>
            </p:nvSpPr>
            <p:spPr>
              <a:xfrm>
                <a:off x="1755780" y="3429242"/>
                <a:ext cx="38949" cy="53602"/>
              </a:xfrm>
              <a:custGeom>
                <a:avLst/>
                <a:gdLst/>
                <a:ahLst/>
                <a:cxnLst/>
                <a:rect l="l" t="t" r="r" b="b"/>
                <a:pathLst>
                  <a:path w="303" h="417" extrusionOk="0">
                    <a:moveTo>
                      <a:pt x="176" y="0"/>
                    </a:moveTo>
                    <a:lnTo>
                      <a:pt x="1" y="357"/>
                    </a:lnTo>
                    <a:lnTo>
                      <a:pt x="128" y="417"/>
                    </a:lnTo>
                    <a:lnTo>
                      <a:pt x="303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00;p60"/>
              <p:cNvSpPr/>
              <p:nvPr/>
            </p:nvSpPr>
            <p:spPr>
              <a:xfrm>
                <a:off x="1939084" y="3521665"/>
                <a:ext cx="38178" cy="5283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411" extrusionOk="0">
                    <a:moveTo>
                      <a:pt x="176" y="0"/>
                    </a:moveTo>
                    <a:lnTo>
                      <a:pt x="1" y="344"/>
                    </a:lnTo>
                    <a:lnTo>
                      <a:pt x="128" y="411"/>
                    </a:lnTo>
                    <a:lnTo>
                      <a:pt x="297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01;p60"/>
              <p:cNvSpPr/>
              <p:nvPr/>
            </p:nvSpPr>
            <p:spPr>
              <a:xfrm>
                <a:off x="1790744" y="3459706"/>
                <a:ext cx="141528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626" extrusionOk="0">
                    <a:moveTo>
                      <a:pt x="108" y="0"/>
                    </a:moveTo>
                    <a:cubicBezTo>
                      <a:pt x="74" y="0"/>
                      <a:pt x="42" y="19"/>
                      <a:pt x="25" y="53"/>
                    </a:cubicBezTo>
                    <a:cubicBezTo>
                      <a:pt x="1" y="101"/>
                      <a:pt x="19" y="156"/>
                      <a:pt x="67" y="180"/>
                    </a:cubicBezTo>
                    <a:lnTo>
                      <a:pt x="955" y="615"/>
                    </a:lnTo>
                    <a:cubicBezTo>
                      <a:pt x="968" y="622"/>
                      <a:pt x="982" y="626"/>
                      <a:pt x="997" y="626"/>
                    </a:cubicBezTo>
                    <a:cubicBezTo>
                      <a:pt x="1030" y="626"/>
                      <a:pt x="1064" y="607"/>
                      <a:pt x="1076" y="573"/>
                    </a:cubicBezTo>
                    <a:cubicBezTo>
                      <a:pt x="1100" y="524"/>
                      <a:pt x="1082" y="470"/>
                      <a:pt x="1034" y="452"/>
                    </a:cubicBezTo>
                    <a:lnTo>
                      <a:pt x="152" y="11"/>
                    </a:lnTo>
                    <a:cubicBezTo>
                      <a:pt x="137" y="4"/>
                      <a:pt x="122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02;p60"/>
              <p:cNvSpPr/>
              <p:nvPr/>
            </p:nvSpPr>
            <p:spPr>
              <a:xfrm>
                <a:off x="1995000" y="3549558"/>
                <a:ext cx="28923" cy="4524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52" extrusionOk="0">
                    <a:moveTo>
                      <a:pt x="170" y="1"/>
                    </a:moveTo>
                    <a:lnTo>
                      <a:pt x="1" y="345"/>
                    </a:lnTo>
                    <a:lnTo>
                      <a:pt x="13" y="345"/>
                    </a:lnTo>
                    <a:lnTo>
                      <a:pt x="79" y="351"/>
                    </a:lnTo>
                    <a:lnTo>
                      <a:pt x="224" y="61"/>
                    </a:lnTo>
                    <a:lnTo>
                      <a:pt x="182" y="7"/>
                    </a:lnTo>
                    <a:lnTo>
                      <a:pt x="1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03;p60"/>
              <p:cNvSpPr/>
              <p:nvPr/>
            </p:nvSpPr>
            <p:spPr>
              <a:xfrm>
                <a:off x="1710019" y="3408418"/>
                <a:ext cx="54503" cy="5900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59" extrusionOk="0">
                    <a:moveTo>
                      <a:pt x="203" y="0"/>
                    </a:moveTo>
                    <a:cubicBezTo>
                      <a:pt x="182" y="0"/>
                      <a:pt x="160" y="11"/>
                      <a:pt x="151" y="29"/>
                    </a:cubicBezTo>
                    <a:lnTo>
                      <a:pt x="18" y="277"/>
                    </a:lnTo>
                    <a:cubicBezTo>
                      <a:pt x="0" y="307"/>
                      <a:pt x="12" y="343"/>
                      <a:pt x="49" y="361"/>
                    </a:cubicBezTo>
                    <a:lnTo>
                      <a:pt x="248" y="458"/>
                    </a:lnTo>
                    <a:lnTo>
                      <a:pt x="423" y="108"/>
                    </a:lnTo>
                    <a:lnTo>
                      <a:pt x="224" y="5"/>
                    </a:lnTo>
                    <a:cubicBezTo>
                      <a:pt x="217" y="2"/>
                      <a:pt x="210" y="0"/>
                      <a:pt x="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04;p60"/>
              <p:cNvSpPr/>
              <p:nvPr/>
            </p:nvSpPr>
            <p:spPr>
              <a:xfrm>
                <a:off x="1749610" y="3443124"/>
                <a:ext cx="103479" cy="16620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293" extrusionOk="0">
                    <a:moveTo>
                      <a:pt x="689" y="1"/>
                    </a:moveTo>
                    <a:cubicBezTo>
                      <a:pt x="490" y="182"/>
                      <a:pt x="315" y="381"/>
                      <a:pt x="164" y="605"/>
                    </a:cubicBezTo>
                    <a:cubicBezTo>
                      <a:pt x="115" y="659"/>
                      <a:pt x="85" y="732"/>
                      <a:pt x="67" y="804"/>
                    </a:cubicBezTo>
                    <a:cubicBezTo>
                      <a:pt x="67" y="823"/>
                      <a:pt x="0" y="1137"/>
                      <a:pt x="200" y="1252"/>
                    </a:cubicBezTo>
                    <a:cubicBezTo>
                      <a:pt x="249" y="1280"/>
                      <a:pt x="306" y="1293"/>
                      <a:pt x="362" y="1293"/>
                    </a:cubicBezTo>
                    <a:cubicBezTo>
                      <a:pt x="474" y="1293"/>
                      <a:pt x="585" y="1243"/>
                      <a:pt x="629" y="1167"/>
                    </a:cubicBezTo>
                    <a:cubicBezTo>
                      <a:pt x="720" y="998"/>
                      <a:pt x="454" y="786"/>
                      <a:pt x="562" y="593"/>
                    </a:cubicBezTo>
                    <a:cubicBezTo>
                      <a:pt x="623" y="478"/>
                      <a:pt x="750" y="490"/>
                      <a:pt x="786" y="345"/>
                    </a:cubicBezTo>
                    <a:cubicBezTo>
                      <a:pt x="804" y="279"/>
                      <a:pt x="798" y="206"/>
                      <a:pt x="774" y="140"/>
                    </a:cubicBezTo>
                    <a:cubicBezTo>
                      <a:pt x="756" y="85"/>
                      <a:pt x="726" y="37"/>
                      <a:pt x="689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5;p60"/>
              <p:cNvSpPr/>
              <p:nvPr/>
            </p:nvSpPr>
            <p:spPr>
              <a:xfrm>
                <a:off x="1902577" y="3474746"/>
                <a:ext cx="48333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53" extrusionOk="0">
                    <a:moveTo>
                      <a:pt x="230" y="1"/>
                    </a:moveTo>
                    <a:cubicBezTo>
                      <a:pt x="166" y="1"/>
                      <a:pt x="108" y="42"/>
                      <a:pt x="91" y="111"/>
                    </a:cubicBezTo>
                    <a:lnTo>
                      <a:pt x="13" y="486"/>
                    </a:lnTo>
                    <a:cubicBezTo>
                      <a:pt x="1" y="558"/>
                      <a:pt x="49" y="631"/>
                      <a:pt x="122" y="649"/>
                    </a:cubicBezTo>
                    <a:cubicBezTo>
                      <a:pt x="132" y="652"/>
                      <a:pt x="142" y="653"/>
                      <a:pt x="153" y="653"/>
                    </a:cubicBezTo>
                    <a:cubicBezTo>
                      <a:pt x="214" y="653"/>
                      <a:pt x="269" y="608"/>
                      <a:pt x="285" y="546"/>
                    </a:cubicBezTo>
                    <a:lnTo>
                      <a:pt x="357" y="166"/>
                    </a:lnTo>
                    <a:cubicBezTo>
                      <a:pt x="375" y="93"/>
                      <a:pt x="327" y="21"/>
                      <a:pt x="255" y="3"/>
                    </a:cubicBezTo>
                    <a:cubicBezTo>
                      <a:pt x="246" y="1"/>
                      <a:pt x="238" y="1"/>
                      <a:pt x="230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06;p60"/>
              <p:cNvSpPr/>
              <p:nvPr/>
            </p:nvSpPr>
            <p:spPr>
              <a:xfrm>
                <a:off x="1870056" y="3463177"/>
                <a:ext cx="48204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3" extrusionOk="0">
                    <a:moveTo>
                      <a:pt x="231" y="0"/>
                    </a:moveTo>
                    <a:cubicBezTo>
                      <a:pt x="166" y="0"/>
                      <a:pt x="102" y="46"/>
                      <a:pt x="91" y="111"/>
                    </a:cubicBezTo>
                    <a:lnTo>
                      <a:pt x="12" y="485"/>
                    </a:lnTo>
                    <a:cubicBezTo>
                      <a:pt x="0" y="558"/>
                      <a:pt x="42" y="630"/>
                      <a:pt x="115" y="648"/>
                    </a:cubicBezTo>
                    <a:cubicBezTo>
                      <a:pt x="125" y="651"/>
                      <a:pt x="136" y="652"/>
                      <a:pt x="146" y="652"/>
                    </a:cubicBezTo>
                    <a:cubicBezTo>
                      <a:pt x="207" y="652"/>
                      <a:pt x="262" y="608"/>
                      <a:pt x="278" y="546"/>
                    </a:cubicBezTo>
                    <a:lnTo>
                      <a:pt x="357" y="165"/>
                    </a:lnTo>
                    <a:cubicBezTo>
                      <a:pt x="375" y="93"/>
                      <a:pt x="326" y="20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07;p60"/>
              <p:cNvSpPr/>
              <p:nvPr/>
            </p:nvSpPr>
            <p:spPr>
              <a:xfrm>
                <a:off x="1843576" y="3450451"/>
                <a:ext cx="49104" cy="834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49" extrusionOk="0">
                    <a:moveTo>
                      <a:pt x="227" y="0"/>
                    </a:moveTo>
                    <a:cubicBezTo>
                      <a:pt x="162" y="0"/>
                      <a:pt x="108" y="45"/>
                      <a:pt x="97" y="107"/>
                    </a:cubicBezTo>
                    <a:lnTo>
                      <a:pt x="13" y="488"/>
                    </a:lnTo>
                    <a:cubicBezTo>
                      <a:pt x="1" y="560"/>
                      <a:pt x="49" y="633"/>
                      <a:pt x="127" y="645"/>
                    </a:cubicBezTo>
                    <a:cubicBezTo>
                      <a:pt x="138" y="647"/>
                      <a:pt x="148" y="649"/>
                      <a:pt x="158" y="649"/>
                    </a:cubicBezTo>
                    <a:cubicBezTo>
                      <a:pt x="220" y="649"/>
                      <a:pt x="275" y="604"/>
                      <a:pt x="291" y="542"/>
                    </a:cubicBezTo>
                    <a:lnTo>
                      <a:pt x="363" y="167"/>
                    </a:lnTo>
                    <a:cubicBezTo>
                      <a:pt x="381" y="89"/>
                      <a:pt x="333" y="16"/>
                      <a:pt x="260" y="4"/>
                    </a:cubicBezTo>
                    <a:cubicBezTo>
                      <a:pt x="249" y="2"/>
                      <a:pt x="238" y="0"/>
                      <a:pt x="227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08;p60"/>
              <p:cNvSpPr/>
              <p:nvPr/>
            </p:nvSpPr>
            <p:spPr>
              <a:xfrm>
                <a:off x="1899492" y="3473461"/>
                <a:ext cx="24938" cy="7866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612" extrusionOk="0">
                    <a:moveTo>
                      <a:pt x="158" y="0"/>
                    </a:moveTo>
                    <a:cubicBezTo>
                      <a:pt x="140" y="0"/>
                      <a:pt x="121" y="19"/>
                      <a:pt x="115" y="37"/>
                    </a:cubicBezTo>
                    <a:cubicBezTo>
                      <a:pt x="97" y="218"/>
                      <a:pt x="61" y="399"/>
                      <a:pt x="7" y="574"/>
                    </a:cubicBezTo>
                    <a:cubicBezTo>
                      <a:pt x="1" y="593"/>
                      <a:pt x="13" y="611"/>
                      <a:pt x="37" y="611"/>
                    </a:cubicBezTo>
                    <a:cubicBezTo>
                      <a:pt x="39" y="612"/>
                      <a:pt x="42" y="612"/>
                      <a:pt x="44" y="612"/>
                    </a:cubicBezTo>
                    <a:cubicBezTo>
                      <a:pt x="60" y="612"/>
                      <a:pt x="74" y="596"/>
                      <a:pt x="79" y="581"/>
                    </a:cubicBezTo>
                    <a:cubicBezTo>
                      <a:pt x="134" y="399"/>
                      <a:pt x="176" y="218"/>
                      <a:pt x="194" y="31"/>
                    </a:cubicBezTo>
                    <a:cubicBezTo>
                      <a:pt x="194" y="25"/>
                      <a:pt x="194" y="19"/>
                      <a:pt x="188" y="13"/>
                    </a:cubicBezTo>
                    <a:cubicBezTo>
                      <a:pt x="182" y="0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09;p60"/>
              <p:cNvSpPr/>
              <p:nvPr/>
            </p:nvSpPr>
            <p:spPr>
              <a:xfrm>
                <a:off x="1865300" y="3460735"/>
                <a:ext cx="28151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597" extrusionOk="0">
                    <a:moveTo>
                      <a:pt x="172" y="1"/>
                    </a:moveTo>
                    <a:cubicBezTo>
                      <a:pt x="156" y="1"/>
                      <a:pt x="144" y="8"/>
                      <a:pt x="140" y="27"/>
                    </a:cubicBezTo>
                    <a:cubicBezTo>
                      <a:pt x="85" y="196"/>
                      <a:pt x="37" y="371"/>
                      <a:pt x="1" y="547"/>
                    </a:cubicBezTo>
                    <a:cubicBezTo>
                      <a:pt x="1" y="559"/>
                      <a:pt x="1" y="565"/>
                      <a:pt x="7" y="571"/>
                    </a:cubicBezTo>
                    <a:cubicBezTo>
                      <a:pt x="7" y="583"/>
                      <a:pt x="19" y="595"/>
                      <a:pt x="31" y="595"/>
                    </a:cubicBezTo>
                    <a:cubicBezTo>
                      <a:pt x="34" y="596"/>
                      <a:pt x="37" y="596"/>
                      <a:pt x="40" y="596"/>
                    </a:cubicBezTo>
                    <a:cubicBezTo>
                      <a:pt x="55" y="596"/>
                      <a:pt x="68" y="585"/>
                      <a:pt x="73" y="565"/>
                    </a:cubicBezTo>
                    <a:cubicBezTo>
                      <a:pt x="110" y="389"/>
                      <a:pt x="158" y="220"/>
                      <a:pt x="212" y="51"/>
                    </a:cubicBezTo>
                    <a:cubicBezTo>
                      <a:pt x="218" y="27"/>
                      <a:pt x="206" y="9"/>
                      <a:pt x="188" y="3"/>
                    </a:cubicBezTo>
                    <a:cubicBezTo>
                      <a:pt x="182" y="1"/>
                      <a:pt x="177" y="1"/>
                      <a:pt x="17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10;p60"/>
              <p:cNvSpPr/>
              <p:nvPr/>
            </p:nvSpPr>
            <p:spPr>
              <a:xfrm>
                <a:off x="1393158" y="3876574"/>
                <a:ext cx="43577" cy="33099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575" extrusionOk="0">
                    <a:moveTo>
                      <a:pt x="175" y="0"/>
                    </a:moveTo>
                    <a:cubicBezTo>
                      <a:pt x="48" y="91"/>
                      <a:pt x="0" y="248"/>
                      <a:pt x="30" y="466"/>
                    </a:cubicBezTo>
                    <a:cubicBezTo>
                      <a:pt x="61" y="744"/>
                      <a:pt x="103" y="1130"/>
                      <a:pt x="151" y="1517"/>
                    </a:cubicBezTo>
                    <a:cubicBezTo>
                      <a:pt x="193" y="1904"/>
                      <a:pt x="236" y="2296"/>
                      <a:pt x="272" y="2574"/>
                    </a:cubicBezTo>
                    <a:lnTo>
                      <a:pt x="338" y="2562"/>
                    </a:lnTo>
                    <a:cubicBezTo>
                      <a:pt x="308" y="2284"/>
                      <a:pt x="266" y="1898"/>
                      <a:pt x="218" y="1511"/>
                    </a:cubicBezTo>
                    <a:cubicBezTo>
                      <a:pt x="169" y="1124"/>
                      <a:pt x="133" y="738"/>
                      <a:pt x="97" y="460"/>
                    </a:cubicBezTo>
                    <a:cubicBezTo>
                      <a:pt x="73" y="272"/>
                      <a:pt x="109" y="139"/>
                      <a:pt x="206" y="67"/>
                    </a:cubicBezTo>
                    <a:lnTo>
                      <a:pt x="218" y="5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11;p60"/>
              <p:cNvSpPr/>
              <p:nvPr/>
            </p:nvSpPr>
            <p:spPr>
              <a:xfrm>
                <a:off x="1153938" y="3852536"/>
                <a:ext cx="231510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653" extrusionOk="0">
                    <a:moveTo>
                      <a:pt x="1801" y="0"/>
                    </a:moveTo>
                    <a:lnTo>
                      <a:pt x="1438" y="18"/>
                    </a:lnTo>
                    <a:cubicBezTo>
                      <a:pt x="949" y="36"/>
                      <a:pt x="471" y="42"/>
                      <a:pt x="0" y="48"/>
                    </a:cubicBezTo>
                    <a:cubicBezTo>
                      <a:pt x="30" y="391"/>
                      <a:pt x="418" y="653"/>
                      <a:pt x="893" y="653"/>
                    </a:cubicBezTo>
                    <a:cubicBezTo>
                      <a:pt x="903" y="653"/>
                      <a:pt x="914" y="653"/>
                      <a:pt x="925" y="653"/>
                    </a:cubicBezTo>
                    <a:cubicBezTo>
                      <a:pt x="1408" y="634"/>
                      <a:pt x="1783" y="351"/>
                      <a:pt x="1801" y="0"/>
                    </a:cubicBez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12;p60"/>
              <p:cNvSpPr/>
              <p:nvPr/>
            </p:nvSpPr>
            <p:spPr>
              <a:xfrm>
                <a:off x="1101878" y="4020285"/>
                <a:ext cx="685145" cy="269554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97" extrusionOk="0">
                    <a:moveTo>
                      <a:pt x="5136" y="0"/>
                    </a:moveTo>
                    <a:lnTo>
                      <a:pt x="4369" y="326"/>
                    </a:lnTo>
                    <a:lnTo>
                      <a:pt x="2919" y="949"/>
                    </a:lnTo>
                    <a:lnTo>
                      <a:pt x="1571" y="314"/>
                    </a:lnTo>
                    <a:lnTo>
                      <a:pt x="1082" y="91"/>
                    </a:lnTo>
                    <a:cubicBezTo>
                      <a:pt x="0" y="925"/>
                      <a:pt x="532" y="1299"/>
                      <a:pt x="743" y="1408"/>
                    </a:cubicBezTo>
                    <a:cubicBezTo>
                      <a:pt x="786" y="1426"/>
                      <a:pt x="822" y="1438"/>
                      <a:pt x="822" y="1438"/>
                    </a:cubicBezTo>
                    <a:lnTo>
                      <a:pt x="3160" y="2097"/>
                    </a:lnTo>
                    <a:lnTo>
                      <a:pt x="4749" y="1009"/>
                    </a:lnTo>
                    <a:lnTo>
                      <a:pt x="5330" y="604"/>
                    </a:lnTo>
                    <a:lnTo>
                      <a:pt x="5136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13;p60"/>
              <p:cNvSpPr/>
              <p:nvPr/>
            </p:nvSpPr>
            <p:spPr>
              <a:xfrm>
                <a:off x="1080925" y="3975552"/>
                <a:ext cx="319306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059" extrusionOk="0">
                    <a:moveTo>
                      <a:pt x="792" y="1"/>
                    </a:moveTo>
                    <a:cubicBezTo>
                      <a:pt x="209" y="1"/>
                      <a:pt x="0" y="1079"/>
                      <a:pt x="0" y="1079"/>
                    </a:cubicBezTo>
                    <a:lnTo>
                      <a:pt x="1299" y="2058"/>
                    </a:lnTo>
                    <a:lnTo>
                      <a:pt x="2483" y="765"/>
                    </a:lnTo>
                    <a:cubicBezTo>
                      <a:pt x="2483" y="765"/>
                      <a:pt x="1801" y="409"/>
                      <a:pt x="1033" y="58"/>
                    </a:cubicBezTo>
                    <a:cubicBezTo>
                      <a:pt x="946" y="18"/>
                      <a:pt x="866" y="1"/>
                      <a:pt x="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14;p60"/>
              <p:cNvSpPr/>
              <p:nvPr/>
            </p:nvSpPr>
            <p:spPr>
              <a:xfrm>
                <a:off x="1263457" y="4005503"/>
                <a:ext cx="117362" cy="8792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84" extrusionOk="0">
                    <a:moveTo>
                      <a:pt x="30" y="0"/>
                    </a:moveTo>
                    <a:lnTo>
                      <a:pt x="0" y="61"/>
                    </a:lnTo>
                    <a:cubicBezTo>
                      <a:pt x="326" y="212"/>
                      <a:pt x="616" y="423"/>
                      <a:pt x="864" y="683"/>
                    </a:cubicBezTo>
                    <a:lnTo>
                      <a:pt x="912" y="635"/>
                    </a:lnTo>
                    <a:cubicBezTo>
                      <a:pt x="659" y="369"/>
                      <a:pt x="363" y="151"/>
                      <a:pt x="30" y="0"/>
                    </a:cubicBezTo>
                    <a:close/>
                  </a:path>
                </a:pathLst>
              </a:custGeom>
              <a:solidFill>
                <a:srgbClr val="EBA1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15;p60"/>
              <p:cNvSpPr/>
              <p:nvPr/>
            </p:nvSpPr>
            <p:spPr>
              <a:xfrm>
                <a:off x="1706934" y="3912823"/>
                <a:ext cx="246806" cy="214023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665" extrusionOk="0">
                    <a:moveTo>
                      <a:pt x="732" y="1"/>
                    </a:moveTo>
                    <a:cubicBezTo>
                      <a:pt x="703" y="1"/>
                      <a:pt x="674" y="17"/>
                      <a:pt x="665" y="51"/>
                    </a:cubicBezTo>
                    <a:cubicBezTo>
                      <a:pt x="562" y="262"/>
                      <a:pt x="441" y="468"/>
                      <a:pt x="302" y="655"/>
                    </a:cubicBezTo>
                    <a:cubicBezTo>
                      <a:pt x="103" y="703"/>
                      <a:pt x="0" y="981"/>
                      <a:pt x="55" y="1181"/>
                    </a:cubicBezTo>
                    <a:cubicBezTo>
                      <a:pt x="103" y="1368"/>
                      <a:pt x="218" y="1531"/>
                      <a:pt x="381" y="1646"/>
                    </a:cubicBezTo>
                    <a:cubicBezTo>
                      <a:pt x="387" y="1644"/>
                      <a:pt x="394" y="1643"/>
                      <a:pt x="401" y="1643"/>
                    </a:cubicBezTo>
                    <a:cubicBezTo>
                      <a:pt x="438" y="1643"/>
                      <a:pt x="486" y="1665"/>
                      <a:pt x="522" y="1665"/>
                    </a:cubicBezTo>
                    <a:cubicBezTo>
                      <a:pt x="525" y="1665"/>
                      <a:pt x="529" y="1664"/>
                      <a:pt x="532" y="1664"/>
                    </a:cubicBezTo>
                    <a:cubicBezTo>
                      <a:pt x="973" y="1610"/>
                      <a:pt x="1408" y="1489"/>
                      <a:pt x="1819" y="1320"/>
                    </a:cubicBezTo>
                    <a:cubicBezTo>
                      <a:pt x="1861" y="1301"/>
                      <a:pt x="1897" y="1265"/>
                      <a:pt x="1903" y="1217"/>
                    </a:cubicBezTo>
                    <a:cubicBezTo>
                      <a:pt x="1919" y="1110"/>
                      <a:pt x="1809" y="1070"/>
                      <a:pt x="1708" y="1070"/>
                    </a:cubicBezTo>
                    <a:cubicBezTo>
                      <a:pt x="1694" y="1070"/>
                      <a:pt x="1681" y="1070"/>
                      <a:pt x="1668" y="1072"/>
                    </a:cubicBezTo>
                    <a:cubicBezTo>
                      <a:pt x="1559" y="1083"/>
                      <a:pt x="1399" y="1107"/>
                      <a:pt x="1251" y="1139"/>
                    </a:cubicBezTo>
                    <a:lnTo>
                      <a:pt x="1251" y="1139"/>
                    </a:lnTo>
                    <a:cubicBezTo>
                      <a:pt x="1400" y="1079"/>
                      <a:pt x="1538" y="995"/>
                      <a:pt x="1662" y="891"/>
                    </a:cubicBezTo>
                    <a:cubicBezTo>
                      <a:pt x="1704" y="860"/>
                      <a:pt x="1734" y="818"/>
                      <a:pt x="1758" y="770"/>
                    </a:cubicBezTo>
                    <a:cubicBezTo>
                      <a:pt x="1771" y="715"/>
                      <a:pt x="1746" y="661"/>
                      <a:pt x="1698" y="637"/>
                    </a:cubicBezTo>
                    <a:cubicBezTo>
                      <a:pt x="1687" y="635"/>
                      <a:pt x="1675" y="633"/>
                      <a:pt x="1663" y="633"/>
                    </a:cubicBezTo>
                    <a:cubicBezTo>
                      <a:pt x="1642" y="633"/>
                      <a:pt x="1621" y="637"/>
                      <a:pt x="1601" y="649"/>
                    </a:cubicBezTo>
                    <a:cubicBezTo>
                      <a:pt x="1479" y="690"/>
                      <a:pt x="1317" y="728"/>
                      <a:pt x="1170" y="767"/>
                    </a:cubicBezTo>
                    <a:lnTo>
                      <a:pt x="1170" y="767"/>
                    </a:lnTo>
                    <a:cubicBezTo>
                      <a:pt x="1366" y="695"/>
                      <a:pt x="1541" y="576"/>
                      <a:pt x="1595" y="371"/>
                    </a:cubicBezTo>
                    <a:cubicBezTo>
                      <a:pt x="1613" y="317"/>
                      <a:pt x="1589" y="250"/>
                      <a:pt x="1541" y="220"/>
                    </a:cubicBezTo>
                    <a:cubicBezTo>
                      <a:pt x="1527" y="214"/>
                      <a:pt x="1514" y="211"/>
                      <a:pt x="1501" y="211"/>
                    </a:cubicBezTo>
                    <a:cubicBezTo>
                      <a:pt x="1465" y="211"/>
                      <a:pt x="1433" y="232"/>
                      <a:pt x="1402" y="250"/>
                    </a:cubicBezTo>
                    <a:cubicBezTo>
                      <a:pt x="1209" y="377"/>
                      <a:pt x="997" y="468"/>
                      <a:pt x="774" y="534"/>
                    </a:cubicBezTo>
                    <a:cubicBezTo>
                      <a:pt x="852" y="383"/>
                      <a:pt x="864" y="208"/>
                      <a:pt x="804" y="51"/>
                    </a:cubicBezTo>
                    <a:cubicBezTo>
                      <a:pt x="792" y="17"/>
                      <a:pt x="761" y="1"/>
                      <a:pt x="7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16;p60"/>
              <p:cNvSpPr/>
              <p:nvPr/>
            </p:nvSpPr>
            <p:spPr>
              <a:xfrm>
                <a:off x="1827508" y="3998176"/>
                <a:ext cx="59645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97" extrusionOk="0">
                    <a:moveTo>
                      <a:pt x="434" y="1"/>
                    </a:moveTo>
                    <a:cubicBezTo>
                      <a:pt x="430" y="1"/>
                      <a:pt x="426" y="1"/>
                      <a:pt x="422" y="3"/>
                    </a:cubicBezTo>
                    <a:cubicBezTo>
                      <a:pt x="295" y="63"/>
                      <a:pt x="168" y="112"/>
                      <a:pt x="29" y="142"/>
                    </a:cubicBezTo>
                    <a:cubicBezTo>
                      <a:pt x="0" y="153"/>
                      <a:pt x="10" y="197"/>
                      <a:pt x="41" y="197"/>
                    </a:cubicBezTo>
                    <a:cubicBezTo>
                      <a:pt x="43" y="197"/>
                      <a:pt x="45" y="197"/>
                      <a:pt x="47" y="196"/>
                    </a:cubicBezTo>
                    <a:cubicBezTo>
                      <a:pt x="180" y="160"/>
                      <a:pt x="319" y="112"/>
                      <a:pt x="446" y="57"/>
                    </a:cubicBezTo>
                    <a:cubicBezTo>
                      <a:pt x="452" y="51"/>
                      <a:pt x="458" y="51"/>
                      <a:pt x="458" y="45"/>
                    </a:cubicBezTo>
                    <a:cubicBezTo>
                      <a:pt x="464" y="39"/>
                      <a:pt x="464" y="27"/>
                      <a:pt x="458" y="21"/>
                    </a:cubicBezTo>
                    <a:cubicBezTo>
                      <a:pt x="453" y="8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17;p60"/>
              <p:cNvSpPr/>
              <p:nvPr/>
            </p:nvSpPr>
            <p:spPr>
              <a:xfrm>
                <a:off x="1833549" y="4051136"/>
                <a:ext cx="55274" cy="221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2" extrusionOk="0">
                    <a:moveTo>
                      <a:pt x="400" y="0"/>
                    </a:moveTo>
                    <a:cubicBezTo>
                      <a:pt x="397" y="0"/>
                      <a:pt x="395" y="1"/>
                      <a:pt x="393" y="2"/>
                    </a:cubicBezTo>
                    <a:cubicBezTo>
                      <a:pt x="272" y="50"/>
                      <a:pt x="151" y="86"/>
                      <a:pt x="24" y="117"/>
                    </a:cubicBezTo>
                    <a:cubicBezTo>
                      <a:pt x="6" y="123"/>
                      <a:pt x="0" y="135"/>
                      <a:pt x="0" y="153"/>
                    </a:cubicBezTo>
                    <a:cubicBezTo>
                      <a:pt x="6" y="165"/>
                      <a:pt x="24" y="171"/>
                      <a:pt x="36" y="171"/>
                    </a:cubicBezTo>
                    <a:cubicBezTo>
                      <a:pt x="163" y="141"/>
                      <a:pt x="290" y="99"/>
                      <a:pt x="417" y="56"/>
                    </a:cubicBezTo>
                    <a:cubicBezTo>
                      <a:pt x="417" y="50"/>
                      <a:pt x="423" y="50"/>
                      <a:pt x="429" y="44"/>
                    </a:cubicBezTo>
                    <a:cubicBezTo>
                      <a:pt x="429" y="38"/>
                      <a:pt x="429" y="26"/>
                      <a:pt x="429" y="20"/>
                    </a:cubicBezTo>
                    <a:cubicBezTo>
                      <a:pt x="424" y="10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18;p60"/>
              <p:cNvSpPr/>
              <p:nvPr/>
            </p:nvSpPr>
            <p:spPr>
              <a:xfrm>
                <a:off x="1195072" y="3742245"/>
                <a:ext cx="192689" cy="12738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991" extrusionOk="0">
                    <a:moveTo>
                      <a:pt x="1499" y="0"/>
                    </a:moveTo>
                    <a:lnTo>
                      <a:pt x="1318" y="36"/>
                    </a:lnTo>
                    <a:cubicBezTo>
                      <a:pt x="915" y="121"/>
                      <a:pt x="497" y="164"/>
                      <a:pt x="83" y="164"/>
                    </a:cubicBezTo>
                    <a:cubicBezTo>
                      <a:pt x="55" y="164"/>
                      <a:pt x="28" y="164"/>
                      <a:pt x="0" y="163"/>
                    </a:cubicBezTo>
                    <a:lnTo>
                      <a:pt x="0" y="163"/>
                    </a:lnTo>
                    <a:cubicBezTo>
                      <a:pt x="339" y="864"/>
                      <a:pt x="895" y="991"/>
                      <a:pt x="1245" y="991"/>
                    </a:cubicBezTo>
                    <a:cubicBezTo>
                      <a:pt x="1324" y="683"/>
                      <a:pt x="1444" y="236"/>
                      <a:pt x="1499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19;p60"/>
              <p:cNvSpPr/>
              <p:nvPr/>
            </p:nvSpPr>
            <p:spPr>
              <a:xfrm>
                <a:off x="891966" y="4592690"/>
                <a:ext cx="216984" cy="2063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05" extrusionOk="0">
                    <a:moveTo>
                      <a:pt x="1102" y="0"/>
                    </a:moveTo>
                    <a:cubicBezTo>
                      <a:pt x="830" y="321"/>
                      <a:pt x="588" y="653"/>
                      <a:pt x="358" y="1003"/>
                    </a:cubicBezTo>
                    <a:cubicBezTo>
                      <a:pt x="0" y="1550"/>
                      <a:pt x="107" y="1605"/>
                      <a:pt x="164" y="1605"/>
                    </a:cubicBezTo>
                    <a:cubicBezTo>
                      <a:pt x="178" y="1605"/>
                      <a:pt x="189" y="1601"/>
                      <a:pt x="189" y="1601"/>
                    </a:cubicBezTo>
                    <a:lnTo>
                      <a:pt x="1386" y="979"/>
                    </a:lnTo>
                    <a:lnTo>
                      <a:pt x="1688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20;p60"/>
              <p:cNvSpPr/>
              <p:nvPr/>
            </p:nvSpPr>
            <p:spPr>
              <a:xfrm>
                <a:off x="770106" y="454680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1"/>
                    </a:moveTo>
                    <a:lnTo>
                      <a:pt x="19" y="2393"/>
                    </a:lnTo>
                    <a:cubicBezTo>
                      <a:pt x="1" y="2398"/>
                      <a:pt x="314" y="2535"/>
                      <a:pt x="529" y="2535"/>
                    </a:cubicBezTo>
                    <a:cubicBezTo>
                      <a:pt x="593" y="2535"/>
                      <a:pt x="649" y="2522"/>
                      <a:pt x="684" y="2490"/>
                    </a:cubicBezTo>
                    <a:cubicBezTo>
                      <a:pt x="684" y="2490"/>
                      <a:pt x="1759" y="1919"/>
                      <a:pt x="1989" y="1919"/>
                    </a:cubicBezTo>
                    <a:cubicBezTo>
                      <a:pt x="2006" y="1919"/>
                      <a:pt x="2018" y="1922"/>
                      <a:pt x="2025" y="1928"/>
                    </a:cubicBezTo>
                    <a:lnTo>
                      <a:pt x="2243" y="1415"/>
                    </a:lnTo>
                    <a:lnTo>
                      <a:pt x="1530" y="1439"/>
                    </a:lnTo>
                    <a:lnTo>
                      <a:pt x="1530" y="1439"/>
                    </a:lnTo>
                    <a:lnTo>
                      <a:pt x="2388" y="539"/>
                    </a:lnTo>
                    <a:lnTo>
                      <a:pt x="2249" y="454"/>
                    </a:lnTo>
                    <a:lnTo>
                      <a:pt x="1639" y="67"/>
                    </a:lnTo>
                    <a:lnTo>
                      <a:pt x="1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21;p60"/>
              <p:cNvSpPr/>
              <p:nvPr/>
            </p:nvSpPr>
            <p:spPr>
              <a:xfrm>
                <a:off x="909962" y="4782292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79" y="543"/>
                    </a:cubicBezTo>
                    <a:cubicBezTo>
                      <a:pt x="152" y="374"/>
                      <a:pt x="152" y="187"/>
                      <a:pt x="79" y="24"/>
                    </a:cubicBezTo>
                    <a:cubicBezTo>
                      <a:pt x="71" y="11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22;p60"/>
              <p:cNvSpPr/>
              <p:nvPr/>
            </p:nvSpPr>
            <p:spPr>
              <a:xfrm>
                <a:off x="939527" y="4767510"/>
                <a:ext cx="19539" cy="732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70" extrusionOk="0">
                    <a:moveTo>
                      <a:pt x="41" y="1"/>
                    </a:moveTo>
                    <a:cubicBezTo>
                      <a:pt x="35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6" y="18"/>
                    </a:cubicBezTo>
                    <a:cubicBezTo>
                      <a:pt x="0" y="30"/>
                      <a:pt x="0" y="48"/>
                      <a:pt x="6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0" y="531"/>
                      <a:pt x="13" y="556"/>
                      <a:pt x="31" y="568"/>
                    </a:cubicBezTo>
                    <a:cubicBezTo>
                      <a:pt x="34" y="569"/>
                      <a:pt x="37" y="569"/>
                      <a:pt x="41" y="569"/>
                    </a:cubicBezTo>
                    <a:cubicBezTo>
                      <a:pt x="57" y="569"/>
                      <a:pt x="74" y="558"/>
                      <a:pt x="79" y="544"/>
                    </a:cubicBezTo>
                    <a:cubicBezTo>
                      <a:pt x="151" y="380"/>
                      <a:pt x="151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23;p60"/>
              <p:cNvSpPr/>
              <p:nvPr/>
            </p:nvSpPr>
            <p:spPr>
              <a:xfrm>
                <a:off x="966264" y="4756969"/>
                <a:ext cx="19924" cy="7275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6" extrusionOk="0">
                    <a:moveTo>
                      <a:pt x="42" y="1"/>
                    </a:moveTo>
                    <a:cubicBezTo>
                      <a:pt x="38" y="1"/>
                      <a:pt x="33" y="2"/>
                      <a:pt x="28" y="3"/>
                    </a:cubicBezTo>
                    <a:cubicBezTo>
                      <a:pt x="22" y="3"/>
                      <a:pt x="16" y="9"/>
                      <a:pt x="10" y="15"/>
                    </a:cubicBezTo>
                    <a:cubicBezTo>
                      <a:pt x="4" y="27"/>
                      <a:pt x="4" y="39"/>
                      <a:pt x="10" y="52"/>
                    </a:cubicBezTo>
                    <a:cubicBezTo>
                      <a:pt x="76" y="197"/>
                      <a:pt x="76" y="366"/>
                      <a:pt x="16" y="511"/>
                    </a:cubicBezTo>
                    <a:cubicBezTo>
                      <a:pt x="0" y="542"/>
                      <a:pt x="25" y="565"/>
                      <a:pt x="49" y="565"/>
                    </a:cubicBezTo>
                    <a:cubicBezTo>
                      <a:pt x="63" y="565"/>
                      <a:pt x="76" y="558"/>
                      <a:pt x="82" y="541"/>
                    </a:cubicBezTo>
                    <a:cubicBezTo>
                      <a:pt x="155" y="378"/>
                      <a:pt x="155" y="184"/>
                      <a:pt x="76" y="21"/>
                    </a:cubicBezTo>
                    <a:cubicBezTo>
                      <a:pt x="72" y="8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24;p60"/>
              <p:cNvSpPr/>
              <p:nvPr/>
            </p:nvSpPr>
            <p:spPr>
              <a:xfrm>
                <a:off x="791959" y="4554513"/>
                <a:ext cx="203615" cy="31557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455" extrusionOk="0">
                    <a:moveTo>
                      <a:pt x="1539" y="1"/>
                    </a:moveTo>
                    <a:cubicBezTo>
                      <a:pt x="1526" y="1"/>
                      <a:pt x="1515" y="8"/>
                      <a:pt x="1511" y="19"/>
                    </a:cubicBezTo>
                    <a:lnTo>
                      <a:pt x="12" y="2400"/>
                    </a:lnTo>
                    <a:cubicBezTo>
                      <a:pt x="0" y="2412"/>
                      <a:pt x="6" y="2436"/>
                      <a:pt x="25" y="2448"/>
                    </a:cubicBezTo>
                    <a:cubicBezTo>
                      <a:pt x="31" y="2453"/>
                      <a:pt x="38" y="2455"/>
                      <a:pt x="45" y="2455"/>
                    </a:cubicBezTo>
                    <a:cubicBezTo>
                      <a:pt x="58" y="2455"/>
                      <a:pt x="71" y="2448"/>
                      <a:pt x="79" y="2436"/>
                    </a:cubicBezTo>
                    <a:lnTo>
                      <a:pt x="1571" y="62"/>
                    </a:lnTo>
                    <a:cubicBezTo>
                      <a:pt x="1583" y="43"/>
                      <a:pt x="1577" y="19"/>
                      <a:pt x="1559" y="7"/>
                    </a:cubicBezTo>
                    <a:cubicBezTo>
                      <a:pt x="1553" y="3"/>
                      <a:pt x="1546" y="1"/>
                      <a:pt x="1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25;p60"/>
              <p:cNvSpPr/>
              <p:nvPr/>
            </p:nvSpPr>
            <p:spPr>
              <a:xfrm>
                <a:off x="458002" y="2751688"/>
                <a:ext cx="523564" cy="50568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934" extrusionOk="0">
                    <a:moveTo>
                      <a:pt x="1480" y="1"/>
                    </a:moveTo>
                    <a:cubicBezTo>
                      <a:pt x="1222" y="1"/>
                      <a:pt x="965" y="100"/>
                      <a:pt x="798" y="298"/>
                    </a:cubicBezTo>
                    <a:cubicBezTo>
                      <a:pt x="680" y="434"/>
                      <a:pt x="621" y="622"/>
                      <a:pt x="636" y="799"/>
                    </a:cubicBezTo>
                    <a:lnTo>
                      <a:pt x="636" y="799"/>
                    </a:lnTo>
                    <a:cubicBezTo>
                      <a:pt x="635" y="799"/>
                      <a:pt x="635" y="800"/>
                      <a:pt x="635" y="800"/>
                    </a:cubicBezTo>
                    <a:cubicBezTo>
                      <a:pt x="284" y="987"/>
                      <a:pt x="0" y="1507"/>
                      <a:pt x="163" y="1984"/>
                    </a:cubicBezTo>
                    <a:cubicBezTo>
                      <a:pt x="333" y="2467"/>
                      <a:pt x="834" y="2606"/>
                      <a:pt x="882" y="2619"/>
                    </a:cubicBezTo>
                    <a:cubicBezTo>
                      <a:pt x="665" y="2987"/>
                      <a:pt x="701" y="3428"/>
                      <a:pt x="949" y="3694"/>
                    </a:cubicBezTo>
                    <a:cubicBezTo>
                      <a:pt x="1132" y="3889"/>
                      <a:pt x="1379" y="3934"/>
                      <a:pt x="1566" y="3934"/>
                    </a:cubicBezTo>
                    <a:cubicBezTo>
                      <a:pt x="1688" y="3934"/>
                      <a:pt x="1785" y="3915"/>
                      <a:pt x="1825" y="3906"/>
                    </a:cubicBezTo>
                    <a:cubicBezTo>
                      <a:pt x="1934" y="3881"/>
                      <a:pt x="2036" y="3839"/>
                      <a:pt x="2127" y="3779"/>
                    </a:cubicBezTo>
                    <a:cubicBezTo>
                      <a:pt x="2153" y="3763"/>
                      <a:pt x="2192" y="3736"/>
                      <a:pt x="2233" y="3703"/>
                    </a:cubicBezTo>
                    <a:lnTo>
                      <a:pt x="2233" y="3703"/>
                    </a:lnTo>
                    <a:cubicBezTo>
                      <a:pt x="2335" y="3739"/>
                      <a:pt x="2463" y="3758"/>
                      <a:pt x="2601" y="3758"/>
                    </a:cubicBezTo>
                    <a:cubicBezTo>
                      <a:pt x="2913" y="3758"/>
                      <a:pt x="3279" y="3659"/>
                      <a:pt x="3535" y="3422"/>
                    </a:cubicBezTo>
                    <a:cubicBezTo>
                      <a:pt x="4073" y="2927"/>
                      <a:pt x="4036" y="1893"/>
                      <a:pt x="3680" y="1694"/>
                    </a:cubicBezTo>
                    <a:cubicBezTo>
                      <a:pt x="3655" y="1683"/>
                      <a:pt x="3629" y="1674"/>
                      <a:pt x="3603" y="1667"/>
                    </a:cubicBezTo>
                    <a:lnTo>
                      <a:pt x="3603" y="1667"/>
                    </a:lnTo>
                    <a:cubicBezTo>
                      <a:pt x="3801" y="1588"/>
                      <a:pt x="3964" y="1400"/>
                      <a:pt x="4000" y="1193"/>
                    </a:cubicBezTo>
                    <a:cubicBezTo>
                      <a:pt x="4055" y="866"/>
                      <a:pt x="3861" y="534"/>
                      <a:pt x="3577" y="377"/>
                    </a:cubicBezTo>
                    <a:cubicBezTo>
                      <a:pt x="3411" y="292"/>
                      <a:pt x="3230" y="249"/>
                      <a:pt x="3048" y="249"/>
                    </a:cubicBezTo>
                    <a:cubicBezTo>
                      <a:pt x="2906" y="249"/>
                      <a:pt x="2764" y="275"/>
                      <a:pt x="2629" y="329"/>
                    </a:cubicBezTo>
                    <a:cubicBezTo>
                      <a:pt x="2572" y="347"/>
                      <a:pt x="2515" y="372"/>
                      <a:pt x="2462" y="403"/>
                    </a:cubicBezTo>
                    <a:lnTo>
                      <a:pt x="2462" y="403"/>
                    </a:lnTo>
                    <a:cubicBezTo>
                      <a:pt x="2446" y="389"/>
                      <a:pt x="2429" y="377"/>
                      <a:pt x="2411" y="365"/>
                    </a:cubicBezTo>
                    <a:cubicBezTo>
                      <a:pt x="2175" y="171"/>
                      <a:pt x="1897" y="51"/>
                      <a:pt x="1601" y="8"/>
                    </a:cubicBezTo>
                    <a:cubicBezTo>
                      <a:pt x="1561" y="3"/>
                      <a:pt x="1520" y="1"/>
                      <a:pt x="1480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26;p60"/>
              <p:cNvSpPr/>
              <p:nvPr/>
            </p:nvSpPr>
            <p:spPr>
              <a:xfrm>
                <a:off x="747611" y="2887816"/>
                <a:ext cx="223925" cy="35040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726" fill="none" extrusionOk="0">
                    <a:moveTo>
                      <a:pt x="1" y="2726"/>
                    </a:moveTo>
                    <a:cubicBezTo>
                      <a:pt x="974" y="2140"/>
                      <a:pt x="1620" y="1131"/>
                      <a:pt x="174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1927;p60"/>
            <p:cNvGrpSpPr/>
            <p:nvPr/>
          </p:nvGrpSpPr>
          <p:grpSpPr>
            <a:xfrm>
              <a:off x="2043976" y="3775410"/>
              <a:ext cx="317763" cy="297062"/>
              <a:chOff x="2043976" y="3775410"/>
              <a:chExt cx="317763" cy="297062"/>
            </a:xfrm>
          </p:grpSpPr>
          <p:sp>
            <p:nvSpPr>
              <p:cNvPr id="132" name="Google Shape;1928;p60"/>
              <p:cNvSpPr/>
              <p:nvPr/>
            </p:nvSpPr>
            <p:spPr>
              <a:xfrm>
                <a:off x="2118531" y="3898297"/>
                <a:ext cx="24166" cy="264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06" extrusionOk="0">
                    <a:moveTo>
                      <a:pt x="97" y="1"/>
                    </a:moveTo>
                    <a:lnTo>
                      <a:pt x="67" y="7"/>
                    </a:lnTo>
                    <a:cubicBezTo>
                      <a:pt x="55" y="7"/>
                      <a:pt x="37" y="19"/>
                      <a:pt x="31" y="31"/>
                    </a:cubicBezTo>
                    <a:lnTo>
                      <a:pt x="13" y="49"/>
                    </a:lnTo>
                    <a:cubicBezTo>
                      <a:pt x="7" y="61"/>
                      <a:pt x="1" y="79"/>
                      <a:pt x="1" y="97"/>
                    </a:cubicBezTo>
                    <a:lnTo>
                      <a:pt x="1" y="109"/>
                    </a:lnTo>
                    <a:cubicBezTo>
                      <a:pt x="1" y="140"/>
                      <a:pt x="13" y="158"/>
                      <a:pt x="31" y="182"/>
                    </a:cubicBezTo>
                    <a:cubicBezTo>
                      <a:pt x="37" y="188"/>
                      <a:pt x="49" y="194"/>
                      <a:pt x="61" y="200"/>
                    </a:cubicBezTo>
                    <a:cubicBezTo>
                      <a:pt x="67" y="206"/>
                      <a:pt x="79" y="206"/>
                      <a:pt x="97" y="206"/>
                    </a:cubicBezTo>
                    <a:lnTo>
                      <a:pt x="121" y="206"/>
                    </a:lnTo>
                    <a:cubicBezTo>
                      <a:pt x="133" y="200"/>
                      <a:pt x="152" y="194"/>
                      <a:pt x="164" y="182"/>
                    </a:cubicBezTo>
                    <a:lnTo>
                      <a:pt x="176" y="164"/>
                    </a:lnTo>
                    <a:cubicBezTo>
                      <a:pt x="182" y="146"/>
                      <a:pt x="188" y="133"/>
                      <a:pt x="188" y="115"/>
                    </a:cubicBezTo>
                    <a:lnTo>
                      <a:pt x="188" y="97"/>
                    </a:lnTo>
                    <a:cubicBezTo>
                      <a:pt x="188" y="85"/>
                      <a:pt x="188" y="67"/>
                      <a:pt x="182" y="61"/>
                    </a:cubicBezTo>
                    <a:cubicBezTo>
                      <a:pt x="176" y="49"/>
                      <a:pt x="170" y="37"/>
                      <a:pt x="164" y="31"/>
                    </a:cubicBezTo>
                    <a:cubicBezTo>
                      <a:pt x="146" y="13"/>
                      <a:pt x="12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29;p60"/>
              <p:cNvSpPr/>
              <p:nvPr/>
            </p:nvSpPr>
            <p:spPr>
              <a:xfrm>
                <a:off x="2230364" y="3867961"/>
                <a:ext cx="27380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9" extrusionOk="0">
                    <a:moveTo>
                      <a:pt x="97" y="1"/>
                    </a:moveTo>
                    <a:cubicBezTo>
                      <a:pt x="85" y="1"/>
                      <a:pt x="73" y="1"/>
                      <a:pt x="61" y="7"/>
                    </a:cubicBezTo>
                    <a:cubicBezTo>
                      <a:pt x="37" y="19"/>
                      <a:pt x="19" y="37"/>
                      <a:pt x="13" y="61"/>
                    </a:cubicBezTo>
                    <a:cubicBezTo>
                      <a:pt x="7" y="67"/>
                      <a:pt x="1" y="85"/>
                      <a:pt x="7" y="98"/>
                    </a:cubicBezTo>
                    <a:lnTo>
                      <a:pt x="7" y="122"/>
                    </a:lnTo>
                    <a:cubicBezTo>
                      <a:pt x="7" y="134"/>
                      <a:pt x="19" y="152"/>
                      <a:pt x="31" y="164"/>
                    </a:cubicBezTo>
                    <a:lnTo>
                      <a:pt x="49" y="176"/>
                    </a:lnTo>
                    <a:cubicBezTo>
                      <a:pt x="61" y="188"/>
                      <a:pt x="79" y="188"/>
                      <a:pt x="97" y="188"/>
                    </a:cubicBezTo>
                    <a:lnTo>
                      <a:pt x="115" y="188"/>
                    </a:lnTo>
                    <a:cubicBezTo>
                      <a:pt x="128" y="188"/>
                      <a:pt x="140" y="188"/>
                      <a:pt x="152" y="182"/>
                    </a:cubicBezTo>
                    <a:cubicBezTo>
                      <a:pt x="176" y="170"/>
                      <a:pt x="194" y="152"/>
                      <a:pt x="200" y="134"/>
                    </a:cubicBezTo>
                    <a:cubicBezTo>
                      <a:pt x="206" y="122"/>
                      <a:pt x="212" y="110"/>
                      <a:pt x="212" y="98"/>
                    </a:cubicBezTo>
                    <a:lnTo>
                      <a:pt x="212" y="67"/>
                    </a:lnTo>
                    <a:cubicBezTo>
                      <a:pt x="206" y="55"/>
                      <a:pt x="200" y="37"/>
                      <a:pt x="188" y="31"/>
                    </a:cubicBezTo>
                    <a:lnTo>
                      <a:pt x="170" y="13"/>
                    </a:lnTo>
                    <a:cubicBezTo>
                      <a:pt x="152" y="7"/>
                      <a:pt x="134" y="1"/>
                      <a:pt x="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30;p60"/>
              <p:cNvSpPr/>
              <p:nvPr/>
            </p:nvSpPr>
            <p:spPr>
              <a:xfrm>
                <a:off x="2142700" y="3928250"/>
                <a:ext cx="111824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415" extrusionOk="0">
                    <a:moveTo>
                      <a:pt x="804" y="0"/>
                    </a:moveTo>
                    <a:cubicBezTo>
                      <a:pt x="780" y="0"/>
                      <a:pt x="756" y="9"/>
                      <a:pt x="738" y="27"/>
                    </a:cubicBezTo>
                    <a:cubicBezTo>
                      <a:pt x="665" y="118"/>
                      <a:pt x="569" y="184"/>
                      <a:pt x="460" y="209"/>
                    </a:cubicBezTo>
                    <a:cubicBezTo>
                      <a:pt x="442" y="215"/>
                      <a:pt x="430" y="215"/>
                      <a:pt x="411" y="221"/>
                    </a:cubicBezTo>
                    <a:lnTo>
                      <a:pt x="381" y="221"/>
                    </a:lnTo>
                    <a:cubicBezTo>
                      <a:pt x="366" y="224"/>
                      <a:pt x="353" y="225"/>
                      <a:pt x="339" y="225"/>
                    </a:cubicBezTo>
                    <a:cubicBezTo>
                      <a:pt x="325" y="225"/>
                      <a:pt x="312" y="224"/>
                      <a:pt x="297" y="221"/>
                    </a:cubicBezTo>
                    <a:cubicBezTo>
                      <a:pt x="236" y="221"/>
                      <a:pt x="182" y="209"/>
                      <a:pt x="128" y="184"/>
                    </a:cubicBezTo>
                    <a:cubicBezTo>
                      <a:pt x="120" y="183"/>
                      <a:pt x="113" y="182"/>
                      <a:pt x="106" y="182"/>
                    </a:cubicBezTo>
                    <a:cubicBezTo>
                      <a:pt x="64" y="182"/>
                      <a:pt x="23" y="210"/>
                      <a:pt x="13" y="251"/>
                    </a:cubicBezTo>
                    <a:cubicBezTo>
                      <a:pt x="1" y="299"/>
                      <a:pt x="25" y="354"/>
                      <a:pt x="73" y="366"/>
                    </a:cubicBezTo>
                    <a:lnTo>
                      <a:pt x="79" y="372"/>
                    </a:lnTo>
                    <a:cubicBezTo>
                      <a:pt x="158" y="401"/>
                      <a:pt x="240" y="415"/>
                      <a:pt x="322" y="415"/>
                    </a:cubicBezTo>
                    <a:cubicBezTo>
                      <a:pt x="528" y="415"/>
                      <a:pt x="732" y="325"/>
                      <a:pt x="871" y="160"/>
                    </a:cubicBezTo>
                    <a:cubicBezTo>
                      <a:pt x="907" y="124"/>
                      <a:pt x="907" y="64"/>
                      <a:pt x="871" y="27"/>
                    </a:cubicBezTo>
                    <a:cubicBezTo>
                      <a:pt x="853" y="9"/>
                      <a:pt x="828" y="0"/>
                      <a:pt x="8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31;p60"/>
              <p:cNvSpPr/>
              <p:nvPr/>
            </p:nvSpPr>
            <p:spPr>
              <a:xfrm>
                <a:off x="2043976" y="3775410"/>
                <a:ext cx="317763" cy="29706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311" extrusionOk="0">
                    <a:moveTo>
                      <a:pt x="886" y="1"/>
                    </a:moveTo>
                    <a:cubicBezTo>
                      <a:pt x="871" y="1"/>
                      <a:pt x="856" y="5"/>
                      <a:pt x="840" y="14"/>
                    </a:cubicBezTo>
                    <a:lnTo>
                      <a:pt x="840" y="20"/>
                    </a:lnTo>
                    <a:cubicBezTo>
                      <a:pt x="442" y="280"/>
                      <a:pt x="97" y="673"/>
                      <a:pt x="49" y="1156"/>
                    </a:cubicBezTo>
                    <a:cubicBezTo>
                      <a:pt x="1" y="1603"/>
                      <a:pt x="224" y="2056"/>
                      <a:pt x="653" y="2225"/>
                    </a:cubicBezTo>
                    <a:cubicBezTo>
                      <a:pt x="794" y="2283"/>
                      <a:pt x="944" y="2310"/>
                      <a:pt x="1095" y="2310"/>
                    </a:cubicBezTo>
                    <a:cubicBezTo>
                      <a:pt x="1416" y="2310"/>
                      <a:pt x="1740" y="2187"/>
                      <a:pt x="1982" y="1978"/>
                    </a:cubicBezTo>
                    <a:cubicBezTo>
                      <a:pt x="2339" y="1670"/>
                      <a:pt x="2472" y="1168"/>
                      <a:pt x="2309" y="721"/>
                    </a:cubicBezTo>
                    <a:cubicBezTo>
                      <a:pt x="2162" y="351"/>
                      <a:pt x="1787" y="100"/>
                      <a:pt x="1402" y="100"/>
                    </a:cubicBezTo>
                    <a:cubicBezTo>
                      <a:pt x="1297" y="100"/>
                      <a:pt x="1191" y="119"/>
                      <a:pt x="1088" y="159"/>
                    </a:cubicBezTo>
                    <a:cubicBezTo>
                      <a:pt x="986" y="196"/>
                      <a:pt x="1013" y="348"/>
                      <a:pt x="1100" y="348"/>
                    </a:cubicBezTo>
                    <a:cubicBezTo>
                      <a:pt x="1111" y="348"/>
                      <a:pt x="1123" y="346"/>
                      <a:pt x="1136" y="340"/>
                    </a:cubicBezTo>
                    <a:cubicBezTo>
                      <a:pt x="1225" y="309"/>
                      <a:pt x="1315" y="294"/>
                      <a:pt x="1404" y="294"/>
                    </a:cubicBezTo>
                    <a:cubicBezTo>
                      <a:pt x="1675" y="294"/>
                      <a:pt x="1934" y="433"/>
                      <a:pt x="2079" y="679"/>
                    </a:cubicBezTo>
                    <a:cubicBezTo>
                      <a:pt x="2266" y="1035"/>
                      <a:pt x="2206" y="1476"/>
                      <a:pt x="1928" y="1766"/>
                    </a:cubicBezTo>
                    <a:cubicBezTo>
                      <a:pt x="1710" y="1994"/>
                      <a:pt x="1409" y="2121"/>
                      <a:pt x="1100" y="2121"/>
                    </a:cubicBezTo>
                    <a:cubicBezTo>
                      <a:pt x="1015" y="2121"/>
                      <a:pt x="930" y="2112"/>
                      <a:pt x="846" y="2092"/>
                    </a:cubicBezTo>
                    <a:cubicBezTo>
                      <a:pt x="454" y="1996"/>
                      <a:pt x="230" y="1657"/>
                      <a:pt x="230" y="1265"/>
                    </a:cubicBezTo>
                    <a:cubicBezTo>
                      <a:pt x="236" y="799"/>
                      <a:pt x="562" y="419"/>
                      <a:pt x="937" y="183"/>
                    </a:cubicBezTo>
                    <a:cubicBezTo>
                      <a:pt x="1024" y="127"/>
                      <a:pt x="968" y="1"/>
                      <a:pt x="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1" name="Google Shape;1237;p46"/>
          <p:cNvGrpSpPr/>
          <p:nvPr/>
        </p:nvGrpSpPr>
        <p:grpSpPr>
          <a:xfrm>
            <a:off x="1451249" y="2746036"/>
            <a:ext cx="1035700" cy="1085736"/>
            <a:chOff x="3808077" y="3718273"/>
            <a:chExt cx="994558" cy="991948"/>
          </a:xfrm>
        </p:grpSpPr>
        <p:sp>
          <p:nvSpPr>
            <p:cNvPr id="302" name="Google Shape;1238;p46"/>
            <p:cNvSpPr/>
            <p:nvPr/>
          </p:nvSpPr>
          <p:spPr>
            <a:xfrm>
              <a:off x="3808077" y="3718273"/>
              <a:ext cx="994558" cy="991948"/>
            </a:xfrm>
            <a:custGeom>
              <a:avLst/>
              <a:gdLst/>
              <a:ahLst/>
              <a:cxnLst/>
              <a:rect l="l" t="t" r="r" b="b"/>
              <a:pathLst>
                <a:path w="5717" h="5702" extrusionOk="0">
                  <a:moveTo>
                    <a:pt x="2859" y="0"/>
                  </a:moveTo>
                  <a:cubicBezTo>
                    <a:pt x="2765" y="0"/>
                    <a:pt x="2670" y="5"/>
                    <a:pt x="2575" y="15"/>
                  </a:cubicBezTo>
                  <a:lnTo>
                    <a:pt x="2496" y="21"/>
                  </a:lnTo>
                  <a:cubicBezTo>
                    <a:pt x="2079" y="75"/>
                    <a:pt x="1680" y="220"/>
                    <a:pt x="1330" y="450"/>
                  </a:cubicBezTo>
                  <a:cubicBezTo>
                    <a:pt x="1179" y="547"/>
                    <a:pt x="1034" y="655"/>
                    <a:pt x="901" y="782"/>
                  </a:cubicBezTo>
                  <a:lnTo>
                    <a:pt x="877" y="806"/>
                  </a:lnTo>
                  <a:cubicBezTo>
                    <a:pt x="315" y="1356"/>
                    <a:pt x="1" y="2105"/>
                    <a:pt x="13" y="2891"/>
                  </a:cubicBezTo>
                  <a:lnTo>
                    <a:pt x="13" y="2963"/>
                  </a:lnTo>
                  <a:cubicBezTo>
                    <a:pt x="31" y="3471"/>
                    <a:pt x="188" y="3954"/>
                    <a:pt x="460" y="4383"/>
                  </a:cubicBezTo>
                  <a:cubicBezTo>
                    <a:pt x="563" y="4546"/>
                    <a:pt x="689" y="4704"/>
                    <a:pt x="828" y="4843"/>
                  </a:cubicBezTo>
                  <a:cubicBezTo>
                    <a:pt x="961" y="4981"/>
                    <a:pt x="1106" y="5102"/>
                    <a:pt x="1263" y="5211"/>
                  </a:cubicBezTo>
                  <a:cubicBezTo>
                    <a:pt x="1763" y="5547"/>
                    <a:pt x="2314" y="5702"/>
                    <a:pt x="2854" y="5702"/>
                  </a:cubicBezTo>
                  <a:cubicBezTo>
                    <a:pt x="4177" y="5702"/>
                    <a:pt x="5430" y="4774"/>
                    <a:pt x="5674" y="3320"/>
                  </a:cubicBezTo>
                  <a:cubicBezTo>
                    <a:pt x="5704" y="3127"/>
                    <a:pt x="5717" y="2927"/>
                    <a:pt x="5711" y="2728"/>
                  </a:cubicBezTo>
                  <a:cubicBezTo>
                    <a:pt x="5711" y="2704"/>
                    <a:pt x="5711" y="2679"/>
                    <a:pt x="5704" y="2655"/>
                  </a:cubicBezTo>
                  <a:cubicBezTo>
                    <a:pt x="5686" y="2389"/>
                    <a:pt x="5632" y="2124"/>
                    <a:pt x="5541" y="1876"/>
                  </a:cubicBezTo>
                  <a:cubicBezTo>
                    <a:pt x="5469" y="1682"/>
                    <a:pt x="5378" y="1495"/>
                    <a:pt x="5263" y="1320"/>
                  </a:cubicBezTo>
                  <a:cubicBezTo>
                    <a:pt x="5137" y="1114"/>
                    <a:pt x="4979" y="927"/>
                    <a:pt x="4804" y="764"/>
                  </a:cubicBezTo>
                  <a:lnTo>
                    <a:pt x="4798" y="758"/>
                  </a:lnTo>
                  <a:lnTo>
                    <a:pt x="4726" y="692"/>
                  </a:lnTo>
                  <a:cubicBezTo>
                    <a:pt x="4206" y="246"/>
                    <a:pt x="3541" y="0"/>
                    <a:pt x="2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1239;p46"/>
            <p:cNvSpPr/>
            <p:nvPr/>
          </p:nvSpPr>
          <p:spPr>
            <a:xfrm>
              <a:off x="3810164" y="4179104"/>
              <a:ext cx="992470" cy="158134"/>
            </a:xfrm>
            <a:custGeom>
              <a:avLst/>
              <a:gdLst/>
              <a:ahLst/>
              <a:cxnLst/>
              <a:rect l="l" t="t" r="r" b="b"/>
              <a:pathLst>
                <a:path w="5705" h="909" extrusionOk="0">
                  <a:moveTo>
                    <a:pt x="5699" y="0"/>
                  </a:moveTo>
                  <a:cubicBezTo>
                    <a:pt x="5112" y="357"/>
                    <a:pt x="4472" y="610"/>
                    <a:pt x="3801" y="737"/>
                  </a:cubicBezTo>
                  <a:lnTo>
                    <a:pt x="3735" y="755"/>
                  </a:lnTo>
                  <a:cubicBezTo>
                    <a:pt x="3529" y="792"/>
                    <a:pt x="3330" y="816"/>
                    <a:pt x="3131" y="828"/>
                  </a:cubicBezTo>
                  <a:cubicBezTo>
                    <a:pt x="3001" y="837"/>
                    <a:pt x="2873" y="841"/>
                    <a:pt x="2746" y="841"/>
                  </a:cubicBezTo>
                  <a:cubicBezTo>
                    <a:pt x="1599" y="841"/>
                    <a:pt x="550" y="498"/>
                    <a:pt x="1" y="242"/>
                  </a:cubicBezTo>
                  <a:lnTo>
                    <a:pt x="1" y="314"/>
                  </a:lnTo>
                  <a:cubicBezTo>
                    <a:pt x="559" y="575"/>
                    <a:pt x="1600" y="908"/>
                    <a:pt x="2738" y="908"/>
                  </a:cubicBezTo>
                  <a:cubicBezTo>
                    <a:pt x="2868" y="908"/>
                    <a:pt x="2999" y="904"/>
                    <a:pt x="3131" y="894"/>
                  </a:cubicBezTo>
                  <a:cubicBezTo>
                    <a:pt x="3330" y="882"/>
                    <a:pt x="3535" y="858"/>
                    <a:pt x="3735" y="822"/>
                  </a:cubicBezTo>
                  <a:cubicBezTo>
                    <a:pt x="3759" y="822"/>
                    <a:pt x="3783" y="810"/>
                    <a:pt x="3801" y="804"/>
                  </a:cubicBezTo>
                  <a:cubicBezTo>
                    <a:pt x="4472" y="677"/>
                    <a:pt x="5118" y="429"/>
                    <a:pt x="5705" y="79"/>
                  </a:cubicBezTo>
                  <a:cubicBezTo>
                    <a:pt x="5705" y="49"/>
                    <a:pt x="5705" y="24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1240;p46"/>
            <p:cNvSpPr/>
            <p:nvPr/>
          </p:nvSpPr>
          <p:spPr>
            <a:xfrm>
              <a:off x="4242289" y="3720709"/>
              <a:ext cx="229286" cy="971421"/>
            </a:xfrm>
            <a:custGeom>
              <a:avLst/>
              <a:gdLst/>
              <a:ahLst/>
              <a:cxnLst/>
              <a:rect l="l" t="t" r="r" b="b"/>
              <a:pathLst>
                <a:path w="1318" h="5584" extrusionOk="0">
                  <a:moveTo>
                    <a:pt x="79" y="1"/>
                  </a:moveTo>
                  <a:lnTo>
                    <a:pt x="0" y="7"/>
                  </a:lnTo>
                  <a:cubicBezTo>
                    <a:pt x="634" y="750"/>
                    <a:pt x="1039" y="1656"/>
                    <a:pt x="1172" y="2623"/>
                  </a:cubicBezTo>
                  <a:cubicBezTo>
                    <a:pt x="1178" y="2647"/>
                    <a:pt x="1178" y="2671"/>
                    <a:pt x="1178" y="2696"/>
                  </a:cubicBezTo>
                  <a:cubicBezTo>
                    <a:pt x="1190" y="2762"/>
                    <a:pt x="1196" y="2816"/>
                    <a:pt x="1202" y="2871"/>
                  </a:cubicBezTo>
                  <a:cubicBezTo>
                    <a:pt x="1227" y="3046"/>
                    <a:pt x="1239" y="3215"/>
                    <a:pt x="1245" y="3384"/>
                  </a:cubicBezTo>
                  <a:lnTo>
                    <a:pt x="1245" y="3457"/>
                  </a:lnTo>
                  <a:cubicBezTo>
                    <a:pt x="1251" y="3596"/>
                    <a:pt x="1251" y="3741"/>
                    <a:pt x="1245" y="3886"/>
                  </a:cubicBezTo>
                  <a:lnTo>
                    <a:pt x="1245" y="3952"/>
                  </a:lnTo>
                  <a:cubicBezTo>
                    <a:pt x="1221" y="4496"/>
                    <a:pt x="1130" y="5040"/>
                    <a:pt x="979" y="5566"/>
                  </a:cubicBezTo>
                  <a:lnTo>
                    <a:pt x="1045" y="5584"/>
                  </a:lnTo>
                  <a:cubicBezTo>
                    <a:pt x="1196" y="5052"/>
                    <a:pt x="1287" y="4502"/>
                    <a:pt x="1311" y="3952"/>
                  </a:cubicBezTo>
                  <a:lnTo>
                    <a:pt x="1311" y="3880"/>
                  </a:lnTo>
                  <a:cubicBezTo>
                    <a:pt x="1317" y="3735"/>
                    <a:pt x="1317" y="3590"/>
                    <a:pt x="1311" y="3445"/>
                  </a:cubicBezTo>
                  <a:lnTo>
                    <a:pt x="1311" y="3372"/>
                  </a:lnTo>
                  <a:cubicBezTo>
                    <a:pt x="1305" y="3203"/>
                    <a:pt x="1293" y="3034"/>
                    <a:pt x="1275" y="2865"/>
                  </a:cubicBezTo>
                  <a:cubicBezTo>
                    <a:pt x="1263" y="2810"/>
                    <a:pt x="1257" y="2750"/>
                    <a:pt x="1251" y="2677"/>
                  </a:cubicBezTo>
                  <a:cubicBezTo>
                    <a:pt x="1245" y="2659"/>
                    <a:pt x="1245" y="2635"/>
                    <a:pt x="1239" y="2611"/>
                  </a:cubicBezTo>
                  <a:cubicBezTo>
                    <a:pt x="1112" y="1650"/>
                    <a:pt x="707" y="744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1241;p46"/>
            <p:cNvSpPr/>
            <p:nvPr/>
          </p:nvSpPr>
          <p:spPr>
            <a:xfrm>
              <a:off x="3958381" y="3838483"/>
              <a:ext cx="701253" cy="355063"/>
            </a:xfrm>
            <a:custGeom>
              <a:avLst/>
              <a:gdLst/>
              <a:ahLst/>
              <a:cxnLst/>
              <a:rect l="l" t="t" r="r" b="b"/>
              <a:pathLst>
                <a:path w="4031" h="2041" extrusionOk="0">
                  <a:moveTo>
                    <a:pt x="3856" y="1"/>
                  </a:moveTo>
                  <a:lnTo>
                    <a:pt x="3856" y="1"/>
                  </a:lnTo>
                  <a:cubicBezTo>
                    <a:pt x="3976" y="671"/>
                    <a:pt x="3741" y="1414"/>
                    <a:pt x="3263" y="1759"/>
                  </a:cubicBezTo>
                  <a:cubicBezTo>
                    <a:pt x="3143" y="1837"/>
                    <a:pt x="3010" y="1898"/>
                    <a:pt x="2871" y="1934"/>
                  </a:cubicBezTo>
                  <a:lnTo>
                    <a:pt x="2804" y="1946"/>
                  </a:lnTo>
                  <a:cubicBezTo>
                    <a:pt x="2721" y="1961"/>
                    <a:pt x="2635" y="1969"/>
                    <a:pt x="2545" y="1969"/>
                  </a:cubicBezTo>
                  <a:cubicBezTo>
                    <a:pt x="2242" y="1969"/>
                    <a:pt x="1902" y="1883"/>
                    <a:pt x="1529" y="1710"/>
                  </a:cubicBezTo>
                  <a:cubicBezTo>
                    <a:pt x="973" y="1451"/>
                    <a:pt x="647" y="1004"/>
                    <a:pt x="454" y="744"/>
                  </a:cubicBezTo>
                  <a:cubicBezTo>
                    <a:pt x="303" y="532"/>
                    <a:pt x="170" y="309"/>
                    <a:pt x="67" y="73"/>
                  </a:cubicBezTo>
                  <a:lnTo>
                    <a:pt x="37" y="85"/>
                  </a:lnTo>
                  <a:lnTo>
                    <a:pt x="1" y="103"/>
                  </a:lnTo>
                  <a:cubicBezTo>
                    <a:pt x="1" y="103"/>
                    <a:pt x="7" y="109"/>
                    <a:pt x="7" y="115"/>
                  </a:cubicBezTo>
                  <a:cubicBezTo>
                    <a:pt x="115" y="351"/>
                    <a:pt x="248" y="575"/>
                    <a:pt x="399" y="780"/>
                  </a:cubicBezTo>
                  <a:cubicBezTo>
                    <a:pt x="587" y="1034"/>
                    <a:pt x="937" y="1505"/>
                    <a:pt x="1499" y="1771"/>
                  </a:cubicBezTo>
                  <a:cubicBezTo>
                    <a:pt x="1920" y="1970"/>
                    <a:pt x="2266" y="2040"/>
                    <a:pt x="2548" y="2040"/>
                  </a:cubicBezTo>
                  <a:cubicBezTo>
                    <a:pt x="2642" y="2040"/>
                    <a:pt x="2730" y="2032"/>
                    <a:pt x="2810" y="2019"/>
                  </a:cubicBezTo>
                  <a:cubicBezTo>
                    <a:pt x="2834" y="2013"/>
                    <a:pt x="2859" y="2007"/>
                    <a:pt x="2877" y="2000"/>
                  </a:cubicBezTo>
                  <a:cubicBezTo>
                    <a:pt x="3010" y="1970"/>
                    <a:pt x="3143" y="1922"/>
                    <a:pt x="3257" y="1843"/>
                  </a:cubicBezTo>
                  <a:lnTo>
                    <a:pt x="3306" y="1813"/>
                  </a:lnTo>
                  <a:cubicBezTo>
                    <a:pt x="3783" y="1475"/>
                    <a:pt x="4031" y="744"/>
                    <a:pt x="3940" y="73"/>
                  </a:cubicBezTo>
                  <a:lnTo>
                    <a:pt x="3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1242;p46"/>
            <p:cNvSpPr/>
            <p:nvPr/>
          </p:nvSpPr>
          <p:spPr>
            <a:xfrm>
              <a:off x="4102422" y="4396038"/>
              <a:ext cx="570953" cy="266688"/>
            </a:xfrm>
            <a:custGeom>
              <a:avLst/>
              <a:gdLst/>
              <a:ahLst/>
              <a:cxnLst/>
              <a:rect l="l" t="t" r="r" b="b"/>
              <a:pathLst>
                <a:path w="3282" h="1533" extrusionOk="0">
                  <a:moveTo>
                    <a:pt x="2089" y="0"/>
                  </a:moveTo>
                  <a:cubicBezTo>
                    <a:pt x="1412" y="0"/>
                    <a:pt x="556" y="488"/>
                    <a:pt x="0" y="1496"/>
                  </a:cubicBezTo>
                  <a:lnTo>
                    <a:pt x="61" y="1533"/>
                  </a:lnTo>
                  <a:cubicBezTo>
                    <a:pt x="602" y="548"/>
                    <a:pt x="1433" y="69"/>
                    <a:pt x="2084" y="69"/>
                  </a:cubicBezTo>
                  <a:cubicBezTo>
                    <a:pt x="2233" y="69"/>
                    <a:pt x="2372" y="94"/>
                    <a:pt x="2496" y="143"/>
                  </a:cubicBezTo>
                  <a:cubicBezTo>
                    <a:pt x="2665" y="209"/>
                    <a:pt x="2985" y="397"/>
                    <a:pt x="3221" y="898"/>
                  </a:cubicBezTo>
                  <a:lnTo>
                    <a:pt x="3281" y="868"/>
                  </a:lnTo>
                  <a:cubicBezTo>
                    <a:pt x="3034" y="342"/>
                    <a:pt x="2701" y="149"/>
                    <a:pt x="2520" y="76"/>
                  </a:cubicBezTo>
                  <a:cubicBezTo>
                    <a:pt x="2390" y="26"/>
                    <a:pt x="2244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1243;p46"/>
            <p:cNvSpPr/>
            <p:nvPr/>
          </p:nvSpPr>
          <p:spPr>
            <a:xfrm>
              <a:off x="4027792" y="4044456"/>
              <a:ext cx="774840" cy="665764"/>
            </a:xfrm>
            <a:custGeom>
              <a:avLst/>
              <a:gdLst/>
              <a:ahLst/>
              <a:cxnLst/>
              <a:rect l="l" t="t" r="r" b="b"/>
              <a:pathLst>
                <a:path w="4454" h="3827" extrusionOk="0">
                  <a:moveTo>
                    <a:pt x="4278" y="1"/>
                  </a:moveTo>
                  <a:cubicBezTo>
                    <a:pt x="3934" y="1137"/>
                    <a:pt x="2919" y="3258"/>
                    <a:pt x="91" y="3336"/>
                  </a:cubicBezTo>
                  <a:cubicBezTo>
                    <a:pt x="81" y="3334"/>
                    <a:pt x="71" y="3333"/>
                    <a:pt x="61" y="3333"/>
                  </a:cubicBezTo>
                  <a:cubicBezTo>
                    <a:pt x="41" y="3333"/>
                    <a:pt x="21" y="3336"/>
                    <a:pt x="0" y="3336"/>
                  </a:cubicBezTo>
                  <a:cubicBezTo>
                    <a:pt x="500" y="3672"/>
                    <a:pt x="1051" y="3827"/>
                    <a:pt x="1591" y="3827"/>
                  </a:cubicBezTo>
                  <a:cubicBezTo>
                    <a:pt x="2914" y="3827"/>
                    <a:pt x="4167" y="2899"/>
                    <a:pt x="4411" y="1445"/>
                  </a:cubicBezTo>
                  <a:cubicBezTo>
                    <a:pt x="4441" y="1252"/>
                    <a:pt x="4454" y="1052"/>
                    <a:pt x="4448" y="853"/>
                  </a:cubicBezTo>
                  <a:cubicBezTo>
                    <a:pt x="4448" y="829"/>
                    <a:pt x="4448" y="804"/>
                    <a:pt x="4441" y="780"/>
                  </a:cubicBezTo>
                  <a:cubicBezTo>
                    <a:pt x="4423" y="514"/>
                    <a:pt x="4369" y="249"/>
                    <a:pt x="4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2" name="Picture 211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57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085;p52"/>
          <p:cNvSpPr/>
          <p:nvPr/>
        </p:nvSpPr>
        <p:spPr>
          <a:xfrm rot="5252741">
            <a:off x="3616860" y="-3418451"/>
            <a:ext cx="1719126" cy="9119583"/>
          </a:xfrm>
          <a:custGeom>
            <a:avLst/>
            <a:gdLst/>
            <a:ahLst/>
            <a:cxnLst/>
            <a:rect l="l" t="t" r="r" b="b"/>
            <a:pathLst>
              <a:path w="40991" h="56266" extrusionOk="0">
                <a:moveTo>
                  <a:pt x="40922" y="0"/>
                </a:moveTo>
                <a:lnTo>
                  <a:pt x="1" y="52"/>
                </a:lnTo>
                <a:lnTo>
                  <a:pt x="69" y="56265"/>
                </a:lnTo>
                <a:lnTo>
                  <a:pt x="40990" y="56214"/>
                </a:lnTo>
                <a:lnTo>
                  <a:pt x="409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12 CuadroTexto"/>
          <p:cNvSpPr txBox="1"/>
          <p:nvPr/>
        </p:nvSpPr>
        <p:spPr>
          <a:xfrm rot="21434239">
            <a:off x="-356976" y="665949"/>
            <a:ext cx="9666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MAGIC PENCIL GAME </a:t>
            </a:r>
            <a:endParaRPr lang="es-ES"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13 CuadroTexto">
            <a:hlinkClick r:id="" action="ppaction://hlinkshowjump?jump=nextslide"/>
          </p:cNvPr>
          <p:cNvSpPr txBox="1"/>
          <p:nvPr/>
        </p:nvSpPr>
        <p:spPr>
          <a:xfrm>
            <a:off x="7188546" y="4051271"/>
            <a:ext cx="1416081" cy="461665"/>
          </a:xfrm>
          <a:prstGeom prst="homePlate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latin typeface="Comic Sans MS" panose="030F0702030302020204" pitchFamily="66" charset="0"/>
              </a:rPr>
              <a:t>START</a:t>
            </a:r>
            <a:endParaRPr lang="es-ES" sz="2400" b="1" dirty="0"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4" t="53630" r="42801" b="18233"/>
          <a:stretch/>
        </p:blipFill>
        <p:spPr>
          <a:xfrm>
            <a:off x="436002" y="269093"/>
            <a:ext cx="873760" cy="514905"/>
          </a:xfrm>
          <a:prstGeom prst="rect">
            <a:avLst/>
          </a:prstGeom>
        </p:spPr>
      </p:pic>
      <p:grpSp>
        <p:nvGrpSpPr>
          <p:cNvPr id="10" name="Google Shape;1849;p60"/>
          <p:cNvGrpSpPr/>
          <p:nvPr/>
        </p:nvGrpSpPr>
        <p:grpSpPr>
          <a:xfrm flipH="1">
            <a:off x="3720611" y="1421598"/>
            <a:ext cx="3249150" cy="3403450"/>
            <a:chOff x="458002" y="2751688"/>
            <a:chExt cx="1903737" cy="2120967"/>
          </a:xfrm>
        </p:grpSpPr>
        <p:grpSp>
          <p:nvGrpSpPr>
            <p:cNvPr id="12" name="Google Shape;1850;p60"/>
            <p:cNvGrpSpPr/>
            <p:nvPr/>
          </p:nvGrpSpPr>
          <p:grpSpPr>
            <a:xfrm>
              <a:off x="458002" y="2751688"/>
              <a:ext cx="1700262" cy="2120967"/>
              <a:chOff x="458002" y="2751688"/>
              <a:chExt cx="1700262" cy="2120967"/>
            </a:xfrm>
          </p:grpSpPr>
          <p:sp>
            <p:nvSpPr>
              <p:cNvPr id="20" name="Google Shape;1851;p60"/>
              <p:cNvSpPr/>
              <p:nvPr/>
            </p:nvSpPr>
            <p:spPr>
              <a:xfrm>
                <a:off x="1022438" y="4469931"/>
                <a:ext cx="216213" cy="205668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00" extrusionOk="0">
                    <a:moveTo>
                      <a:pt x="1096" y="1"/>
                    </a:moveTo>
                    <a:cubicBezTo>
                      <a:pt x="824" y="315"/>
                      <a:pt x="582" y="653"/>
                      <a:pt x="358" y="1004"/>
                    </a:cubicBezTo>
                    <a:cubicBezTo>
                      <a:pt x="1" y="1545"/>
                      <a:pt x="103" y="1599"/>
                      <a:pt x="159" y="1599"/>
                    </a:cubicBezTo>
                    <a:cubicBezTo>
                      <a:pt x="172" y="1599"/>
                      <a:pt x="183" y="1596"/>
                      <a:pt x="183" y="1596"/>
                    </a:cubicBezTo>
                    <a:lnTo>
                      <a:pt x="1380" y="979"/>
                    </a:lnTo>
                    <a:lnTo>
                      <a:pt x="1682" y="345"/>
                    </a:ln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852;p60"/>
              <p:cNvSpPr/>
              <p:nvPr/>
            </p:nvSpPr>
            <p:spPr>
              <a:xfrm>
                <a:off x="899807" y="442417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0"/>
                    </a:moveTo>
                    <a:lnTo>
                      <a:pt x="19" y="2393"/>
                    </a:lnTo>
                    <a:cubicBezTo>
                      <a:pt x="1" y="2397"/>
                      <a:pt x="314" y="2534"/>
                      <a:pt x="529" y="2534"/>
                    </a:cubicBezTo>
                    <a:cubicBezTo>
                      <a:pt x="593" y="2534"/>
                      <a:pt x="649" y="2522"/>
                      <a:pt x="684" y="2489"/>
                    </a:cubicBezTo>
                    <a:cubicBezTo>
                      <a:pt x="684" y="2489"/>
                      <a:pt x="1759" y="1918"/>
                      <a:pt x="1989" y="1918"/>
                    </a:cubicBezTo>
                    <a:cubicBezTo>
                      <a:pt x="2006" y="1918"/>
                      <a:pt x="2018" y="1921"/>
                      <a:pt x="2025" y="1928"/>
                    </a:cubicBezTo>
                    <a:lnTo>
                      <a:pt x="2243" y="1414"/>
                    </a:lnTo>
                    <a:lnTo>
                      <a:pt x="1530" y="1438"/>
                    </a:lnTo>
                    <a:lnTo>
                      <a:pt x="2388" y="538"/>
                    </a:lnTo>
                    <a:lnTo>
                      <a:pt x="2249" y="453"/>
                    </a:lnTo>
                    <a:lnTo>
                      <a:pt x="1639" y="67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853;p60"/>
              <p:cNvSpPr/>
              <p:nvPr/>
            </p:nvSpPr>
            <p:spPr>
              <a:xfrm>
                <a:off x="1039277" y="4659147"/>
                <a:ext cx="19924" cy="7301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8" extrusionOk="0">
                    <a:moveTo>
                      <a:pt x="42" y="1"/>
                    </a:moveTo>
                    <a:cubicBezTo>
                      <a:pt x="37" y="1"/>
                      <a:pt x="32" y="1"/>
                      <a:pt x="28" y="3"/>
                    </a:cubicBezTo>
                    <a:cubicBezTo>
                      <a:pt x="22" y="9"/>
                      <a:pt x="16" y="15"/>
                      <a:pt x="10" y="21"/>
                    </a:cubicBezTo>
                    <a:cubicBezTo>
                      <a:pt x="4" y="33"/>
                      <a:pt x="4" y="45"/>
                      <a:pt x="10" y="57"/>
                    </a:cubicBezTo>
                    <a:cubicBezTo>
                      <a:pt x="76" y="202"/>
                      <a:pt x="76" y="365"/>
                      <a:pt x="16" y="516"/>
                    </a:cubicBezTo>
                    <a:cubicBezTo>
                      <a:pt x="0" y="544"/>
                      <a:pt x="26" y="567"/>
                      <a:pt x="51" y="567"/>
                    </a:cubicBezTo>
                    <a:cubicBezTo>
                      <a:pt x="64" y="567"/>
                      <a:pt x="76" y="561"/>
                      <a:pt x="82" y="547"/>
                    </a:cubicBezTo>
                    <a:cubicBezTo>
                      <a:pt x="155" y="378"/>
                      <a:pt x="155" y="190"/>
                      <a:pt x="82" y="27"/>
                    </a:cubicBezTo>
                    <a:cubicBezTo>
                      <a:pt x="73" y="9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854;p60"/>
              <p:cNvSpPr/>
              <p:nvPr/>
            </p:nvSpPr>
            <p:spPr>
              <a:xfrm>
                <a:off x="1069228" y="4645136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39" y="1"/>
                    </a:moveTo>
                    <a:cubicBezTo>
                      <a:pt x="34" y="1"/>
                      <a:pt x="29" y="2"/>
                      <a:pt x="25" y="3"/>
                    </a:cubicBezTo>
                    <a:cubicBezTo>
                      <a:pt x="19" y="9"/>
                      <a:pt x="13" y="9"/>
                      <a:pt x="7" y="21"/>
                    </a:cubicBezTo>
                    <a:cubicBezTo>
                      <a:pt x="0" y="27"/>
                      <a:pt x="0" y="45"/>
                      <a:pt x="7" y="58"/>
                    </a:cubicBezTo>
                    <a:cubicBezTo>
                      <a:pt x="73" y="203"/>
                      <a:pt x="73" y="366"/>
                      <a:pt x="13" y="511"/>
                    </a:cubicBezTo>
                    <a:cubicBezTo>
                      <a:pt x="0" y="529"/>
                      <a:pt x="13" y="553"/>
                      <a:pt x="31" y="565"/>
                    </a:cubicBezTo>
                    <a:cubicBezTo>
                      <a:pt x="34" y="566"/>
                      <a:pt x="37" y="567"/>
                      <a:pt x="41" y="567"/>
                    </a:cubicBezTo>
                    <a:cubicBezTo>
                      <a:pt x="57" y="567"/>
                      <a:pt x="74" y="556"/>
                      <a:pt x="79" y="541"/>
                    </a:cubicBezTo>
                    <a:cubicBezTo>
                      <a:pt x="152" y="378"/>
                      <a:pt x="152" y="184"/>
                      <a:pt x="73" y="21"/>
                    </a:cubicBezTo>
                    <a:cubicBezTo>
                      <a:pt x="68" y="8"/>
                      <a:pt x="54" y="1"/>
                      <a:pt x="3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855;p60"/>
              <p:cNvSpPr/>
              <p:nvPr/>
            </p:nvSpPr>
            <p:spPr>
              <a:xfrm>
                <a:off x="1096350" y="4633953"/>
                <a:ext cx="19667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80" y="543"/>
                    </a:cubicBezTo>
                    <a:cubicBezTo>
                      <a:pt x="152" y="374"/>
                      <a:pt x="152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856;p60"/>
              <p:cNvSpPr/>
              <p:nvPr/>
            </p:nvSpPr>
            <p:spPr>
              <a:xfrm>
                <a:off x="921659" y="4431497"/>
                <a:ext cx="204772" cy="3158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457" extrusionOk="0">
                    <a:moveTo>
                      <a:pt x="1542" y="0"/>
                    </a:moveTo>
                    <a:cubicBezTo>
                      <a:pt x="1531" y="0"/>
                      <a:pt x="1519" y="6"/>
                      <a:pt x="1511" y="22"/>
                    </a:cubicBezTo>
                    <a:lnTo>
                      <a:pt x="13" y="2396"/>
                    </a:lnTo>
                    <a:cubicBezTo>
                      <a:pt x="0" y="2414"/>
                      <a:pt x="6" y="2439"/>
                      <a:pt x="25" y="2451"/>
                    </a:cubicBezTo>
                    <a:cubicBezTo>
                      <a:pt x="31" y="2455"/>
                      <a:pt x="38" y="2457"/>
                      <a:pt x="45" y="2457"/>
                    </a:cubicBezTo>
                    <a:cubicBezTo>
                      <a:pt x="58" y="2457"/>
                      <a:pt x="71" y="2450"/>
                      <a:pt x="79" y="2439"/>
                    </a:cubicBezTo>
                    <a:lnTo>
                      <a:pt x="1571" y="58"/>
                    </a:lnTo>
                    <a:cubicBezTo>
                      <a:pt x="1592" y="29"/>
                      <a:pt x="1568" y="0"/>
                      <a:pt x="1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857;p60"/>
              <p:cNvSpPr/>
              <p:nvPr/>
            </p:nvSpPr>
            <p:spPr>
              <a:xfrm>
                <a:off x="704934" y="4613643"/>
                <a:ext cx="1453330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1499" extrusionOk="0">
                    <a:moveTo>
                      <a:pt x="5656" y="0"/>
                    </a:moveTo>
                    <a:cubicBezTo>
                      <a:pt x="2532" y="0"/>
                      <a:pt x="1" y="333"/>
                      <a:pt x="1" y="750"/>
                    </a:cubicBezTo>
                    <a:cubicBezTo>
                      <a:pt x="1" y="1161"/>
                      <a:pt x="2532" y="1499"/>
                      <a:pt x="5656" y="1499"/>
                    </a:cubicBezTo>
                    <a:cubicBezTo>
                      <a:pt x="8780" y="1499"/>
                      <a:pt x="11306" y="1161"/>
                      <a:pt x="11306" y="750"/>
                    </a:cubicBezTo>
                    <a:cubicBezTo>
                      <a:pt x="11306" y="333"/>
                      <a:pt x="8780" y="0"/>
                      <a:pt x="5656" y="0"/>
                    </a:cubicBezTo>
                    <a:close/>
                  </a:path>
                </a:pathLst>
              </a:custGeom>
              <a:solidFill>
                <a:srgbClr val="000000">
                  <a:alpha val="160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58;p60"/>
              <p:cNvSpPr/>
              <p:nvPr/>
            </p:nvSpPr>
            <p:spPr>
              <a:xfrm>
                <a:off x="1371306" y="3555729"/>
                <a:ext cx="494898" cy="433574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373" extrusionOk="0">
                    <a:moveTo>
                      <a:pt x="3173" y="1"/>
                    </a:moveTo>
                    <a:cubicBezTo>
                      <a:pt x="2931" y="581"/>
                      <a:pt x="2696" y="1167"/>
                      <a:pt x="2454" y="1747"/>
                    </a:cubicBezTo>
                    <a:cubicBezTo>
                      <a:pt x="1632" y="2055"/>
                      <a:pt x="817" y="2369"/>
                      <a:pt x="1" y="2684"/>
                    </a:cubicBezTo>
                    <a:cubicBezTo>
                      <a:pt x="116" y="2853"/>
                      <a:pt x="502" y="3360"/>
                      <a:pt x="1058" y="3372"/>
                    </a:cubicBezTo>
                    <a:cubicBezTo>
                      <a:pt x="1064" y="3373"/>
                      <a:pt x="1070" y="3373"/>
                      <a:pt x="1075" y="3373"/>
                    </a:cubicBezTo>
                    <a:cubicBezTo>
                      <a:pt x="1287" y="3373"/>
                      <a:pt x="1504" y="3264"/>
                      <a:pt x="1916" y="3040"/>
                    </a:cubicBezTo>
                    <a:cubicBezTo>
                      <a:pt x="2599" y="2678"/>
                      <a:pt x="2937" y="2496"/>
                      <a:pt x="3179" y="2158"/>
                    </a:cubicBezTo>
                    <a:cubicBezTo>
                      <a:pt x="3324" y="1959"/>
                      <a:pt x="3409" y="1705"/>
                      <a:pt x="3590" y="1203"/>
                    </a:cubicBezTo>
                    <a:cubicBezTo>
                      <a:pt x="3711" y="841"/>
                      <a:pt x="3795" y="533"/>
                      <a:pt x="3850" y="321"/>
                    </a:cubicBezTo>
                    <a:cubicBezTo>
                      <a:pt x="3717" y="255"/>
                      <a:pt x="3584" y="188"/>
                      <a:pt x="3445" y="128"/>
                    </a:cubicBezTo>
                    <a:cubicBezTo>
                      <a:pt x="3354" y="86"/>
                      <a:pt x="3264" y="43"/>
                      <a:pt x="317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59;p60"/>
              <p:cNvSpPr/>
              <p:nvPr/>
            </p:nvSpPr>
            <p:spPr>
              <a:xfrm>
                <a:off x="1355109" y="3819886"/>
                <a:ext cx="250920" cy="20515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596" extrusionOk="0">
                    <a:moveTo>
                      <a:pt x="1517" y="0"/>
                    </a:moveTo>
                    <a:lnTo>
                      <a:pt x="0" y="139"/>
                    </a:lnTo>
                    <a:cubicBezTo>
                      <a:pt x="66" y="423"/>
                      <a:pt x="139" y="713"/>
                      <a:pt x="212" y="1003"/>
                    </a:cubicBezTo>
                    <a:cubicBezTo>
                      <a:pt x="254" y="1203"/>
                      <a:pt x="302" y="1396"/>
                      <a:pt x="350" y="1595"/>
                    </a:cubicBezTo>
                    <a:lnTo>
                      <a:pt x="1915" y="1330"/>
                    </a:lnTo>
                    <a:cubicBezTo>
                      <a:pt x="1952" y="852"/>
                      <a:pt x="1807" y="381"/>
                      <a:pt x="1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60;p60"/>
              <p:cNvSpPr/>
              <p:nvPr/>
            </p:nvSpPr>
            <p:spPr>
              <a:xfrm>
                <a:off x="1144554" y="4194976"/>
                <a:ext cx="655708" cy="562373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75" extrusionOk="0">
                    <a:moveTo>
                      <a:pt x="2266" y="1"/>
                    </a:moveTo>
                    <a:lnTo>
                      <a:pt x="417" y="405"/>
                    </a:lnTo>
                    <a:lnTo>
                      <a:pt x="1124" y="1759"/>
                    </a:lnTo>
                    <a:lnTo>
                      <a:pt x="1819" y="2955"/>
                    </a:lnTo>
                    <a:lnTo>
                      <a:pt x="236" y="3396"/>
                    </a:lnTo>
                    <a:lnTo>
                      <a:pt x="1" y="4170"/>
                    </a:lnTo>
                    <a:cubicBezTo>
                      <a:pt x="399" y="4254"/>
                      <a:pt x="804" y="4315"/>
                      <a:pt x="1209" y="4345"/>
                    </a:cubicBezTo>
                    <a:cubicBezTo>
                      <a:pt x="1459" y="4366"/>
                      <a:pt x="1675" y="4375"/>
                      <a:pt x="1895" y="4375"/>
                    </a:cubicBezTo>
                    <a:cubicBezTo>
                      <a:pt x="2170" y="4375"/>
                      <a:pt x="2451" y="4362"/>
                      <a:pt x="2810" y="4345"/>
                    </a:cubicBezTo>
                    <a:cubicBezTo>
                      <a:pt x="4097" y="4291"/>
                      <a:pt x="4484" y="4158"/>
                      <a:pt x="4738" y="4055"/>
                    </a:cubicBezTo>
                    <a:lnTo>
                      <a:pt x="4816" y="4019"/>
                    </a:lnTo>
                    <a:cubicBezTo>
                      <a:pt x="5034" y="3916"/>
                      <a:pt x="5100" y="3644"/>
                      <a:pt x="4955" y="3457"/>
                    </a:cubicBez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61;p60"/>
              <p:cNvSpPr/>
              <p:nvPr/>
            </p:nvSpPr>
            <p:spPr>
              <a:xfrm>
                <a:off x="983746" y="4190092"/>
                <a:ext cx="616887" cy="62574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868" extrusionOk="0">
                    <a:moveTo>
                      <a:pt x="1200" y="1"/>
                    </a:moveTo>
                    <a:cubicBezTo>
                      <a:pt x="883" y="1"/>
                      <a:pt x="569" y="154"/>
                      <a:pt x="381" y="450"/>
                    </a:cubicBezTo>
                    <a:cubicBezTo>
                      <a:pt x="243" y="842"/>
                      <a:pt x="249" y="1271"/>
                      <a:pt x="394" y="1658"/>
                    </a:cubicBezTo>
                    <a:cubicBezTo>
                      <a:pt x="478" y="1857"/>
                      <a:pt x="593" y="2033"/>
                      <a:pt x="744" y="2184"/>
                    </a:cubicBezTo>
                    <a:lnTo>
                      <a:pt x="1487" y="3283"/>
                    </a:lnTo>
                    <a:lnTo>
                      <a:pt x="1" y="3362"/>
                    </a:lnTo>
                    <a:cubicBezTo>
                      <a:pt x="110" y="3809"/>
                      <a:pt x="218" y="4256"/>
                      <a:pt x="327" y="4697"/>
                    </a:cubicBezTo>
                    <a:cubicBezTo>
                      <a:pt x="916" y="4811"/>
                      <a:pt x="1511" y="4868"/>
                      <a:pt x="2106" y="4868"/>
                    </a:cubicBezTo>
                    <a:cubicBezTo>
                      <a:pt x="2872" y="4868"/>
                      <a:pt x="3636" y="4773"/>
                      <a:pt x="4381" y="4582"/>
                    </a:cubicBezTo>
                    <a:cubicBezTo>
                      <a:pt x="4678" y="4504"/>
                      <a:pt x="4798" y="4147"/>
                      <a:pt x="4617" y="3906"/>
                    </a:cubicBezTo>
                    <a:cubicBezTo>
                      <a:pt x="3723" y="2715"/>
                      <a:pt x="2829" y="1525"/>
                      <a:pt x="1928" y="329"/>
                    </a:cubicBezTo>
                    <a:cubicBezTo>
                      <a:pt x="1733" y="108"/>
                      <a:pt x="1465" y="1"/>
                      <a:pt x="1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62;p60"/>
              <p:cNvSpPr/>
              <p:nvPr/>
            </p:nvSpPr>
            <p:spPr>
              <a:xfrm>
                <a:off x="1403185" y="4399232"/>
                <a:ext cx="179577" cy="38459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92" extrusionOk="0">
                    <a:moveTo>
                      <a:pt x="49" y="1"/>
                    </a:moveTo>
                    <a:lnTo>
                      <a:pt x="1" y="43"/>
                    </a:lnTo>
                    <a:cubicBezTo>
                      <a:pt x="532" y="659"/>
                      <a:pt x="949" y="1366"/>
                      <a:pt x="1233" y="2128"/>
                    </a:cubicBezTo>
                    <a:cubicBezTo>
                      <a:pt x="1294" y="2279"/>
                      <a:pt x="1324" y="2436"/>
                      <a:pt x="1318" y="2593"/>
                    </a:cubicBezTo>
                    <a:cubicBezTo>
                      <a:pt x="1300" y="2738"/>
                      <a:pt x="1209" y="2895"/>
                      <a:pt x="1058" y="2925"/>
                    </a:cubicBezTo>
                    <a:lnTo>
                      <a:pt x="1070" y="2992"/>
                    </a:lnTo>
                    <a:cubicBezTo>
                      <a:pt x="1263" y="2955"/>
                      <a:pt x="1366" y="2762"/>
                      <a:pt x="1384" y="2605"/>
                    </a:cubicBezTo>
                    <a:cubicBezTo>
                      <a:pt x="1396" y="2430"/>
                      <a:pt x="1360" y="2261"/>
                      <a:pt x="1294" y="2109"/>
                    </a:cubicBezTo>
                    <a:cubicBezTo>
                      <a:pt x="1010" y="1336"/>
                      <a:pt x="593" y="61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63;p60"/>
              <p:cNvSpPr/>
              <p:nvPr/>
            </p:nvSpPr>
            <p:spPr>
              <a:xfrm>
                <a:off x="1147639" y="4611972"/>
                <a:ext cx="83297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83" extrusionOk="0">
                    <a:moveTo>
                      <a:pt x="125" y="1"/>
                    </a:moveTo>
                    <a:cubicBezTo>
                      <a:pt x="83" y="1"/>
                      <a:pt x="42" y="3"/>
                      <a:pt x="1" y="7"/>
                    </a:cubicBezTo>
                    <a:lnTo>
                      <a:pt x="7" y="80"/>
                    </a:lnTo>
                    <a:cubicBezTo>
                      <a:pt x="50" y="75"/>
                      <a:pt x="92" y="73"/>
                      <a:pt x="135" y="73"/>
                    </a:cubicBezTo>
                    <a:cubicBezTo>
                      <a:pt x="303" y="73"/>
                      <a:pt x="468" y="110"/>
                      <a:pt x="617" y="183"/>
                    </a:cubicBezTo>
                    <a:lnTo>
                      <a:pt x="647" y="122"/>
                    </a:lnTo>
                    <a:cubicBezTo>
                      <a:pt x="485" y="43"/>
                      <a:pt x="306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864;p60"/>
              <p:cNvSpPr/>
              <p:nvPr/>
            </p:nvSpPr>
            <p:spPr>
              <a:xfrm>
                <a:off x="1078483" y="4243951"/>
                <a:ext cx="192817" cy="10026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80" extrusionOk="0">
                    <a:moveTo>
                      <a:pt x="1" y="0"/>
                    </a:moveTo>
                    <a:cubicBezTo>
                      <a:pt x="25" y="357"/>
                      <a:pt x="267" y="659"/>
                      <a:pt x="605" y="756"/>
                    </a:cubicBezTo>
                    <a:cubicBezTo>
                      <a:pt x="666" y="774"/>
                      <a:pt x="732" y="780"/>
                      <a:pt x="793" y="780"/>
                    </a:cubicBezTo>
                    <a:cubicBezTo>
                      <a:pt x="1083" y="780"/>
                      <a:pt x="1348" y="629"/>
                      <a:pt x="1499" y="381"/>
                    </a:cubicBezTo>
                    <a:lnTo>
                      <a:pt x="1439" y="351"/>
                    </a:lnTo>
                    <a:cubicBezTo>
                      <a:pt x="1294" y="601"/>
                      <a:pt x="1055" y="714"/>
                      <a:pt x="817" y="714"/>
                    </a:cubicBezTo>
                    <a:cubicBezTo>
                      <a:pt x="451" y="714"/>
                      <a:pt x="88" y="447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65;p60"/>
              <p:cNvSpPr/>
              <p:nvPr/>
            </p:nvSpPr>
            <p:spPr>
              <a:xfrm>
                <a:off x="1171806" y="3692499"/>
                <a:ext cx="219940" cy="218394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699" extrusionOk="0">
                    <a:moveTo>
                      <a:pt x="181" y="0"/>
                    </a:moveTo>
                    <a:lnTo>
                      <a:pt x="127" y="429"/>
                    </a:lnTo>
                    <a:lnTo>
                      <a:pt x="0" y="1438"/>
                    </a:lnTo>
                    <a:lnTo>
                      <a:pt x="1341" y="1698"/>
                    </a:lnTo>
                    <a:cubicBezTo>
                      <a:pt x="1341" y="1698"/>
                      <a:pt x="1378" y="1565"/>
                      <a:pt x="1426" y="1378"/>
                    </a:cubicBezTo>
                    <a:cubicBezTo>
                      <a:pt x="1535" y="961"/>
                      <a:pt x="1710" y="278"/>
                      <a:pt x="1704" y="236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66;p60"/>
              <p:cNvSpPr/>
              <p:nvPr/>
            </p:nvSpPr>
            <p:spPr>
              <a:xfrm>
                <a:off x="803656" y="2942704"/>
                <a:ext cx="833486" cy="821644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6392" extrusionOk="0">
                    <a:moveTo>
                      <a:pt x="3228" y="0"/>
                    </a:moveTo>
                    <a:cubicBezTo>
                      <a:pt x="2884" y="0"/>
                      <a:pt x="2537" y="33"/>
                      <a:pt x="2199" y="105"/>
                    </a:cubicBezTo>
                    <a:cubicBezTo>
                      <a:pt x="1499" y="262"/>
                      <a:pt x="997" y="583"/>
                      <a:pt x="653" y="1006"/>
                    </a:cubicBezTo>
                    <a:cubicBezTo>
                      <a:pt x="242" y="1519"/>
                      <a:pt x="54" y="2184"/>
                      <a:pt x="30" y="2891"/>
                    </a:cubicBezTo>
                    <a:cubicBezTo>
                      <a:pt x="18" y="3060"/>
                      <a:pt x="0" y="4069"/>
                      <a:pt x="580" y="4981"/>
                    </a:cubicBezTo>
                    <a:cubicBezTo>
                      <a:pt x="779" y="5308"/>
                      <a:pt x="1039" y="5586"/>
                      <a:pt x="1347" y="5809"/>
                    </a:cubicBezTo>
                    <a:cubicBezTo>
                      <a:pt x="1966" y="6265"/>
                      <a:pt x="2623" y="6391"/>
                      <a:pt x="3202" y="6391"/>
                    </a:cubicBezTo>
                    <a:cubicBezTo>
                      <a:pt x="3654" y="6391"/>
                      <a:pt x="4058" y="6314"/>
                      <a:pt x="4363" y="6256"/>
                    </a:cubicBezTo>
                    <a:cubicBezTo>
                      <a:pt x="4755" y="6184"/>
                      <a:pt x="5958" y="5960"/>
                      <a:pt x="6326" y="5145"/>
                    </a:cubicBezTo>
                    <a:cubicBezTo>
                      <a:pt x="6350" y="5084"/>
                      <a:pt x="6369" y="5036"/>
                      <a:pt x="6387" y="4981"/>
                    </a:cubicBezTo>
                    <a:cubicBezTo>
                      <a:pt x="6429" y="4848"/>
                      <a:pt x="6459" y="4710"/>
                      <a:pt x="6471" y="4571"/>
                    </a:cubicBezTo>
                    <a:cubicBezTo>
                      <a:pt x="6477" y="4504"/>
                      <a:pt x="6483" y="4432"/>
                      <a:pt x="6483" y="4353"/>
                    </a:cubicBezTo>
                    <a:cubicBezTo>
                      <a:pt x="6483" y="3997"/>
                      <a:pt x="6447" y="3646"/>
                      <a:pt x="6363" y="3302"/>
                    </a:cubicBezTo>
                    <a:cubicBezTo>
                      <a:pt x="6356" y="3271"/>
                      <a:pt x="6344" y="3235"/>
                      <a:pt x="6338" y="3199"/>
                    </a:cubicBezTo>
                    <a:cubicBezTo>
                      <a:pt x="6320" y="3126"/>
                      <a:pt x="6302" y="3048"/>
                      <a:pt x="6278" y="2975"/>
                    </a:cubicBezTo>
                    <a:cubicBezTo>
                      <a:pt x="6175" y="2607"/>
                      <a:pt x="6042" y="2250"/>
                      <a:pt x="5879" y="1906"/>
                    </a:cubicBezTo>
                    <a:cubicBezTo>
                      <a:pt x="5752" y="1652"/>
                      <a:pt x="5613" y="1404"/>
                      <a:pt x="5450" y="1175"/>
                    </a:cubicBezTo>
                    <a:cubicBezTo>
                      <a:pt x="5136" y="740"/>
                      <a:pt x="4912" y="559"/>
                      <a:pt x="4798" y="486"/>
                    </a:cubicBezTo>
                    <a:cubicBezTo>
                      <a:pt x="4489" y="275"/>
                      <a:pt x="4139" y="130"/>
                      <a:pt x="3776" y="51"/>
                    </a:cubicBezTo>
                    <a:cubicBezTo>
                      <a:pt x="3650" y="15"/>
                      <a:pt x="3523" y="3"/>
                      <a:pt x="3396" y="3"/>
                    </a:cubicBezTo>
                    <a:cubicBezTo>
                      <a:pt x="3340" y="1"/>
                      <a:pt x="3284" y="0"/>
                      <a:pt x="3228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67;p60"/>
              <p:cNvSpPr/>
              <p:nvPr/>
            </p:nvSpPr>
            <p:spPr>
              <a:xfrm>
                <a:off x="1045961" y="3852664"/>
                <a:ext cx="394633" cy="42611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315" extrusionOk="0">
                    <a:moveTo>
                      <a:pt x="2523" y="1"/>
                    </a:moveTo>
                    <a:cubicBezTo>
                      <a:pt x="2479" y="1"/>
                      <a:pt x="2435" y="2"/>
                      <a:pt x="2393" y="5"/>
                    </a:cubicBezTo>
                    <a:cubicBezTo>
                      <a:pt x="1965" y="47"/>
                      <a:pt x="1894" y="235"/>
                      <a:pt x="1609" y="235"/>
                    </a:cubicBezTo>
                    <a:cubicBezTo>
                      <a:pt x="1604" y="235"/>
                      <a:pt x="1600" y="235"/>
                      <a:pt x="1595" y="235"/>
                    </a:cubicBezTo>
                    <a:cubicBezTo>
                      <a:pt x="1354" y="229"/>
                      <a:pt x="1330" y="96"/>
                      <a:pt x="937" y="29"/>
                    </a:cubicBezTo>
                    <a:lnTo>
                      <a:pt x="931" y="29"/>
                    </a:lnTo>
                    <a:cubicBezTo>
                      <a:pt x="911" y="26"/>
                      <a:pt x="891" y="25"/>
                      <a:pt x="871" y="25"/>
                    </a:cubicBezTo>
                    <a:cubicBezTo>
                      <a:pt x="677" y="25"/>
                      <a:pt x="503" y="158"/>
                      <a:pt x="459" y="356"/>
                    </a:cubicBezTo>
                    <a:cubicBezTo>
                      <a:pt x="423" y="549"/>
                      <a:pt x="381" y="742"/>
                      <a:pt x="345" y="936"/>
                    </a:cubicBezTo>
                    <a:cubicBezTo>
                      <a:pt x="212" y="1612"/>
                      <a:pt x="91" y="2277"/>
                      <a:pt x="0" y="2923"/>
                    </a:cubicBezTo>
                    <a:cubicBezTo>
                      <a:pt x="300" y="3037"/>
                      <a:pt x="876" y="3314"/>
                      <a:pt x="1528" y="3314"/>
                    </a:cubicBezTo>
                    <a:cubicBezTo>
                      <a:pt x="1572" y="3314"/>
                      <a:pt x="1617" y="3313"/>
                      <a:pt x="1662" y="3310"/>
                    </a:cubicBezTo>
                    <a:cubicBezTo>
                      <a:pt x="2145" y="3280"/>
                      <a:pt x="2623" y="3165"/>
                      <a:pt x="3070" y="2966"/>
                    </a:cubicBezTo>
                    <a:cubicBezTo>
                      <a:pt x="2979" y="2392"/>
                      <a:pt x="2894" y="1812"/>
                      <a:pt x="2816" y="1226"/>
                    </a:cubicBezTo>
                    <a:cubicBezTo>
                      <a:pt x="2755" y="815"/>
                      <a:pt x="2707" y="410"/>
                      <a:pt x="2653" y="5"/>
                    </a:cubicBezTo>
                    <a:cubicBezTo>
                      <a:pt x="2610" y="2"/>
                      <a:pt x="2567" y="1"/>
                      <a:pt x="2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68;p60"/>
              <p:cNvSpPr/>
              <p:nvPr/>
            </p:nvSpPr>
            <p:spPr>
              <a:xfrm>
                <a:off x="1430436" y="3233341"/>
                <a:ext cx="123532" cy="66328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16" extrusionOk="0">
                    <a:moveTo>
                      <a:pt x="468" y="1"/>
                    </a:moveTo>
                    <a:cubicBezTo>
                      <a:pt x="202" y="1"/>
                      <a:pt x="0" y="376"/>
                      <a:pt x="0" y="376"/>
                    </a:cubicBezTo>
                    <a:cubicBezTo>
                      <a:pt x="141" y="251"/>
                      <a:pt x="277" y="205"/>
                      <a:pt x="401" y="205"/>
                    </a:cubicBezTo>
                    <a:cubicBezTo>
                      <a:pt x="724" y="205"/>
                      <a:pt x="961" y="515"/>
                      <a:pt x="961" y="515"/>
                    </a:cubicBezTo>
                    <a:cubicBezTo>
                      <a:pt x="793" y="125"/>
                      <a:pt x="620" y="1"/>
                      <a:pt x="46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69;p60"/>
              <p:cNvSpPr/>
              <p:nvPr/>
            </p:nvSpPr>
            <p:spPr>
              <a:xfrm>
                <a:off x="1125016" y="3277303"/>
                <a:ext cx="119033" cy="7738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02" extrusionOk="0">
                    <a:moveTo>
                      <a:pt x="393" y="0"/>
                    </a:moveTo>
                    <a:cubicBezTo>
                      <a:pt x="1" y="0"/>
                      <a:pt x="32" y="602"/>
                      <a:pt x="32" y="602"/>
                    </a:cubicBezTo>
                    <a:cubicBezTo>
                      <a:pt x="139" y="254"/>
                      <a:pt x="389" y="174"/>
                      <a:pt x="598" y="174"/>
                    </a:cubicBezTo>
                    <a:cubicBezTo>
                      <a:pt x="777" y="174"/>
                      <a:pt x="926" y="233"/>
                      <a:pt x="926" y="233"/>
                    </a:cubicBezTo>
                    <a:cubicBezTo>
                      <a:pt x="693" y="64"/>
                      <a:pt x="520" y="0"/>
                      <a:pt x="39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70;p60"/>
              <p:cNvSpPr/>
              <p:nvPr/>
            </p:nvSpPr>
            <p:spPr>
              <a:xfrm>
                <a:off x="1384417" y="3345560"/>
                <a:ext cx="55403" cy="10784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839" extrusionOk="0">
                    <a:moveTo>
                      <a:pt x="41" y="1"/>
                    </a:moveTo>
                    <a:cubicBezTo>
                      <a:pt x="21" y="1"/>
                      <a:pt x="0" y="20"/>
                      <a:pt x="8" y="47"/>
                    </a:cubicBezTo>
                    <a:cubicBezTo>
                      <a:pt x="50" y="137"/>
                      <a:pt x="14" y="246"/>
                      <a:pt x="38" y="349"/>
                    </a:cubicBezTo>
                    <a:cubicBezTo>
                      <a:pt x="50" y="427"/>
                      <a:pt x="116" y="494"/>
                      <a:pt x="201" y="506"/>
                    </a:cubicBezTo>
                    <a:cubicBezTo>
                      <a:pt x="218" y="506"/>
                      <a:pt x="236" y="504"/>
                      <a:pt x="253" y="504"/>
                    </a:cubicBezTo>
                    <a:cubicBezTo>
                      <a:pt x="279" y="504"/>
                      <a:pt x="304" y="508"/>
                      <a:pt x="322" y="530"/>
                    </a:cubicBezTo>
                    <a:cubicBezTo>
                      <a:pt x="346" y="560"/>
                      <a:pt x="352" y="603"/>
                      <a:pt x="340" y="639"/>
                    </a:cubicBezTo>
                    <a:cubicBezTo>
                      <a:pt x="310" y="742"/>
                      <a:pt x="165" y="766"/>
                      <a:pt x="74" y="778"/>
                    </a:cubicBezTo>
                    <a:cubicBezTo>
                      <a:pt x="38" y="784"/>
                      <a:pt x="44" y="838"/>
                      <a:pt x="80" y="838"/>
                    </a:cubicBezTo>
                    <a:cubicBezTo>
                      <a:pt x="195" y="826"/>
                      <a:pt x="328" y="802"/>
                      <a:pt x="382" y="699"/>
                    </a:cubicBezTo>
                    <a:cubicBezTo>
                      <a:pt x="431" y="621"/>
                      <a:pt x="419" y="530"/>
                      <a:pt x="358" y="470"/>
                    </a:cubicBezTo>
                    <a:cubicBezTo>
                      <a:pt x="323" y="450"/>
                      <a:pt x="284" y="438"/>
                      <a:pt x="244" y="438"/>
                    </a:cubicBezTo>
                    <a:cubicBezTo>
                      <a:pt x="236" y="438"/>
                      <a:pt x="227" y="439"/>
                      <a:pt x="219" y="440"/>
                    </a:cubicBezTo>
                    <a:cubicBezTo>
                      <a:pt x="165" y="440"/>
                      <a:pt x="116" y="403"/>
                      <a:pt x="104" y="349"/>
                    </a:cubicBezTo>
                    <a:cubicBezTo>
                      <a:pt x="68" y="240"/>
                      <a:pt x="110" y="125"/>
                      <a:pt x="68" y="17"/>
                    </a:cubicBezTo>
                    <a:lnTo>
                      <a:pt x="68" y="23"/>
                    </a:ln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871;p60"/>
              <p:cNvSpPr/>
              <p:nvPr/>
            </p:nvSpPr>
            <p:spPr>
              <a:xfrm>
                <a:off x="1449075" y="3305454"/>
                <a:ext cx="112477" cy="712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4" extrusionOk="0">
                    <a:moveTo>
                      <a:pt x="415" y="0"/>
                    </a:moveTo>
                    <a:cubicBezTo>
                      <a:pt x="384" y="0"/>
                      <a:pt x="352" y="5"/>
                      <a:pt x="320" y="14"/>
                    </a:cubicBezTo>
                    <a:cubicBezTo>
                      <a:pt x="42" y="105"/>
                      <a:pt x="0" y="522"/>
                      <a:pt x="48" y="552"/>
                    </a:cubicBezTo>
                    <a:cubicBezTo>
                      <a:pt x="50" y="553"/>
                      <a:pt x="51" y="553"/>
                      <a:pt x="53" y="553"/>
                    </a:cubicBezTo>
                    <a:cubicBezTo>
                      <a:pt x="92" y="553"/>
                      <a:pt x="190" y="326"/>
                      <a:pt x="429" y="262"/>
                    </a:cubicBezTo>
                    <a:cubicBezTo>
                      <a:pt x="475" y="248"/>
                      <a:pt x="520" y="243"/>
                      <a:pt x="561" y="243"/>
                    </a:cubicBezTo>
                    <a:cubicBezTo>
                      <a:pt x="697" y="243"/>
                      <a:pt x="805" y="299"/>
                      <a:pt x="844" y="299"/>
                    </a:cubicBezTo>
                    <a:cubicBezTo>
                      <a:pt x="851" y="299"/>
                      <a:pt x="856" y="297"/>
                      <a:pt x="858" y="292"/>
                    </a:cubicBezTo>
                    <a:cubicBezTo>
                      <a:pt x="874" y="260"/>
                      <a:pt x="658" y="0"/>
                      <a:pt x="415" y="0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72;p60"/>
              <p:cNvSpPr/>
              <p:nvPr/>
            </p:nvSpPr>
            <p:spPr>
              <a:xfrm>
                <a:off x="1154709" y="3376667"/>
                <a:ext cx="112477" cy="7069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0" extrusionOk="0">
                    <a:moveTo>
                      <a:pt x="425" y="1"/>
                    </a:moveTo>
                    <a:cubicBezTo>
                      <a:pt x="393" y="1"/>
                      <a:pt x="360" y="6"/>
                      <a:pt x="326" y="16"/>
                    </a:cubicBezTo>
                    <a:cubicBezTo>
                      <a:pt x="48" y="101"/>
                      <a:pt x="0" y="524"/>
                      <a:pt x="48" y="548"/>
                    </a:cubicBezTo>
                    <a:cubicBezTo>
                      <a:pt x="50" y="549"/>
                      <a:pt x="52" y="550"/>
                      <a:pt x="54" y="550"/>
                    </a:cubicBezTo>
                    <a:cubicBezTo>
                      <a:pt x="94" y="550"/>
                      <a:pt x="193" y="327"/>
                      <a:pt x="429" y="258"/>
                    </a:cubicBezTo>
                    <a:cubicBezTo>
                      <a:pt x="473" y="247"/>
                      <a:pt x="515" y="242"/>
                      <a:pt x="555" y="242"/>
                    </a:cubicBezTo>
                    <a:cubicBezTo>
                      <a:pt x="698" y="242"/>
                      <a:pt x="809" y="301"/>
                      <a:pt x="846" y="301"/>
                    </a:cubicBezTo>
                    <a:cubicBezTo>
                      <a:pt x="852" y="301"/>
                      <a:pt x="857" y="299"/>
                      <a:pt x="858" y="294"/>
                    </a:cubicBezTo>
                    <a:cubicBezTo>
                      <a:pt x="874" y="262"/>
                      <a:pt x="665" y="1"/>
                      <a:pt x="425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73;p60"/>
              <p:cNvSpPr/>
              <p:nvPr/>
            </p:nvSpPr>
            <p:spPr>
              <a:xfrm>
                <a:off x="1230807" y="3441582"/>
                <a:ext cx="302209" cy="18407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432" extrusionOk="0">
                    <a:moveTo>
                      <a:pt x="2290" y="1"/>
                    </a:moveTo>
                    <a:lnTo>
                      <a:pt x="2254" y="13"/>
                    </a:lnTo>
                    <a:cubicBezTo>
                      <a:pt x="1805" y="392"/>
                      <a:pt x="1240" y="595"/>
                      <a:pt x="665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6" y="520"/>
                      <a:pt x="6" y="545"/>
                      <a:pt x="18" y="581"/>
                    </a:cubicBezTo>
                    <a:cubicBezTo>
                      <a:pt x="24" y="611"/>
                      <a:pt x="37" y="653"/>
                      <a:pt x="55" y="702"/>
                    </a:cubicBezTo>
                    <a:cubicBezTo>
                      <a:pt x="133" y="913"/>
                      <a:pt x="272" y="1094"/>
                      <a:pt x="459" y="1227"/>
                    </a:cubicBezTo>
                    <a:cubicBezTo>
                      <a:pt x="520" y="1276"/>
                      <a:pt x="580" y="1312"/>
                      <a:pt x="653" y="1342"/>
                    </a:cubicBezTo>
                    <a:lnTo>
                      <a:pt x="677" y="1348"/>
                    </a:lnTo>
                    <a:cubicBezTo>
                      <a:pt x="816" y="1403"/>
                      <a:pt x="966" y="1431"/>
                      <a:pt x="1118" y="1431"/>
                    </a:cubicBezTo>
                    <a:cubicBezTo>
                      <a:pt x="1184" y="1431"/>
                      <a:pt x="1251" y="1426"/>
                      <a:pt x="1317" y="1415"/>
                    </a:cubicBezTo>
                    <a:cubicBezTo>
                      <a:pt x="1559" y="1372"/>
                      <a:pt x="1789" y="1264"/>
                      <a:pt x="1976" y="1100"/>
                    </a:cubicBezTo>
                    <a:cubicBezTo>
                      <a:pt x="2018" y="1058"/>
                      <a:pt x="2061" y="1010"/>
                      <a:pt x="2097" y="967"/>
                    </a:cubicBezTo>
                    <a:cubicBezTo>
                      <a:pt x="2145" y="895"/>
                      <a:pt x="2194" y="822"/>
                      <a:pt x="2230" y="744"/>
                    </a:cubicBezTo>
                    <a:cubicBezTo>
                      <a:pt x="2327" y="508"/>
                      <a:pt x="2351" y="248"/>
                      <a:pt x="229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74;p60"/>
              <p:cNvSpPr/>
              <p:nvPr/>
            </p:nvSpPr>
            <p:spPr>
              <a:xfrm>
                <a:off x="1317831" y="3571154"/>
                <a:ext cx="167109" cy="5450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24" extrusionOk="0">
                    <a:moveTo>
                      <a:pt x="1022" y="0"/>
                    </a:moveTo>
                    <a:cubicBezTo>
                      <a:pt x="875" y="0"/>
                      <a:pt x="740" y="60"/>
                      <a:pt x="640" y="165"/>
                    </a:cubicBezTo>
                    <a:cubicBezTo>
                      <a:pt x="579" y="146"/>
                      <a:pt x="516" y="136"/>
                      <a:pt x="454" y="136"/>
                    </a:cubicBezTo>
                    <a:cubicBezTo>
                      <a:pt x="282" y="136"/>
                      <a:pt x="115" y="207"/>
                      <a:pt x="0" y="340"/>
                    </a:cubicBezTo>
                    <a:cubicBezTo>
                      <a:pt x="139" y="395"/>
                      <a:pt x="289" y="423"/>
                      <a:pt x="441" y="423"/>
                    </a:cubicBezTo>
                    <a:cubicBezTo>
                      <a:pt x="507" y="423"/>
                      <a:pt x="574" y="418"/>
                      <a:pt x="640" y="407"/>
                    </a:cubicBezTo>
                    <a:cubicBezTo>
                      <a:pt x="882" y="364"/>
                      <a:pt x="1112" y="256"/>
                      <a:pt x="1299" y="92"/>
                    </a:cubicBezTo>
                    <a:cubicBezTo>
                      <a:pt x="1227" y="44"/>
                      <a:pt x="1142" y="14"/>
                      <a:pt x="1063" y="2"/>
                    </a:cubicBezTo>
                    <a:cubicBezTo>
                      <a:pt x="1050" y="1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75;p60"/>
              <p:cNvSpPr/>
              <p:nvPr/>
            </p:nvSpPr>
            <p:spPr>
              <a:xfrm>
                <a:off x="1231579" y="3441582"/>
                <a:ext cx="294497" cy="109518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852" extrusionOk="0">
                    <a:moveTo>
                      <a:pt x="2290" y="1"/>
                    </a:moveTo>
                    <a:lnTo>
                      <a:pt x="2248" y="13"/>
                    </a:lnTo>
                    <a:cubicBezTo>
                      <a:pt x="1799" y="392"/>
                      <a:pt x="1237" y="595"/>
                      <a:pt x="664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28" y="523"/>
                      <a:pt x="482" y="851"/>
                      <a:pt x="1029" y="851"/>
                    </a:cubicBezTo>
                    <a:cubicBezTo>
                      <a:pt x="1445" y="851"/>
                      <a:pt x="1914" y="661"/>
                      <a:pt x="229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76;p60"/>
              <p:cNvSpPr/>
              <p:nvPr/>
            </p:nvSpPr>
            <p:spPr>
              <a:xfrm>
                <a:off x="1578775" y="3323322"/>
                <a:ext cx="8613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4" y="2"/>
                    </a:cubicBezTo>
                    <a:cubicBezTo>
                      <a:pt x="12" y="2"/>
                      <a:pt x="0" y="20"/>
                      <a:pt x="6" y="33"/>
                    </a:cubicBezTo>
                    <a:cubicBezTo>
                      <a:pt x="6" y="47"/>
                      <a:pt x="19" y="58"/>
                      <a:pt x="33" y="58"/>
                    </a:cubicBezTo>
                    <a:cubicBezTo>
                      <a:pt x="36" y="58"/>
                      <a:pt x="39" y="58"/>
                      <a:pt x="42" y="57"/>
                    </a:cubicBezTo>
                    <a:cubicBezTo>
                      <a:pt x="55" y="51"/>
                      <a:pt x="67" y="39"/>
                      <a:pt x="61" y="20"/>
                    </a:cubicBezTo>
                    <a:cubicBezTo>
                      <a:pt x="61" y="11"/>
                      <a:pt x="49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77;p60"/>
              <p:cNvSpPr/>
              <p:nvPr/>
            </p:nvSpPr>
            <p:spPr>
              <a:xfrm>
                <a:off x="1375291" y="3395049"/>
                <a:ext cx="9384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1" extrusionOk="0">
                    <a:moveTo>
                      <a:pt x="30" y="0"/>
                    </a:moveTo>
                    <a:cubicBezTo>
                      <a:pt x="12" y="6"/>
                      <a:pt x="0" y="24"/>
                      <a:pt x="6" y="36"/>
                    </a:cubicBezTo>
                    <a:cubicBezTo>
                      <a:pt x="6" y="55"/>
                      <a:pt x="24" y="61"/>
                      <a:pt x="42" y="61"/>
                    </a:cubicBezTo>
                    <a:cubicBezTo>
                      <a:pt x="73" y="49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78;p60"/>
              <p:cNvSpPr/>
              <p:nvPr/>
            </p:nvSpPr>
            <p:spPr>
              <a:xfrm>
                <a:off x="1494836" y="3403533"/>
                <a:ext cx="8484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31" y="0"/>
                    </a:moveTo>
                    <a:cubicBezTo>
                      <a:pt x="29" y="0"/>
                      <a:pt x="27" y="0"/>
                      <a:pt x="25" y="1"/>
                    </a:cubicBezTo>
                    <a:cubicBezTo>
                      <a:pt x="7" y="1"/>
                      <a:pt x="1" y="19"/>
                      <a:pt x="1" y="31"/>
                    </a:cubicBezTo>
                    <a:cubicBezTo>
                      <a:pt x="6" y="46"/>
                      <a:pt x="19" y="57"/>
                      <a:pt x="30" y="57"/>
                    </a:cubicBezTo>
                    <a:cubicBezTo>
                      <a:pt x="32" y="57"/>
                      <a:pt x="35" y="56"/>
                      <a:pt x="37" y="55"/>
                    </a:cubicBezTo>
                    <a:cubicBezTo>
                      <a:pt x="65" y="44"/>
                      <a:pt x="62" y="0"/>
                      <a:pt x="31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79;p60"/>
              <p:cNvSpPr/>
              <p:nvPr/>
            </p:nvSpPr>
            <p:spPr>
              <a:xfrm>
                <a:off x="1535071" y="3381423"/>
                <a:ext cx="8998" cy="79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7" y="0"/>
                    </a:moveTo>
                    <a:cubicBezTo>
                      <a:pt x="19" y="0"/>
                      <a:pt x="1" y="15"/>
                      <a:pt x="8" y="40"/>
                    </a:cubicBezTo>
                    <a:cubicBezTo>
                      <a:pt x="10" y="54"/>
                      <a:pt x="22" y="61"/>
                      <a:pt x="34" y="61"/>
                    </a:cubicBezTo>
                    <a:cubicBezTo>
                      <a:pt x="51" y="61"/>
                      <a:pt x="69" y="47"/>
                      <a:pt x="62" y="22"/>
                    </a:cubicBezTo>
                    <a:cubicBezTo>
                      <a:pt x="60" y="7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80;p60"/>
              <p:cNvSpPr/>
              <p:nvPr/>
            </p:nvSpPr>
            <p:spPr>
              <a:xfrm>
                <a:off x="1490980" y="3370883"/>
                <a:ext cx="9384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3" h="58" extrusionOk="0">
                    <a:moveTo>
                      <a:pt x="31" y="1"/>
                    </a:moveTo>
                    <a:cubicBezTo>
                      <a:pt x="13" y="7"/>
                      <a:pt x="0" y="19"/>
                      <a:pt x="6" y="37"/>
                    </a:cubicBezTo>
                    <a:cubicBezTo>
                      <a:pt x="11" y="51"/>
                      <a:pt x="19" y="58"/>
                      <a:pt x="30" y="58"/>
                    </a:cubicBezTo>
                    <a:cubicBezTo>
                      <a:pt x="34" y="58"/>
                      <a:pt x="38" y="57"/>
                      <a:pt x="43" y="55"/>
                    </a:cubicBezTo>
                    <a:cubicBezTo>
                      <a:pt x="73" y="43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81;p60"/>
              <p:cNvSpPr/>
              <p:nvPr/>
            </p:nvSpPr>
            <p:spPr>
              <a:xfrm>
                <a:off x="1573248" y="3354429"/>
                <a:ext cx="87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8" y="0"/>
                    </a:moveTo>
                    <a:cubicBezTo>
                      <a:pt x="36" y="0"/>
                      <a:pt x="33" y="1"/>
                      <a:pt x="31" y="2"/>
                    </a:cubicBezTo>
                    <a:cubicBezTo>
                      <a:pt x="13" y="2"/>
                      <a:pt x="1" y="20"/>
                      <a:pt x="7" y="32"/>
                    </a:cubicBezTo>
                    <a:cubicBezTo>
                      <a:pt x="12" y="47"/>
                      <a:pt x="21" y="58"/>
                      <a:pt x="34" y="58"/>
                    </a:cubicBezTo>
                    <a:cubicBezTo>
                      <a:pt x="37" y="58"/>
                      <a:pt x="40" y="57"/>
                      <a:pt x="43" y="56"/>
                    </a:cubicBezTo>
                    <a:cubicBezTo>
                      <a:pt x="55" y="50"/>
                      <a:pt x="67" y="38"/>
                      <a:pt x="61" y="20"/>
                    </a:cubicBezTo>
                    <a:cubicBezTo>
                      <a:pt x="61" y="10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882;p60"/>
              <p:cNvSpPr/>
              <p:nvPr/>
            </p:nvSpPr>
            <p:spPr>
              <a:xfrm>
                <a:off x="1336470" y="3432841"/>
                <a:ext cx="861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37" y="0"/>
                    </a:moveTo>
                    <a:cubicBezTo>
                      <a:pt x="33" y="0"/>
                      <a:pt x="29" y="1"/>
                      <a:pt x="24" y="2"/>
                    </a:cubicBezTo>
                    <a:cubicBezTo>
                      <a:pt x="12" y="2"/>
                      <a:pt x="0" y="20"/>
                      <a:pt x="6" y="32"/>
                    </a:cubicBezTo>
                    <a:cubicBezTo>
                      <a:pt x="6" y="51"/>
                      <a:pt x="24" y="57"/>
                      <a:pt x="42" y="57"/>
                    </a:cubicBezTo>
                    <a:cubicBezTo>
                      <a:pt x="54" y="51"/>
                      <a:pt x="66" y="39"/>
                      <a:pt x="60" y="20"/>
                    </a:cubicBezTo>
                    <a:cubicBezTo>
                      <a:pt x="60" y="7"/>
                      <a:pt x="50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883;p60"/>
              <p:cNvSpPr/>
              <p:nvPr/>
            </p:nvSpPr>
            <p:spPr>
              <a:xfrm>
                <a:off x="1162422" y="3496599"/>
                <a:ext cx="78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8" extrusionOk="0">
                    <a:moveTo>
                      <a:pt x="32" y="0"/>
                    </a:moveTo>
                    <a:cubicBezTo>
                      <a:pt x="29" y="0"/>
                      <a:pt x="27" y="1"/>
                      <a:pt x="25" y="2"/>
                    </a:cubicBezTo>
                    <a:cubicBezTo>
                      <a:pt x="7" y="8"/>
                      <a:pt x="1" y="20"/>
                      <a:pt x="1" y="38"/>
                    </a:cubicBezTo>
                    <a:cubicBezTo>
                      <a:pt x="5" y="48"/>
                      <a:pt x="14" y="58"/>
                      <a:pt x="27" y="58"/>
                    </a:cubicBezTo>
                    <a:cubicBezTo>
                      <a:pt x="30" y="58"/>
                      <a:pt x="33" y="57"/>
                      <a:pt x="37" y="56"/>
                    </a:cubicBezTo>
                    <a:cubicBezTo>
                      <a:pt x="55" y="56"/>
                      <a:pt x="61" y="38"/>
                      <a:pt x="61" y="26"/>
                    </a:cubicBezTo>
                    <a:cubicBezTo>
                      <a:pt x="56" y="11"/>
                      <a:pt x="43" y="0"/>
                      <a:pt x="3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884;p60"/>
              <p:cNvSpPr/>
              <p:nvPr/>
            </p:nvSpPr>
            <p:spPr>
              <a:xfrm>
                <a:off x="1168592" y="3452508"/>
                <a:ext cx="8098" cy="6299"/>
              </a:xfrm>
              <a:custGeom>
                <a:avLst/>
                <a:gdLst/>
                <a:ahLst/>
                <a:cxnLst/>
                <a:rect l="l" t="t" r="r" b="b"/>
                <a:pathLst>
                  <a:path w="63" h="49" extrusionOk="0">
                    <a:moveTo>
                      <a:pt x="35" y="0"/>
                    </a:moveTo>
                    <a:cubicBezTo>
                      <a:pt x="34" y="0"/>
                      <a:pt x="33" y="0"/>
                      <a:pt x="31" y="0"/>
                    </a:cubicBezTo>
                    <a:cubicBezTo>
                      <a:pt x="13" y="6"/>
                      <a:pt x="1" y="18"/>
                      <a:pt x="7" y="37"/>
                    </a:cubicBezTo>
                    <a:cubicBezTo>
                      <a:pt x="9" y="45"/>
                      <a:pt x="14" y="48"/>
                      <a:pt x="18" y="48"/>
                    </a:cubicBezTo>
                    <a:cubicBezTo>
                      <a:pt x="36" y="48"/>
                      <a:pt x="62" y="0"/>
                      <a:pt x="35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885;p60"/>
              <p:cNvSpPr/>
              <p:nvPr/>
            </p:nvSpPr>
            <p:spPr>
              <a:xfrm>
                <a:off x="1334028" y="3397234"/>
                <a:ext cx="9255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2" h="58" extrusionOk="0">
                    <a:moveTo>
                      <a:pt x="31" y="1"/>
                    </a:moveTo>
                    <a:cubicBezTo>
                      <a:pt x="29" y="1"/>
                      <a:pt x="27" y="1"/>
                      <a:pt x="25" y="1"/>
                    </a:cubicBezTo>
                    <a:cubicBezTo>
                      <a:pt x="7" y="1"/>
                      <a:pt x="1" y="19"/>
                      <a:pt x="7" y="38"/>
                    </a:cubicBezTo>
                    <a:cubicBezTo>
                      <a:pt x="7" y="47"/>
                      <a:pt x="19" y="57"/>
                      <a:pt x="30" y="57"/>
                    </a:cubicBezTo>
                    <a:cubicBezTo>
                      <a:pt x="33" y="57"/>
                      <a:pt x="35" y="57"/>
                      <a:pt x="37" y="56"/>
                    </a:cubicBezTo>
                    <a:cubicBezTo>
                      <a:pt x="71" y="44"/>
                      <a:pt x="63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886;p60"/>
              <p:cNvSpPr/>
              <p:nvPr/>
            </p:nvSpPr>
            <p:spPr>
              <a:xfrm>
                <a:off x="1213582" y="3488757"/>
                <a:ext cx="8741" cy="681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3" extrusionOk="0">
                    <a:moveTo>
                      <a:pt x="40" y="0"/>
                    </a:moveTo>
                    <a:cubicBezTo>
                      <a:pt x="22" y="0"/>
                      <a:pt x="0" y="14"/>
                      <a:pt x="7" y="33"/>
                    </a:cubicBezTo>
                    <a:cubicBezTo>
                      <a:pt x="7" y="42"/>
                      <a:pt x="19" y="52"/>
                      <a:pt x="34" y="52"/>
                    </a:cubicBezTo>
                    <a:cubicBezTo>
                      <a:pt x="37" y="52"/>
                      <a:pt x="40" y="52"/>
                      <a:pt x="44" y="51"/>
                    </a:cubicBezTo>
                    <a:cubicBezTo>
                      <a:pt x="56" y="51"/>
                      <a:pt x="68" y="33"/>
                      <a:pt x="62" y="20"/>
                    </a:cubicBezTo>
                    <a:cubicBezTo>
                      <a:pt x="62" y="6"/>
                      <a:pt x="51" y="0"/>
                      <a:pt x="4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887;p60"/>
              <p:cNvSpPr/>
              <p:nvPr/>
            </p:nvSpPr>
            <p:spPr>
              <a:xfrm>
                <a:off x="1295979" y="3454565"/>
                <a:ext cx="9127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5" y="2"/>
                    </a:cubicBezTo>
                    <a:cubicBezTo>
                      <a:pt x="7" y="2"/>
                      <a:pt x="1" y="21"/>
                      <a:pt x="1" y="39"/>
                    </a:cubicBezTo>
                    <a:cubicBezTo>
                      <a:pt x="6" y="49"/>
                      <a:pt x="15" y="58"/>
                      <a:pt x="28" y="58"/>
                    </a:cubicBezTo>
                    <a:cubicBezTo>
                      <a:pt x="31" y="58"/>
                      <a:pt x="34" y="58"/>
                      <a:pt x="37" y="57"/>
                    </a:cubicBezTo>
                    <a:cubicBezTo>
                      <a:pt x="70" y="51"/>
                      <a:pt x="63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888;p60"/>
              <p:cNvSpPr/>
              <p:nvPr/>
            </p:nvSpPr>
            <p:spPr>
              <a:xfrm>
                <a:off x="1450617" y="3356743"/>
                <a:ext cx="8613" cy="7198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38" y="1"/>
                    </a:moveTo>
                    <a:cubicBezTo>
                      <a:pt x="35" y="1"/>
                      <a:pt x="33" y="1"/>
                      <a:pt x="30" y="2"/>
                    </a:cubicBezTo>
                    <a:cubicBezTo>
                      <a:pt x="12" y="2"/>
                      <a:pt x="0" y="20"/>
                      <a:pt x="6" y="38"/>
                    </a:cubicBezTo>
                    <a:cubicBezTo>
                      <a:pt x="11" y="50"/>
                      <a:pt x="21" y="56"/>
                      <a:pt x="32" y="56"/>
                    </a:cubicBezTo>
                    <a:cubicBezTo>
                      <a:pt x="49" y="56"/>
                      <a:pt x="67" y="42"/>
                      <a:pt x="67" y="20"/>
                    </a:cubicBezTo>
                    <a:cubicBezTo>
                      <a:pt x="62" y="10"/>
                      <a:pt x="49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889;p60"/>
              <p:cNvSpPr/>
              <p:nvPr/>
            </p:nvSpPr>
            <p:spPr>
              <a:xfrm>
                <a:off x="745297" y="2821873"/>
                <a:ext cx="887989" cy="801591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6236" extrusionOk="0">
                    <a:moveTo>
                      <a:pt x="3567" y="1"/>
                    </a:moveTo>
                    <a:cubicBezTo>
                      <a:pt x="3118" y="1"/>
                      <a:pt x="2667" y="84"/>
                      <a:pt x="2236" y="254"/>
                    </a:cubicBezTo>
                    <a:cubicBezTo>
                      <a:pt x="1953" y="363"/>
                      <a:pt x="1644" y="622"/>
                      <a:pt x="1427" y="943"/>
                    </a:cubicBezTo>
                    <a:cubicBezTo>
                      <a:pt x="1378" y="961"/>
                      <a:pt x="1336" y="979"/>
                      <a:pt x="1294" y="997"/>
                    </a:cubicBezTo>
                    <a:cubicBezTo>
                      <a:pt x="859" y="1215"/>
                      <a:pt x="508" y="1565"/>
                      <a:pt x="291" y="1994"/>
                    </a:cubicBezTo>
                    <a:cubicBezTo>
                      <a:pt x="140" y="2278"/>
                      <a:pt x="55" y="2580"/>
                      <a:pt x="25" y="2894"/>
                    </a:cubicBezTo>
                    <a:cubicBezTo>
                      <a:pt x="1" y="3172"/>
                      <a:pt x="7" y="3444"/>
                      <a:pt x="43" y="3716"/>
                    </a:cubicBezTo>
                    <a:cubicBezTo>
                      <a:pt x="212" y="4949"/>
                      <a:pt x="901" y="6097"/>
                      <a:pt x="992" y="6236"/>
                    </a:cubicBezTo>
                    <a:cubicBezTo>
                      <a:pt x="1082" y="6230"/>
                      <a:pt x="1173" y="6211"/>
                      <a:pt x="1264" y="6187"/>
                    </a:cubicBezTo>
                    <a:cubicBezTo>
                      <a:pt x="1481" y="6121"/>
                      <a:pt x="1765" y="6042"/>
                      <a:pt x="1892" y="5788"/>
                    </a:cubicBezTo>
                    <a:cubicBezTo>
                      <a:pt x="1910" y="5764"/>
                      <a:pt x="1922" y="5734"/>
                      <a:pt x="1928" y="5704"/>
                    </a:cubicBezTo>
                    <a:cubicBezTo>
                      <a:pt x="1989" y="5535"/>
                      <a:pt x="1995" y="5299"/>
                      <a:pt x="1844" y="5136"/>
                    </a:cubicBezTo>
                    <a:cubicBezTo>
                      <a:pt x="1826" y="5112"/>
                      <a:pt x="1801" y="5094"/>
                      <a:pt x="1777" y="5076"/>
                    </a:cubicBezTo>
                    <a:cubicBezTo>
                      <a:pt x="1681" y="5003"/>
                      <a:pt x="1566" y="4967"/>
                      <a:pt x="1451" y="4961"/>
                    </a:cubicBezTo>
                    <a:cubicBezTo>
                      <a:pt x="1771" y="4937"/>
                      <a:pt x="1850" y="4568"/>
                      <a:pt x="1826" y="4248"/>
                    </a:cubicBezTo>
                    <a:cubicBezTo>
                      <a:pt x="2388" y="4175"/>
                      <a:pt x="2672" y="3535"/>
                      <a:pt x="2345" y="3069"/>
                    </a:cubicBezTo>
                    <a:cubicBezTo>
                      <a:pt x="2539" y="3003"/>
                      <a:pt x="2690" y="2852"/>
                      <a:pt x="2762" y="2665"/>
                    </a:cubicBezTo>
                    <a:cubicBezTo>
                      <a:pt x="2786" y="2604"/>
                      <a:pt x="2798" y="2550"/>
                      <a:pt x="2804" y="2489"/>
                    </a:cubicBezTo>
                    <a:cubicBezTo>
                      <a:pt x="2817" y="2417"/>
                      <a:pt x="2817" y="2344"/>
                      <a:pt x="2804" y="2272"/>
                    </a:cubicBezTo>
                    <a:cubicBezTo>
                      <a:pt x="2829" y="2236"/>
                      <a:pt x="2847" y="2193"/>
                      <a:pt x="2865" y="2157"/>
                    </a:cubicBezTo>
                    <a:lnTo>
                      <a:pt x="2865" y="2157"/>
                    </a:lnTo>
                    <a:cubicBezTo>
                      <a:pt x="2835" y="2290"/>
                      <a:pt x="2841" y="2429"/>
                      <a:pt x="2889" y="2562"/>
                    </a:cubicBezTo>
                    <a:cubicBezTo>
                      <a:pt x="2986" y="2852"/>
                      <a:pt x="3233" y="3063"/>
                      <a:pt x="3536" y="3112"/>
                    </a:cubicBezTo>
                    <a:cubicBezTo>
                      <a:pt x="3561" y="3115"/>
                      <a:pt x="3587" y="3116"/>
                      <a:pt x="3612" y="3116"/>
                    </a:cubicBezTo>
                    <a:cubicBezTo>
                      <a:pt x="4003" y="3116"/>
                      <a:pt x="4377" y="2778"/>
                      <a:pt x="4406" y="2387"/>
                    </a:cubicBezTo>
                    <a:lnTo>
                      <a:pt x="4406" y="2387"/>
                    </a:lnTo>
                    <a:cubicBezTo>
                      <a:pt x="4400" y="2807"/>
                      <a:pt x="4737" y="3125"/>
                      <a:pt x="5081" y="3125"/>
                    </a:cubicBezTo>
                    <a:cubicBezTo>
                      <a:pt x="5094" y="3125"/>
                      <a:pt x="5106" y="3125"/>
                      <a:pt x="5119" y="3124"/>
                    </a:cubicBezTo>
                    <a:cubicBezTo>
                      <a:pt x="5427" y="3100"/>
                      <a:pt x="5711" y="2816"/>
                      <a:pt x="5729" y="2441"/>
                    </a:cubicBezTo>
                    <a:cubicBezTo>
                      <a:pt x="5729" y="2701"/>
                      <a:pt x="5844" y="2949"/>
                      <a:pt x="6037" y="3118"/>
                    </a:cubicBezTo>
                    <a:cubicBezTo>
                      <a:pt x="6177" y="3234"/>
                      <a:pt x="6320" y="3291"/>
                      <a:pt x="6448" y="3291"/>
                    </a:cubicBezTo>
                    <a:cubicBezTo>
                      <a:pt x="6672" y="3291"/>
                      <a:pt x="6851" y="3117"/>
                      <a:pt x="6889" y="2786"/>
                    </a:cubicBezTo>
                    <a:cubicBezTo>
                      <a:pt x="6907" y="2550"/>
                      <a:pt x="6865" y="2320"/>
                      <a:pt x="6774" y="2109"/>
                    </a:cubicBezTo>
                    <a:cubicBezTo>
                      <a:pt x="6545" y="1529"/>
                      <a:pt x="6158" y="1027"/>
                      <a:pt x="5650" y="665"/>
                    </a:cubicBezTo>
                    <a:cubicBezTo>
                      <a:pt x="5031" y="226"/>
                      <a:pt x="4302" y="1"/>
                      <a:pt x="3567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890;p60"/>
              <p:cNvSpPr/>
              <p:nvPr/>
            </p:nvSpPr>
            <p:spPr>
              <a:xfrm>
                <a:off x="784889" y="3477960"/>
                <a:ext cx="198988" cy="221993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727" extrusionOk="0">
                    <a:moveTo>
                      <a:pt x="665" y="0"/>
                    </a:moveTo>
                    <a:cubicBezTo>
                      <a:pt x="528" y="0"/>
                      <a:pt x="393" y="110"/>
                      <a:pt x="285" y="419"/>
                    </a:cubicBezTo>
                    <a:cubicBezTo>
                      <a:pt x="1" y="1205"/>
                      <a:pt x="556" y="1727"/>
                      <a:pt x="1062" y="1727"/>
                    </a:cubicBezTo>
                    <a:cubicBezTo>
                      <a:pt x="1244" y="1727"/>
                      <a:pt x="1420" y="1659"/>
                      <a:pt x="1548" y="1512"/>
                    </a:cubicBezTo>
                    <a:lnTo>
                      <a:pt x="1421" y="962"/>
                    </a:lnTo>
                    <a:cubicBezTo>
                      <a:pt x="1367" y="691"/>
                      <a:pt x="1234" y="437"/>
                      <a:pt x="1046" y="225"/>
                    </a:cubicBezTo>
                    <a:cubicBezTo>
                      <a:pt x="931" y="101"/>
                      <a:pt x="797" y="0"/>
                      <a:pt x="66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891;p60"/>
              <p:cNvSpPr/>
              <p:nvPr/>
            </p:nvSpPr>
            <p:spPr>
              <a:xfrm>
                <a:off x="844147" y="3545188"/>
                <a:ext cx="93966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0" extrusionOk="0">
                    <a:moveTo>
                      <a:pt x="330" y="0"/>
                    </a:moveTo>
                    <a:cubicBezTo>
                      <a:pt x="229" y="0"/>
                      <a:pt x="127" y="36"/>
                      <a:pt x="48" y="107"/>
                    </a:cubicBezTo>
                    <a:cubicBezTo>
                      <a:pt x="0" y="154"/>
                      <a:pt x="46" y="220"/>
                      <a:pt x="100" y="220"/>
                    </a:cubicBezTo>
                    <a:cubicBezTo>
                      <a:pt x="114" y="220"/>
                      <a:pt x="130" y="216"/>
                      <a:pt x="144" y="204"/>
                    </a:cubicBezTo>
                    <a:cubicBezTo>
                      <a:pt x="194" y="159"/>
                      <a:pt x="256" y="134"/>
                      <a:pt x="320" y="134"/>
                    </a:cubicBezTo>
                    <a:cubicBezTo>
                      <a:pt x="342" y="134"/>
                      <a:pt x="364" y="137"/>
                      <a:pt x="386" y="143"/>
                    </a:cubicBezTo>
                    <a:cubicBezTo>
                      <a:pt x="277" y="216"/>
                      <a:pt x="205" y="337"/>
                      <a:pt x="193" y="470"/>
                    </a:cubicBezTo>
                    <a:cubicBezTo>
                      <a:pt x="193" y="506"/>
                      <a:pt x="217" y="536"/>
                      <a:pt x="259" y="536"/>
                    </a:cubicBezTo>
                    <a:cubicBezTo>
                      <a:pt x="262" y="537"/>
                      <a:pt x="265" y="537"/>
                      <a:pt x="268" y="537"/>
                    </a:cubicBezTo>
                    <a:cubicBezTo>
                      <a:pt x="300" y="537"/>
                      <a:pt x="326" y="509"/>
                      <a:pt x="326" y="476"/>
                    </a:cubicBezTo>
                    <a:lnTo>
                      <a:pt x="326" y="452"/>
                    </a:lnTo>
                    <a:cubicBezTo>
                      <a:pt x="326" y="445"/>
                      <a:pt x="326" y="445"/>
                      <a:pt x="326" y="445"/>
                    </a:cubicBezTo>
                    <a:cubicBezTo>
                      <a:pt x="326" y="445"/>
                      <a:pt x="326" y="439"/>
                      <a:pt x="326" y="439"/>
                    </a:cubicBezTo>
                    <a:cubicBezTo>
                      <a:pt x="332" y="421"/>
                      <a:pt x="338" y="409"/>
                      <a:pt x="344" y="391"/>
                    </a:cubicBezTo>
                    <a:cubicBezTo>
                      <a:pt x="344" y="385"/>
                      <a:pt x="344" y="379"/>
                      <a:pt x="350" y="373"/>
                    </a:cubicBezTo>
                    <a:lnTo>
                      <a:pt x="356" y="361"/>
                    </a:lnTo>
                    <a:cubicBezTo>
                      <a:pt x="362" y="349"/>
                      <a:pt x="374" y="337"/>
                      <a:pt x="380" y="325"/>
                    </a:cubicBezTo>
                    <a:lnTo>
                      <a:pt x="386" y="313"/>
                    </a:lnTo>
                    <a:lnTo>
                      <a:pt x="392" y="306"/>
                    </a:lnTo>
                    <a:lnTo>
                      <a:pt x="392" y="313"/>
                    </a:lnTo>
                    <a:cubicBezTo>
                      <a:pt x="398" y="306"/>
                      <a:pt x="404" y="300"/>
                      <a:pt x="410" y="294"/>
                    </a:cubicBezTo>
                    <a:cubicBezTo>
                      <a:pt x="422" y="288"/>
                      <a:pt x="428" y="276"/>
                      <a:pt x="446" y="264"/>
                    </a:cubicBezTo>
                    <a:lnTo>
                      <a:pt x="452" y="258"/>
                    </a:lnTo>
                    <a:lnTo>
                      <a:pt x="477" y="246"/>
                    </a:lnTo>
                    <a:cubicBezTo>
                      <a:pt x="489" y="240"/>
                      <a:pt x="501" y="234"/>
                      <a:pt x="519" y="228"/>
                    </a:cubicBezTo>
                    <a:cubicBezTo>
                      <a:pt x="519" y="222"/>
                      <a:pt x="525" y="222"/>
                      <a:pt x="525" y="222"/>
                    </a:cubicBezTo>
                    <a:cubicBezTo>
                      <a:pt x="555" y="258"/>
                      <a:pt x="573" y="300"/>
                      <a:pt x="585" y="343"/>
                    </a:cubicBezTo>
                    <a:cubicBezTo>
                      <a:pt x="597" y="403"/>
                      <a:pt x="585" y="470"/>
                      <a:pt x="561" y="524"/>
                    </a:cubicBezTo>
                    <a:cubicBezTo>
                      <a:pt x="527" y="575"/>
                      <a:pt x="571" y="629"/>
                      <a:pt x="619" y="629"/>
                    </a:cubicBezTo>
                    <a:cubicBezTo>
                      <a:pt x="639" y="629"/>
                      <a:pt x="660" y="620"/>
                      <a:pt x="676" y="597"/>
                    </a:cubicBezTo>
                    <a:cubicBezTo>
                      <a:pt x="718" y="524"/>
                      <a:pt x="730" y="433"/>
                      <a:pt x="724" y="349"/>
                    </a:cubicBezTo>
                    <a:cubicBezTo>
                      <a:pt x="706" y="204"/>
                      <a:pt x="609" y="77"/>
                      <a:pt x="464" y="23"/>
                    </a:cubicBezTo>
                    <a:cubicBezTo>
                      <a:pt x="421" y="7"/>
                      <a:pt x="376" y="0"/>
                      <a:pt x="3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892;p60"/>
              <p:cNvSpPr/>
              <p:nvPr/>
            </p:nvSpPr>
            <p:spPr>
              <a:xfrm>
                <a:off x="886695" y="3602390"/>
                <a:ext cx="129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7"/>
                      <a:pt x="1" y="7"/>
                      <a:pt x="1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893;p60"/>
              <p:cNvSpPr/>
              <p:nvPr/>
            </p:nvSpPr>
            <p:spPr>
              <a:xfrm>
                <a:off x="902249" y="3578352"/>
                <a:ext cx="129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894;p60"/>
              <p:cNvSpPr/>
              <p:nvPr/>
            </p:nvSpPr>
            <p:spPr>
              <a:xfrm>
                <a:off x="836949" y="3617172"/>
                <a:ext cx="36635" cy="3663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146" y="0"/>
                    </a:moveTo>
                    <a:cubicBezTo>
                      <a:pt x="67" y="0"/>
                      <a:pt x="1" y="61"/>
                      <a:pt x="1" y="139"/>
                    </a:cubicBezTo>
                    <a:cubicBezTo>
                      <a:pt x="1" y="218"/>
                      <a:pt x="67" y="284"/>
                      <a:pt x="146" y="284"/>
                    </a:cubicBezTo>
                    <a:cubicBezTo>
                      <a:pt x="224" y="284"/>
                      <a:pt x="285" y="218"/>
                      <a:pt x="285" y="139"/>
                    </a:cubicBezTo>
                    <a:cubicBezTo>
                      <a:pt x="285" y="61"/>
                      <a:pt x="224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895;p60"/>
              <p:cNvSpPr/>
              <p:nvPr/>
            </p:nvSpPr>
            <p:spPr>
              <a:xfrm>
                <a:off x="1782260" y="3464848"/>
                <a:ext cx="159267" cy="15476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3" y="1"/>
                    </a:moveTo>
                    <a:cubicBezTo>
                      <a:pt x="302" y="49"/>
                      <a:pt x="67" y="285"/>
                      <a:pt x="37" y="563"/>
                    </a:cubicBezTo>
                    <a:cubicBezTo>
                      <a:pt x="0" y="841"/>
                      <a:pt x="169" y="1137"/>
                      <a:pt x="411" y="1197"/>
                    </a:cubicBezTo>
                    <a:cubicBezTo>
                      <a:pt x="434" y="1202"/>
                      <a:pt x="456" y="1204"/>
                      <a:pt x="478" y="1204"/>
                    </a:cubicBezTo>
                    <a:cubicBezTo>
                      <a:pt x="632" y="1204"/>
                      <a:pt x="770" y="1101"/>
                      <a:pt x="870" y="1016"/>
                    </a:cubicBezTo>
                    <a:cubicBezTo>
                      <a:pt x="991" y="925"/>
                      <a:pt x="1239" y="738"/>
                      <a:pt x="1215" y="484"/>
                    </a:cubicBezTo>
                    <a:cubicBezTo>
                      <a:pt x="1197" y="261"/>
                      <a:pt x="949" y="43"/>
                      <a:pt x="6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905;p60"/>
              <p:cNvSpPr/>
              <p:nvPr/>
            </p:nvSpPr>
            <p:spPr>
              <a:xfrm>
                <a:off x="1902577" y="3474746"/>
                <a:ext cx="48333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53" extrusionOk="0">
                    <a:moveTo>
                      <a:pt x="230" y="1"/>
                    </a:moveTo>
                    <a:cubicBezTo>
                      <a:pt x="166" y="1"/>
                      <a:pt x="108" y="42"/>
                      <a:pt x="91" y="111"/>
                    </a:cubicBezTo>
                    <a:lnTo>
                      <a:pt x="13" y="486"/>
                    </a:lnTo>
                    <a:cubicBezTo>
                      <a:pt x="1" y="558"/>
                      <a:pt x="49" y="631"/>
                      <a:pt x="122" y="649"/>
                    </a:cubicBezTo>
                    <a:cubicBezTo>
                      <a:pt x="132" y="652"/>
                      <a:pt x="142" y="653"/>
                      <a:pt x="153" y="653"/>
                    </a:cubicBezTo>
                    <a:cubicBezTo>
                      <a:pt x="214" y="653"/>
                      <a:pt x="269" y="608"/>
                      <a:pt x="285" y="546"/>
                    </a:cubicBezTo>
                    <a:lnTo>
                      <a:pt x="357" y="166"/>
                    </a:lnTo>
                    <a:cubicBezTo>
                      <a:pt x="375" y="93"/>
                      <a:pt x="327" y="21"/>
                      <a:pt x="255" y="3"/>
                    </a:cubicBezTo>
                    <a:cubicBezTo>
                      <a:pt x="246" y="1"/>
                      <a:pt x="238" y="1"/>
                      <a:pt x="230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906;p60"/>
              <p:cNvSpPr/>
              <p:nvPr/>
            </p:nvSpPr>
            <p:spPr>
              <a:xfrm>
                <a:off x="1870056" y="3463177"/>
                <a:ext cx="48204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3" extrusionOk="0">
                    <a:moveTo>
                      <a:pt x="231" y="0"/>
                    </a:moveTo>
                    <a:cubicBezTo>
                      <a:pt x="166" y="0"/>
                      <a:pt x="102" y="46"/>
                      <a:pt x="91" y="111"/>
                    </a:cubicBezTo>
                    <a:lnTo>
                      <a:pt x="12" y="485"/>
                    </a:lnTo>
                    <a:cubicBezTo>
                      <a:pt x="0" y="558"/>
                      <a:pt x="42" y="630"/>
                      <a:pt x="115" y="648"/>
                    </a:cubicBezTo>
                    <a:cubicBezTo>
                      <a:pt x="125" y="651"/>
                      <a:pt x="136" y="652"/>
                      <a:pt x="146" y="652"/>
                    </a:cubicBezTo>
                    <a:cubicBezTo>
                      <a:pt x="207" y="652"/>
                      <a:pt x="262" y="608"/>
                      <a:pt x="278" y="546"/>
                    </a:cubicBezTo>
                    <a:lnTo>
                      <a:pt x="357" y="165"/>
                    </a:lnTo>
                    <a:cubicBezTo>
                      <a:pt x="375" y="93"/>
                      <a:pt x="326" y="20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907;p60"/>
              <p:cNvSpPr/>
              <p:nvPr/>
            </p:nvSpPr>
            <p:spPr>
              <a:xfrm>
                <a:off x="1843576" y="3450451"/>
                <a:ext cx="49104" cy="834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49" extrusionOk="0">
                    <a:moveTo>
                      <a:pt x="227" y="0"/>
                    </a:moveTo>
                    <a:cubicBezTo>
                      <a:pt x="162" y="0"/>
                      <a:pt x="108" y="45"/>
                      <a:pt x="97" y="107"/>
                    </a:cubicBezTo>
                    <a:lnTo>
                      <a:pt x="13" y="488"/>
                    </a:lnTo>
                    <a:cubicBezTo>
                      <a:pt x="1" y="560"/>
                      <a:pt x="49" y="633"/>
                      <a:pt x="127" y="645"/>
                    </a:cubicBezTo>
                    <a:cubicBezTo>
                      <a:pt x="138" y="647"/>
                      <a:pt x="148" y="649"/>
                      <a:pt x="158" y="649"/>
                    </a:cubicBezTo>
                    <a:cubicBezTo>
                      <a:pt x="220" y="649"/>
                      <a:pt x="275" y="604"/>
                      <a:pt x="291" y="542"/>
                    </a:cubicBezTo>
                    <a:lnTo>
                      <a:pt x="363" y="167"/>
                    </a:lnTo>
                    <a:cubicBezTo>
                      <a:pt x="381" y="89"/>
                      <a:pt x="333" y="16"/>
                      <a:pt x="260" y="4"/>
                    </a:cubicBezTo>
                    <a:cubicBezTo>
                      <a:pt x="249" y="2"/>
                      <a:pt x="238" y="0"/>
                      <a:pt x="227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908;p60"/>
              <p:cNvSpPr/>
              <p:nvPr/>
            </p:nvSpPr>
            <p:spPr>
              <a:xfrm>
                <a:off x="1899492" y="3473461"/>
                <a:ext cx="24938" cy="7866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612" extrusionOk="0">
                    <a:moveTo>
                      <a:pt x="158" y="0"/>
                    </a:moveTo>
                    <a:cubicBezTo>
                      <a:pt x="140" y="0"/>
                      <a:pt x="121" y="19"/>
                      <a:pt x="115" y="37"/>
                    </a:cubicBezTo>
                    <a:cubicBezTo>
                      <a:pt x="97" y="218"/>
                      <a:pt x="61" y="399"/>
                      <a:pt x="7" y="574"/>
                    </a:cubicBezTo>
                    <a:cubicBezTo>
                      <a:pt x="1" y="593"/>
                      <a:pt x="13" y="611"/>
                      <a:pt x="37" y="611"/>
                    </a:cubicBezTo>
                    <a:cubicBezTo>
                      <a:pt x="39" y="612"/>
                      <a:pt x="42" y="612"/>
                      <a:pt x="44" y="612"/>
                    </a:cubicBezTo>
                    <a:cubicBezTo>
                      <a:pt x="60" y="612"/>
                      <a:pt x="74" y="596"/>
                      <a:pt x="79" y="581"/>
                    </a:cubicBezTo>
                    <a:cubicBezTo>
                      <a:pt x="134" y="399"/>
                      <a:pt x="176" y="218"/>
                      <a:pt x="194" y="31"/>
                    </a:cubicBezTo>
                    <a:cubicBezTo>
                      <a:pt x="194" y="25"/>
                      <a:pt x="194" y="19"/>
                      <a:pt x="188" y="13"/>
                    </a:cubicBezTo>
                    <a:cubicBezTo>
                      <a:pt x="182" y="0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909;p60"/>
              <p:cNvSpPr/>
              <p:nvPr/>
            </p:nvSpPr>
            <p:spPr>
              <a:xfrm>
                <a:off x="1865300" y="3460735"/>
                <a:ext cx="28151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597" extrusionOk="0">
                    <a:moveTo>
                      <a:pt x="172" y="1"/>
                    </a:moveTo>
                    <a:cubicBezTo>
                      <a:pt x="156" y="1"/>
                      <a:pt x="144" y="8"/>
                      <a:pt x="140" y="27"/>
                    </a:cubicBezTo>
                    <a:cubicBezTo>
                      <a:pt x="85" y="196"/>
                      <a:pt x="37" y="371"/>
                      <a:pt x="1" y="547"/>
                    </a:cubicBezTo>
                    <a:cubicBezTo>
                      <a:pt x="1" y="559"/>
                      <a:pt x="1" y="565"/>
                      <a:pt x="7" y="571"/>
                    </a:cubicBezTo>
                    <a:cubicBezTo>
                      <a:pt x="7" y="583"/>
                      <a:pt x="19" y="595"/>
                      <a:pt x="31" y="595"/>
                    </a:cubicBezTo>
                    <a:cubicBezTo>
                      <a:pt x="34" y="596"/>
                      <a:pt x="37" y="596"/>
                      <a:pt x="40" y="596"/>
                    </a:cubicBezTo>
                    <a:cubicBezTo>
                      <a:pt x="55" y="596"/>
                      <a:pt x="68" y="585"/>
                      <a:pt x="73" y="565"/>
                    </a:cubicBezTo>
                    <a:cubicBezTo>
                      <a:pt x="110" y="389"/>
                      <a:pt x="158" y="220"/>
                      <a:pt x="212" y="51"/>
                    </a:cubicBezTo>
                    <a:cubicBezTo>
                      <a:pt x="218" y="27"/>
                      <a:pt x="206" y="9"/>
                      <a:pt x="188" y="3"/>
                    </a:cubicBezTo>
                    <a:cubicBezTo>
                      <a:pt x="182" y="1"/>
                      <a:pt x="177" y="1"/>
                      <a:pt x="17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910;p60"/>
              <p:cNvSpPr/>
              <p:nvPr/>
            </p:nvSpPr>
            <p:spPr>
              <a:xfrm>
                <a:off x="1393158" y="3876574"/>
                <a:ext cx="43577" cy="33099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575" extrusionOk="0">
                    <a:moveTo>
                      <a:pt x="175" y="0"/>
                    </a:moveTo>
                    <a:cubicBezTo>
                      <a:pt x="48" y="91"/>
                      <a:pt x="0" y="248"/>
                      <a:pt x="30" y="466"/>
                    </a:cubicBezTo>
                    <a:cubicBezTo>
                      <a:pt x="61" y="744"/>
                      <a:pt x="103" y="1130"/>
                      <a:pt x="151" y="1517"/>
                    </a:cubicBezTo>
                    <a:cubicBezTo>
                      <a:pt x="193" y="1904"/>
                      <a:pt x="236" y="2296"/>
                      <a:pt x="272" y="2574"/>
                    </a:cubicBezTo>
                    <a:lnTo>
                      <a:pt x="338" y="2562"/>
                    </a:lnTo>
                    <a:cubicBezTo>
                      <a:pt x="308" y="2284"/>
                      <a:pt x="266" y="1898"/>
                      <a:pt x="218" y="1511"/>
                    </a:cubicBezTo>
                    <a:cubicBezTo>
                      <a:pt x="169" y="1124"/>
                      <a:pt x="133" y="738"/>
                      <a:pt x="97" y="460"/>
                    </a:cubicBezTo>
                    <a:cubicBezTo>
                      <a:pt x="73" y="272"/>
                      <a:pt x="109" y="139"/>
                      <a:pt x="206" y="67"/>
                    </a:cubicBezTo>
                    <a:lnTo>
                      <a:pt x="218" y="5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911;p60"/>
              <p:cNvSpPr/>
              <p:nvPr/>
            </p:nvSpPr>
            <p:spPr>
              <a:xfrm>
                <a:off x="1153938" y="3852536"/>
                <a:ext cx="231510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653" extrusionOk="0">
                    <a:moveTo>
                      <a:pt x="1801" y="0"/>
                    </a:moveTo>
                    <a:lnTo>
                      <a:pt x="1438" y="18"/>
                    </a:lnTo>
                    <a:cubicBezTo>
                      <a:pt x="949" y="36"/>
                      <a:pt x="471" y="42"/>
                      <a:pt x="0" y="48"/>
                    </a:cubicBezTo>
                    <a:cubicBezTo>
                      <a:pt x="30" y="391"/>
                      <a:pt x="418" y="653"/>
                      <a:pt x="893" y="653"/>
                    </a:cubicBezTo>
                    <a:cubicBezTo>
                      <a:pt x="903" y="653"/>
                      <a:pt x="914" y="653"/>
                      <a:pt x="925" y="653"/>
                    </a:cubicBezTo>
                    <a:cubicBezTo>
                      <a:pt x="1408" y="634"/>
                      <a:pt x="1783" y="351"/>
                      <a:pt x="1801" y="0"/>
                    </a:cubicBez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912;p60"/>
              <p:cNvSpPr/>
              <p:nvPr/>
            </p:nvSpPr>
            <p:spPr>
              <a:xfrm>
                <a:off x="1101878" y="4020285"/>
                <a:ext cx="685145" cy="269554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97" extrusionOk="0">
                    <a:moveTo>
                      <a:pt x="5136" y="0"/>
                    </a:moveTo>
                    <a:lnTo>
                      <a:pt x="4369" y="326"/>
                    </a:lnTo>
                    <a:lnTo>
                      <a:pt x="2919" y="949"/>
                    </a:lnTo>
                    <a:lnTo>
                      <a:pt x="1571" y="314"/>
                    </a:lnTo>
                    <a:lnTo>
                      <a:pt x="1082" y="91"/>
                    </a:lnTo>
                    <a:cubicBezTo>
                      <a:pt x="0" y="925"/>
                      <a:pt x="532" y="1299"/>
                      <a:pt x="743" y="1408"/>
                    </a:cubicBezTo>
                    <a:cubicBezTo>
                      <a:pt x="786" y="1426"/>
                      <a:pt x="822" y="1438"/>
                      <a:pt x="822" y="1438"/>
                    </a:cubicBezTo>
                    <a:lnTo>
                      <a:pt x="3160" y="2097"/>
                    </a:lnTo>
                    <a:lnTo>
                      <a:pt x="4749" y="1009"/>
                    </a:lnTo>
                    <a:lnTo>
                      <a:pt x="5330" y="604"/>
                    </a:lnTo>
                    <a:lnTo>
                      <a:pt x="5136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913;p60"/>
              <p:cNvSpPr/>
              <p:nvPr/>
            </p:nvSpPr>
            <p:spPr>
              <a:xfrm>
                <a:off x="1080925" y="3975552"/>
                <a:ext cx="319306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059" extrusionOk="0">
                    <a:moveTo>
                      <a:pt x="792" y="1"/>
                    </a:moveTo>
                    <a:cubicBezTo>
                      <a:pt x="209" y="1"/>
                      <a:pt x="0" y="1079"/>
                      <a:pt x="0" y="1079"/>
                    </a:cubicBezTo>
                    <a:lnTo>
                      <a:pt x="1299" y="2058"/>
                    </a:lnTo>
                    <a:lnTo>
                      <a:pt x="2483" y="765"/>
                    </a:lnTo>
                    <a:cubicBezTo>
                      <a:pt x="2483" y="765"/>
                      <a:pt x="1801" y="409"/>
                      <a:pt x="1033" y="58"/>
                    </a:cubicBezTo>
                    <a:cubicBezTo>
                      <a:pt x="946" y="18"/>
                      <a:pt x="866" y="1"/>
                      <a:pt x="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914;p60"/>
              <p:cNvSpPr/>
              <p:nvPr/>
            </p:nvSpPr>
            <p:spPr>
              <a:xfrm>
                <a:off x="1263457" y="4005503"/>
                <a:ext cx="117362" cy="8792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84" extrusionOk="0">
                    <a:moveTo>
                      <a:pt x="30" y="0"/>
                    </a:moveTo>
                    <a:lnTo>
                      <a:pt x="0" y="61"/>
                    </a:lnTo>
                    <a:cubicBezTo>
                      <a:pt x="326" y="212"/>
                      <a:pt x="616" y="423"/>
                      <a:pt x="864" y="683"/>
                    </a:cubicBezTo>
                    <a:lnTo>
                      <a:pt x="912" y="635"/>
                    </a:lnTo>
                    <a:cubicBezTo>
                      <a:pt x="659" y="369"/>
                      <a:pt x="363" y="151"/>
                      <a:pt x="30" y="0"/>
                    </a:cubicBezTo>
                    <a:close/>
                  </a:path>
                </a:pathLst>
              </a:custGeom>
              <a:solidFill>
                <a:srgbClr val="EBA1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915;p60"/>
              <p:cNvSpPr/>
              <p:nvPr/>
            </p:nvSpPr>
            <p:spPr>
              <a:xfrm>
                <a:off x="1706934" y="3912823"/>
                <a:ext cx="246806" cy="214023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665" extrusionOk="0">
                    <a:moveTo>
                      <a:pt x="732" y="1"/>
                    </a:moveTo>
                    <a:cubicBezTo>
                      <a:pt x="703" y="1"/>
                      <a:pt x="674" y="17"/>
                      <a:pt x="665" y="51"/>
                    </a:cubicBezTo>
                    <a:cubicBezTo>
                      <a:pt x="562" y="262"/>
                      <a:pt x="441" y="468"/>
                      <a:pt x="302" y="655"/>
                    </a:cubicBezTo>
                    <a:cubicBezTo>
                      <a:pt x="103" y="703"/>
                      <a:pt x="0" y="981"/>
                      <a:pt x="55" y="1181"/>
                    </a:cubicBezTo>
                    <a:cubicBezTo>
                      <a:pt x="103" y="1368"/>
                      <a:pt x="218" y="1531"/>
                      <a:pt x="381" y="1646"/>
                    </a:cubicBezTo>
                    <a:cubicBezTo>
                      <a:pt x="387" y="1644"/>
                      <a:pt x="394" y="1643"/>
                      <a:pt x="401" y="1643"/>
                    </a:cubicBezTo>
                    <a:cubicBezTo>
                      <a:pt x="438" y="1643"/>
                      <a:pt x="486" y="1665"/>
                      <a:pt x="522" y="1665"/>
                    </a:cubicBezTo>
                    <a:cubicBezTo>
                      <a:pt x="525" y="1665"/>
                      <a:pt x="529" y="1664"/>
                      <a:pt x="532" y="1664"/>
                    </a:cubicBezTo>
                    <a:cubicBezTo>
                      <a:pt x="973" y="1610"/>
                      <a:pt x="1408" y="1489"/>
                      <a:pt x="1819" y="1320"/>
                    </a:cubicBezTo>
                    <a:cubicBezTo>
                      <a:pt x="1861" y="1301"/>
                      <a:pt x="1897" y="1265"/>
                      <a:pt x="1903" y="1217"/>
                    </a:cubicBezTo>
                    <a:cubicBezTo>
                      <a:pt x="1919" y="1110"/>
                      <a:pt x="1809" y="1070"/>
                      <a:pt x="1708" y="1070"/>
                    </a:cubicBezTo>
                    <a:cubicBezTo>
                      <a:pt x="1694" y="1070"/>
                      <a:pt x="1681" y="1070"/>
                      <a:pt x="1668" y="1072"/>
                    </a:cubicBezTo>
                    <a:cubicBezTo>
                      <a:pt x="1559" y="1083"/>
                      <a:pt x="1399" y="1107"/>
                      <a:pt x="1251" y="1139"/>
                    </a:cubicBezTo>
                    <a:lnTo>
                      <a:pt x="1251" y="1139"/>
                    </a:lnTo>
                    <a:cubicBezTo>
                      <a:pt x="1400" y="1079"/>
                      <a:pt x="1538" y="995"/>
                      <a:pt x="1662" y="891"/>
                    </a:cubicBezTo>
                    <a:cubicBezTo>
                      <a:pt x="1704" y="860"/>
                      <a:pt x="1734" y="818"/>
                      <a:pt x="1758" y="770"/>
                    </a:cubicBezTo>
                    <a:cubicBezTo>
                      <a:pt x="1771" y="715"/>
                      <a:pt x="1746" y="661"/>
                      <a:pt x="1698" y="637"/>
                    </a:cubicBezTo>
                    <a:cubicBezTo>
                      <a:pt x="1687" y="635"/>
                      <a:pt x="1675" y="633"/>
                      <a:pt x="1663" y="633"/>
                    </a:cubicBezTo>
                    <a:cubicBezTo>
                      <a:pt x="1642" y="633"/>
                      <a:pt x="1621" y="637"/>
                      <a:pt x="1601" y="649"/>
                    </a:cubicBezTo>
                    <a:cubicBezTo>
                      <a:pt x="1479" y="690"/>
                      <a:pt x="1317" y="728"/>
                      <a:pt x="1170" y="767"/>
                    </a:cubicBezTo>
                    <a:lnTo>
                      <a:pt x="1170" y="767"/>
                    </a:lnTo>
                    <a:cubicBezTo>
                      <a:pt x="1366" y="695"/>
                      <a:pt x="1541" y="576"/>
                      <a:pt x="1595" y="371"/>
                    </a:cubicBezTo>
                    <a:cubicBezTo>
                      <a:pt x="1613" y="317"/>
                      <a:pt x="1589" y="250"/>
                      <a:pt x="1541" y="220"/>
                    </a:cubicBezTo>
                    <a:cubicBezTo>
                      <a:pt x="1527" y="214"/>
                      <a:pt x="1514" y="211"/>
                      <a:pt x="1501" y="211"/>
                    </a:cubicBezTo>
                    <a:cubicBezTo>
                      <a:pt x="1465" y="211"/>
                      <a:pt x="1433" y="232"/>
                      <a:pt x="1402" y="250"/>
                    </a:cubicBezTo>
                    <a:cubicBezTo>
                      <a:pt x="1209" y="377"/>
                      <a:pt x="997" y="468"/>
                      <a:pt x="774" y="534"/>
                    </a:cubicBezTo>
                    <a:cubicBezTo>
                      <a:pt x="852" y="383"/>
                      <a:pt x="864" y="208"/>
                      <a:pt x="804" y="51"/>
                    </a:cubicBezTo>
                    <a:cubicBezTo>
                      <a:pt x="792" y="17"/>
                      <a:pt x="761" y="1"/>
                      <a:pt x="7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916;p60"/>
              <p:cNvSpPr/>
              <p:nvPr/>
            </p:nvSpPr>
            <p:spPr>
              <a:xfrm>
                <a:off x="1827508" y="3998176"/>
                <a:ext cx="59645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97" extrusionOk="0">
                    <a:moveTo>
                      <a:pt x="434" y="1"/>
                    </a:moveTo>
                    <a:cubicBezTo>
                      <a:pt x="430" y="1"/>
                      <a:pt x="426" y="1"/>
                      <a:pt x="422" y="3"/>
                    </a:cubicBezTo>
                    <a:cubicBezTo>
                      <a:pt x="295" y="63"/>
                      <a:pt x="168" y="112"/>
                      <a:pt x="29" y="142"/>
                    </a:cubicBezTo>
                    <a:cubicBezTo>
                      <a:pt x="0" y="153"/>
                      <a:pt x="10" y="197"/>
                      <a:pt x="41" y="197"/>
                    </a:cubicBezTo>
                    <a:cubicBezTo>
                      <a:pt x="43" y="197"/>
                      <a:pt x="45" y="197"/>
                      <a:pt x="47" y="196"/>
                    </a:cubicBezTo>
                    <a:cubicBezTo>
                      <a:pt x="180" y="160"/>
                      <a:pt x="319" y="112"/>
                      <a:pt x="446" y="57"/>
                    </a:cubicBezTo>
                    <a:cubicBezTo>
                      <a:pt x="452" y="51"/>
                      <a:pt x="458" y="51"/>
                      <a:pt x="458" y="45"/>
                    </a:cubicBezTo>
                    <a:cubicBezTo>
                      <a:pt x="464" y="39"/>
                      <a:pt x="464" y="27"/>
                      <a:pt x="458" y="21"/>
                    </a:cubicBezTo>
                    <a:cubicBezTo>
                      <a:pt x="453" y="8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917;p60"/>
              <p:cNvSpPr/>
              <p:nvPr/>
            </p:nvSpPr>
            <p:spPr>
              <a:xfrm>
                <a:off x="1833549" y="4051136"/>
                <a:ext cx="55274" cy="221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2" extrusionOk="0">
                    <a:moveTo>
                      <a:pt x="400" y="0"/>
                    </a:moveTo>
                    <a:cubicBezTo>
                      <a:pt x="397" y="0"/>
                      <a:pt x="395" y="1"/>
                      <a:pt x="393" y="2"/>
                    </a:cubicBezTo>
                    <a:cubicBezTo>
                      <a:pt x="272" y="50"/>
                      <a:pt x="151" y="86"/>
                      <a:pt x="24" y="117"/>
                    </a:cubicBezTo>
                    <a:cubicBezTo>
                      <a:pt x="6" y="123"/>
                      <a:pt x="0" y="135"/>
                      <a:pt x="0" y="153"/>
                    </a:cubicBezTo>
                    <a:cubicBezTo>
                      <a:pt x="6" y="165"/>
                      <a:pt x="24" y="171"/>
                      <a:pt x="36" y="171"/>
                    </a:cubicBezTo>
                    <a:cubicBezTo>
                      <a:pt x="163" y="141"/>
                      <a:pt x="290" y="99"/>
                      <a:pt x="417" y="56"/>
                    </a:cubicBezTo>
                    <a:cubicBezTo>
                      <a:pt x="417" y="50"/>
                      <a:pt x="423" y="50"/>
                      <a:pt x="429" y="44"/>
                    </a:cubicBezTo>
                    <a:cubicBezTo>
                      <a:pt x="429" y="38"/>
                      <a:pt x="429" y="26"/>
                      <a:pt x="429" y="20"/>
                    </a:cubicBezTo>
                    <a:cubicBezTo>
                      <a:pt x="424" y="10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918;p60"/>
              <p:cNvSpPr/>
              <p:nvPr/>
            </p:nvSpPr>
            <p:spPr>
              <a:xfrm>
                <a:off x="1195072" y="3742245"/>
                <a:ext cx="192689" cy="12738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991" extrusionOk="0">
                    <a:moveTo>
                      <a:pt x="1499" y="0"/>
                    </a:moveTo>
                    <a:lnTo>
                      <a:pt x="1318" y="36"/>
                    </a:lnTo>
                    <a:cubicBezTo>
                      <a:pt x="915" y="121"/>
                      <a:pt x="497" y="164"/>
                      <a:pt x="83" y="164"/>
                    </a:cubicBezTo>
                    <a:cubicBezTo>
                      <a:pt x="55" y="164"/>
                      <a:pt x="28" y="164"/>
                      <a:pt x="0" y="163"/>
                    </a:cubicBezTo>
                    <a:lnTo>
                      <a:pt x="0" y="163"/>
                    </a:lnTo>
                    <a:cubicBezTo>
                      <a:pt x="339" y="864"/>
                      <a:pt x="895" y="991"/>
                      <a:pt x="1245" y="991"/>
                    </a:cubicBezTo>
                    <a:cubicBezTo>
                      <a:pt x="1324" y="683"/>
                      <a:pt x="1444" y="236"/>
                      <a:pt x="1499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919;p60"/>
              <p:cNvSpPr/>
              <p:nvPr/>
            </p:nvSpPr>
            <p:spPr>
              <a:xfrm>
                <a:off x="891966" y="4592690"/>
                <a:ext cx="216984" cy="2063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05" extrusionOk="0">
                    <a:moveTo>
                      <a:pt x="1102" y="0"/>
                    </a:moveTo>
                    <a:cubicBezTo>
                      <a:pt x="830" y="321"/>
                      <a:pt x="588" y="653"/>
                      <a:pt x="358" y="1003"/>
                    </a:cubicBezTo>
                    <a:cubicBezTo>
                      <a:pt x="0" y="1550"/>
                      <a:pt x="107" y="1605"/>
                      <a:pt x="164" y="1605"/>
                    </a:cubicBezTo>
                    <a:cubicBezTo>
                      <a:pt x="178" y="1605"/>
                      <a:pt x="189" y="1601"/>
                      <a:pt x="189" y="1601"/>
                    </a:cubicBezTo>
                    <a:lnTo>
                      <a:pt x="1386" y="979"/>
                    </a:lnTo>
                    <a:lnTo>
                      <a:pt x="1688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920;p60"/>
              <p:cNvSpPr/>
              <p:nvPr/>
            </p:nvSpPr>
            <p:spPr>
              <a:xfrm>
                <a:off x="770106" y="454680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1"/>
                    </a:moveTo>
                    <a:lnTo>
                      <a:pt x="19" y="2393"/>
                    </a:lnTo>
                    <a:cubicBezTo>
                      <a:pt x="1" y="2398"/>
                      <a:pt x="314" y="2535"/>
                      <a:pt x="529" y="2535"/>
                    </a:cubicBezTo>
                    <a:cubicBezTo>
                      <a:pt x="593" y="2535"/>
                      <a:pt x="649" y="2522"/>
                      <a:pt x="684" y="2490"/>
                    </a:cubicBezTo>
                    <a:cubicBezTo>
                      <a:pt x="684" y="2490"/>
                      <a:pt x="1759" y="1919"/>
                      <a:pt x="1989" y="1919"/>
                    </a:cubicBezTo>
                    <a:cubicBezTo>
                      <a:pt x="2006" y="1919"/>
                      <a:pt x="2018" y="1922"/>
                      <a:pt x="2025" y="1928"/>
                    </a:cubicBezTo>
                    <a:lnTo>
                      <a:pt x="2243" y="1415"/>
                    </a:lnTo>
                    <a:lnTo>
                      <a:pt x="1530" y="1439"/>
                    </a:lnTo>
                    <a:lnTo>
                      <a:pt x="1530" y="1439"/>
                    </a:lnTo>
                    <a:lnTo>
                      <a:pt x="2388" y="539"/>
                    </a:lnTo>
                    <a:lnTo>
                      <a:pt x="2249" y="454"/>
                    </a:lnTo>
                    <a:lnTo>
                      <a:pt x="1639" y="67"/>
                    </a:lnTo>
                    <a:lnTo>
                      <a:pt x="1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921;p60"/>
              <p:cNvSpPr/>
              <p:nvPr/>
            </p:nvSpPr>
            <p:spPr>
              <a:xfrm>
                <a:off x="909962" y="4782292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79" y="543"/>
                    </a:cubicBezTo>
                    <a:cubicBezTo>
                      <a:pt x="152" y="374"/>
                      <a:pt x="152" y="187"/>
                      <a:pt x="79" y="24"/>
                    </a:cubicBezTo>
                    <a:cubicBezTo>
                      <a:pt x="71" y="11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922;p60"/>
              <p:cNvSpPr/>
              <p:nvPr/>
            </p:nvSpPr>
            <p:spPr>
              <a:xfrm>
                <a:off x="939527" y="4767510"/>
                <a:ext cx="19539" cy="732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70" extrusionOk="0">
                    <a:moveTo>
                      <a:pt x="41" y="1"/>
                    </a:moveTo>
                    <a:cubicBezTo>
                      <a:pt x="35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6" y="18"/>
                    </a:cubicBezTo>
                    <a:cubicBezTo>
                      <a:pt x="0" y="30"/>
                      <a:pt x="0" y="48"/>
                      <a:pt x="6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0" y="531"/>
                      <a:pt x="13" y="556"/>
                      <a:pt x="31" y="568"/>
                    </a:cubicBezTo>
                    <a:cubicBezTo>
                      <a:pt x="34" y="569"/>
                      <a:pt x="37" y="569"/>
                      <a:pt x="41" y="569"/>
                    </a:cubicBezTo>
                    <a:cubicBezTo>
                      <a:pt x="57" y="569"/>
                      <a:pt x="74" y="558"/>
                      <a:pt x="79" y="544"/>
                    </a:cubicBezTo>
                    <a:cubicBezTo>
                      <a:pt x="151" y="380"/>
                      <a:pt x="151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923;p60"/>
              <p:cNvSpPr/>
              <p:nvPr/>
            </p:nvSpPr>
            <p:spPr>
              <a:xfrm>
                <a:off x="966264" y="4756969"/>
                <a:ext cx="19924" cy="7275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6" extrusionOk="0">
                    <a:moveTo>
                      <a:pt x="42" y="1"/>
                    </a:moveTo>
                    <a:cubicBezTo>
                      <a:pt x="38" y="1"/>
                      <a:pt x="33" y="2"/>
                      <a:pt x="28" y="3"/>
                    </a:cubicBezTo>
                    <a:cubicBezTo>
                      <a:pt x="22" y="3"/>
                      <a:pt x="16" y="9"/>
                      <a:pt x="10" y="15"/>
                    </a:cubicBezTo>
                    <a:cubicBezTo>
                      <a:pt x="4" y="27"/>
                      <a:pt x="4" y="39"/>
                      <a:pt x="10" y="52"/>
                    </a:cubicBezTo>
                    <a:cubicBezTo>
                      <a:pt x="76" y="197"/>
                      <a:pt x="76" y="366"/>
                      <a:pt x="16" y="511"/>
                    </a:cubicBezTo>
                    <a:cubicBezTo>
                      <a:pt x="0" y="542"/>
                      <a:pt x="25" y="565"/>
                      <a:pt x="49" y="565"/>
                    </a:cubicBezTo>
                    <a:cubicBezTo>
                      <a:pt x="63" y="565"/>
                      <a:pt x="76" y="558"/>
                      <a:pt x="82" y="541"/>
                    </a:cubicBezTo>
                    <a:cubicBezTo>
                      <a:pt x="155" y="378"/>
                      <a:pt x="155" y="184"/>
                      <a:pt x="76" y="21"/>
                    </a:cubicBezTo>
                    <a:cubicBezTo>
                      <a:pt x="72" y="8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924;p60"/>
              <p:cNvSpPr/>
              <p:nvPr/>
            </p:nvSpPr>
            <p:spPr>
              <a:xfrm>
                <a:off x="791959" y="4554513"/>
                <a:ext cx="203615" cy="31557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455" extrusionOk="0">
                    <a:moveTo>
                      <a:pt x="1539" y="1"/>
                    </a:moveTo>
                    <a:cubicBezTo>
                      <a:pt x="1526" y="1"/>
                      <a:pt x="1515" y="8"/>
                      <a:pt x="1511" y="19"/>
                    </a:cubicBezTo>
                    <a:lnTo>
                      <a:pt x="12" y="2400"/>
                    </a:lnTo>
                    <a:cubicBezTo>
                      <a:pt x="0" y="2412"/>
                      <a:pt x="6" y="2436"/>
                      <a:pt x="25" y="2448"/>
                    </a:cubicBezTo>
                    <a:cubicBezTo>
                      <a:pt x="31" y="2453"/>
                      <a:pt x="38" y="2455"/>
                      <a:pt x="45" y="2455"/>
                    </a:cubicBezTo>
                    <a:cubicBezTo>
                      <a:pt x="58" y="2455"/>
                      <a:pt x="71" y="2448"/>
                      <a:pt x="79" y="2436"/>
                    </a:cubicBezTo>
                    <a:lnTo>
                      <a:pt x="1571" y="62"/>
                    </a:lnTo>
                    <a:cubicBezTo>
                      <a:pt x="1583" y="43"/>
                      <a:pt x="1577" y="19"/>
                      <a:pt x="1559" y="7"/>
                    </a:cubicBezTo>
                    <a:cubicBezTo>
                      <a:pt x="1553" y="3"/>
                      <a:pt x="1546" y="1"/>
                      <a:pt x="1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925;p60"/>
              <p:cNvSpPr/>
              <p:nvPr/>
            </p:nvSpPr>
            <p:spPr>
              <a:xfrm>
                <a:off x="458002" y="2751688"/>
                <a:ext cx="523564" cy="50568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934" extrusionOk="0">
                    <a:moveTo>
                      <a:pt x="1480" y="1"/>
                    </a:moveTo>
                    <a:cubicBezTo>
                      <a:pt x="1222" y="1"/>
                      <a:pt x="965" y="100"/>
                      <a:pt x="798" y="298"/>
                    </a:cubicBezTo>
                    <a:cubicBezTo>
                      <a:pt x="680" y="434"/>
                      <a:pt x="621" y="622"/>
                      <a:pt x="636" y="799"/>
                    </a:cubicBezTo>
                    <a:lnTo>
                      <a:pt x="636" y="799"/>
                    </a:lnTo>
                    <a:cubicBezTo>
                      <a:pt x="635" y="799"/>
                      <a:pt x="635" y="800"/>
                      <a:pt x="635" y="800"/>
                    </a:cubicBezTo>
                    <a:cubicBezTo>
                      <a:pt x="284" y="987"/>
                      <a:pt x="0" y="1507"/>
                      <a:pt x="163" y="1984"/>
                    </a:cubicBezTo>
                    <a:cubicBezTo>
                      <a:pt x="333" y="2467"/>
                      <a:pt x="834" y="2606"/>
                      <a:pt x="882" y="2619"/>
                    </a:cubicBezTo>
                    <a:cubicBezTo>
                      <a:pt x="665" y="2987"/>
                      <a:pt x="701" y="3428"/>
                      <a:pt x="949" y="3694"/>
                    </a:cubicBezTo>
                    <a:cubicBezTo>
                      <a:pt x="1132" y="3889"/>
                      <a:pt x="1379" y="3934"/>
                      <a:pt x="1566" y="3934"/>
                    </a:cubicBezTo>
                    <a:cubicBezTo>
                      <a:pt x="1688" y="3934"/>
                      <a:pt x="1785" y="3915"/>
                      <a:pt x="1825" y="3906"/>
                    </a:cubicBezTo>
                    <a:cubicBezTo>
                      <a:pt x="1934" y="3881"/>
                      <a:pt x="2036" y="3839"/>
                      <a:pt x="2127" y="3779"/>
                    </a:cubicBezTo>
                    <a:cubicBezTo>
                      <a:pt x="2153" y="3763"/>
                      <a:pt x="2192" y="3736"/>
                      <a:pt x="2233" y="3703"/>
                    </a:cubicBezTo>
                    <a:lnTo>
                      <a:pt x="2233" y="3703"/>
                    </a:lnTo>
                    <a:cubicBezTo>
                      <a:pt x="2335" y="3739"/>
                      <a:pt x="2463" y="3758"/>
                      <a:pt x="2601" y="3758"/>
                    </a:cubicBezTo>
                    <a:cubicBezTo>
                      <a:pt x="2913" y="3758"/>
                      <a:pt x="3279" y="3659"/>
                      <a:pt x="3535" y="3422"/>
                    </a:cubicBezTo>
                    <a:cubicBezTo>
                      <a:pt x="4073" y="2927"/>
                      <a:pt x="4036" y="1893"/>
                      <a:pt x="3680" y="1694"/>
                    </a:cubicBezTo>
                    <a:cubicBezTo>
                      <a:pt x="3655" y="1683"/>
                      <a:pt x="3629" y="1674"/>
                      <a:pt x="3603" y="1667"/>
                    </a:cubicBezTo>
                    <a:lnTo>
                      <a:pt x="3603" y="1667"/>
                    </a:lnTo>
                    <a:cubicBezTo>
                      <a:pt x="3801" y="1588"/>
                      <a:pt x="3964" y="1400"/>
                      <a:pt x="4000" y="1193"/>
                    </a:cubicBezTo>
                    <a:cubicBezTo>
                      <a:pt x="4055" y="866"/>
                      <a:pt x="3861" y="534"/>
                      <a:pt x="3577" y="377"/>
                    </a:cubicBezTo>
                    <a:cubicBezTo>
                      <a:pt x="3411" y="292"/>
                      <a:pt x="3230" y="249"/>
                      <a:pt x="3048" y="249"/>
                    </a:cubicBezTo>
                    <a:cubicBezTo>
                      <a:pt x="2906" y="249"/>
                      <a:pt x="2764" y="275"/>
                      <a:pt x="2629" y="329"/>
                    </a:cubicBezTo>
                    <a:cubicBezTo>
                      <a:pt x="2572" y="347"/>
                      <a:pt x="2515" y="372"/>
                      <a:pt x="2462" y="403"/>
                    </a:cubicBezTo>
                    <a:lnTo>
                      <a:pt x="2462" y="403"/>
                    </a:lnTo>
                    <a:cubicBezTo>
                      <a:pt x="2446" y="389"/>
                      <a:pt x="2429" y="377"/>
                      <a:pt x="2411" y="365"/>
                    </a:cubicBezTo>
                    <a:cubicBezTo>
                      <a:pt x="2175" y="171"/>
                      <a:pt x="1897" y="51"/>
                      <a:pt x="1601" y="8"/>
                    </a:cubicBezTo>
                    <a:cubicBezTo>
                      <a:pt x="1561" y="3"/>
                      <a:pt x="1520" y="1"/>
                      <a:pt x="1480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926;p60"/>
              <p:cNvSpPr/>
              <p:nvPr/>
            </p:nvSpPr>
            <p:spPr>
              <a:xfrm>
                <a:off x="747611" y="2887816"/>
                <a:ext cx="223925" cy="35040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726" fill="none" extrusionOk="0">
                    <a:moveTo>
                      <a:pt x="1" y="2726"/>
                    </a:moveTo>
                    <a:cubicBezTo>
                      <a:pt x="974" y="2140"/>
                      <a:pt x="1620" y="1131"/>
                      <a:pt x="174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927;p60"/>
            <p:cNvGrpSpPr/>
            <p:nvPr/>
          </p:nvGrpSpPr>
          <p:grpSpPr>
            <a:xfrm>
              <a:off x="2043976" y="3775410"/>
              <a:ext cx="317763" cy="297062"/>
              <a:chOff x="2043976" y="3775410"/>
              <a:chExt cx="317763" cy="297062"/>
            </a:xfrm>
          </p:grpSpPr>
          <p:sp>
            <p:nvSpPr>
              <p:cNvPr id="16" name="Google Shape;1928;p60"/>
              <p:cNvSpPr/>
              <p:nvPr/>
            </p:nvSpPr>
            <p:spPr>
              <a:xfrm>
                <a:off x="2118531" y="3898297"/>
                <a:ext cx="24166" cy="264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06" extrusionOk="0">
                    <a:moveTo>
                      <a:pt x="97" y="1"/>
                    </a:moveTo>
                    <a:lnTo>
                      <a:pt x="67" y="7"/>
                    </a:lnTo>
                    <a:cubicBezTo>
                      <a:pt x="55" y="7"/>
                      <a:pt x="37" y="19"/>
                      <a:pt x="31" y="31"/>
                    </a:cubicBezTo>
                    <a:lnTo>
                      <a:pt x="13" y="49"/>
                    </a:lnTo>
                    <a:cubicBezTo>
                      <a:pt x="7" y="61"/>
                      <a:pt x="1" y="79"/>
                      <a:pt x="1" y="97"/>
                    </a:cubicBezTo>
                    <a:lnTo>
                      <a:pt x="1" y="109"/>
                    </a:lnTo>
                    <a:cubicBezTo>
                      <a:pt x="1" y="140"/>
                      <a:pt x="13" y="158"/>
                      <a:pt x="31" y="182"/>
                    </a:cubicBezTo>
                    <a:cubicBezTo>
                      <a:pt x="37" y="188"/>
                      <a:pt x="49" y="194"/>
                      <a:pt x="61" y="200"/>
                    </a:cubicBezTo>
                    <a:cubicBezTo>
                      <a:pt x="67" y="206"/>
                      <a:pt x="79" y="206"/>
                      <a:pt x="97" y="206"/>
                    </a:cubicBezTo>
                    <a:lnTo>
                      <a:pt x="121" y="206"/>
                    </a:lnTo>
                    <a:cubicBezTo>
                      <a:pt x="133" y="200"/>
                      <a:pt x="152" y="194"/>
                      <a:pt x="164" y="182"/>
                    </a:cubicBezTo>
                    <a:lnTo>
                      <a:pt x="176" y="164"/>
                    </a:lnTo>
                    <a:cubicBezTo>
                      <a:pt x="182" y="146"/>
                      <a:pt x="188" y="133"/>
                      <a:pt x="188" y="115"/>
                    </a:cubicBezTo>
                    <a:lnTo>
                      <a:pt x="188" y="97"/>
                    </a:lnTo>
                    <a:cubicBezTo>
                      <a:pt x="188" y="85"/>
                      <a:pt x="188" y="67"/>
                      <a:pt x="182" y="61"/>
                    </a:cubicBezTo>
                    <a:cubicBezTo>
                      <a:pt x="176" y="49"/>
                      <a:pt x="170" y="37"/>
                      <a:pt x="164" y="31"/>
                    </a:cubicBezTo>
                    <a:cubicBezTo>
                      <a:pt x="146" y="13"/>
                      <a:pt x="12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929;p60"/>
              <p:cNvSpPr/>
              <p:nvPr/>
            </p:nvSpPr>
            <p:spPr>
              <a:xfrm>
                <a:off x="2230364" y="3867961"/>
                <a:ext cx="27380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9" extrusionOk="0">
                    <a:moveTo>
                      <a:pt x="97" y="1"/>
                    </a:moveTo>
                    <a:cubicBezTo>
                      <a:pt x="85" y="1"/>
                      <a:pt x="73" y="1"/>
                      <a:pt x="61" y="7"/>
                    </a:cubicBezTo>
                    <a:cubicBezTo>
                      <a:pt x="37" y="19"/>
                      <a:pt x="19" y="37"/>
                      <a:pt x="13" y="61"/>
                    </a:cubicBezTo>
                    <a:cubicBezTo>
                      <a:pt x="7" y="67"/>
                      <a:pt x="1" y="85"/>
                      <a:pt x="7" y="98"/>
                    </a:cubicBezTo>
                    <a:lnTo>
                      <a:pt x="7" y="122"/>
                    </a:lnTo>
                    <a:cubicBezTo>
                      <a:pt x="7" y="134"/>
                      <a:pt x="19" y="152"/>
                      <a:pt x="31" y="164"/>
                    </a:cubicBezTo>
                    <a:lnTo>
                      <a:pt x="49" y="176"/>
                    </a:lnTo>
                    <a:cubicBezTo>
                      <a:pt x="61" y="188"/>
                      <a:pt x="79" y="188"/>
                      <a:pt x="97" y="188"/>
                    </a:cubicBezTo>
                    <a:lnTo>
                      <a:pt x="115" y="188"/>
                    </a:lnTo>
                    <a:cubicBezTo>
                      <a:pt x="128" y="188"/>
                      <a:pt x="140" y="188"/>
                      <a:pt x="152" y="182"/>
                    </a:cubicBezTo>
                    <a:cubicBezTo>
                      <a:pt x="176" y="170"/>
                      <a:pt x="194" y="152"/>
                      <a:pt x="200" y="134"/>
                    </a:cubicBezTo>
                    <a:cubicBezTo>
                      <a:pt x="206" y="122"/>
                      <a:pt x="212" y="110"/>
                      <a:pt x="212" y="98"/>
                    </a:cubicBezTo>
                    <a:lnTo>
                      <a:pt x="212" y="67"/>
                    </a:lnTo>
                    <a:cubicBezTo>
                      <a:pt x="206" y="55"/>
                      <a:pt x="200" y="37"/>
                      <a:pt x="188" y="31"/>
                    </a:cubicBezTo>
                    <a:lnTo>
                      <a:pt x="170" y="13"/>
                    </a:lnTo>
                    <a:cubicBezTo>
                      <a:pt x="152" y="7"/>
                      <a:pt x="134" y="1"/>
                      <a:pt x="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930;p60"/>
              <p:cNvSpPr/>
              <p:nvPr/>
            </p:nvSpPr>
            <p:spPr>
              <a:xfrm>
                <a:off x="2142700" y="3928250"/>
                <a:ext cx="111824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415" extrusionOk="0">
                    <a:moveTo>
                      <a:pt x="804" y="0"/>
                    </a:moveTo>
                    <a:cubicBezTo>
                      <a:pt x="780" y="0"/>
                      <a:pt x="756" y="9"/>
                      <a:pt x="738" y="27"/>
                    </a:cubicBezTo>
                    <a:cubicBezTo>
                      <a:pt x="665" y="118"/>
                      <a:pt x="569" y="184"/>
                      <a:pt x="460" y="209"/>
                    </a:cubicBezTo>
                    <a:cubicBezTo>
                      <a:pt x="442" y="215"/>
                      <a:pt x="430" y="215"/>
                      <a:pt x="411" y="221"/>
                    </a:cubicBezTo>
                    <a:lnTo>
                      <a:pt x="381" y="221"/>
                    </a:lnTo>
                    <a:cubicBezTo>
                      <a:pt x="366" y="224"/>
                      <a:pt x="353" y="225"/>
                      <a:pt x="339" y="225"/>
                    </a:cubicBezTo>
                    <a:cubicBezTo>
                      <a:pt x="325" y="225"/>
                      <a:pt x="312" y="224"/>
                      <a:pt x="297" y="221"/>
                    </a:cubicBezTo>
                    <a:cubicBezTo>
                      <a:pt x="236" y="221"/>
                      <a:pt x="182" y="209"/>
                      <a:pt x="128" y="184"/>
                    </a:cubicBezTo>
                    <a:cubicBezTo>
                      <a:pt x="120" y="183"/>
                      <a:pt x="113" y="182"/>
                      <a:pt x="106" y="182"/>
                    </a:cubicBezTo>
                    <a:cubicBezTo>
                      <a:pt x="64" y="182"/>
                      <a:pt x="23" y="210"/>
                      <a:pt x="13" y="251"/>
                    </a:cubicBezTo>
                    <a:cubicBezTo>
                      <a:pt x="1" y="299"/>
                      <a:pt x="25" y="354"/>
                      <a:pt x="73" y="366"/>
                    </a:cubicBezTo>
                    <a:lnTo>
                      <a:pt x="79" y="372"/>
                    </a:lnTo>
                    <a:cubicBezTo>
                      <a:pt x="158" y="401"/>
                      <a:pt x="240" y="415"/>
                      <a:pt x="322" y="415"/>
                    </a:cubicBezTo>
                    <a:cubicBezTo>
                      <a:pt x="528" y="415"/>
                      <a:pt x="732" y="325"/>
                      <a:pt x="871" y="160"/>
                    </a:cubicBezTo>
                    <a:cubicBezTo>
                      <a:pt x="907" y="124"/>
                      <a:pt x="907" y="64"/>
                      <a:pt x="871" y="27"/>
                    </a:cubicBezTo>
                    <a:cubicBezTo>
                      <a:pt x="853" y="9"/>
                      <a:pt x="828" y="0"/>
                      <a:pt x="8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31;p60"/>
              <p:cNvSpPr/>
              <p:nvPr/>
            </p:nvSpPr>
            <p:spPr>
              <a:xfrm>
                <a:off x="2043976" y="3775410"/>
                <a:ext cx="317763" cy="29706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311" extrusionOk="0">
                    <a:moveTo>
                      <a:pt x="886" y="1"/>
                    </a:moveTo>
                    <a:cubicBezTo>
                      <a:pt x="871" y="1"/>
                      <a:pt x="856" y="5"/>
                      <a:pt x="840" y="14"/>
                    </a:cubicBezTo>
                    <a:lnTo>
                      <a:pt x="840" y="20"/>
                    </a:lnTo>
                    <a:cubicBezTo>
                      <a:pt x="442" y="280"/>
                      <a:pt x="97" y="673"/>
                      <a:pt x="49" y="1156"/>
                    </a:cubicBezTo>
                    <a:cubicBezTo>
                      <a:pt x="1" y="1603"/>
                      <a:pt x="224" y="2056"/>
                      <a:pt x="653" y="2225"/>
                    </a:cubicBezTo>
                    <a:cubicBezTo>
                      <a:pt x="794" y="2283"/>
                      <a:pt x="944" y="2310"/>
                      <a:pt x="1095" y="2310"/>
                    </a:cubicBezTo>
                    <a:cubicBezTo>
                      <a:pt x="1416" y="2310"/>
                      <a:pt x="1740" y="2187"/>
                      <a:pt x="1982" y="1978"/>
                    </a:cubicBezTo>
                    <a:cubicBezTo>
                      <a:pt x="2339" y="1670"/>
                      <a:pt x="2472" y="1168"/>
                      <a:pt x="2309" y="721"/>
                    </a:cubicBezTo>
                    <a:cubicBezTo>
                      <a:pt x="2162" y="351"/>
                      <a:pt x="1787" y="100"/>
                      <a:pt x="1402" y="100"/>
                    </a:cubicBezTo>
                    <a:cubicBezTo>
                      <a:pt x="1297" y="100"/>
                      <a:pt x="1191" y="119"/>
                      <a:pt x="1088" y="159"/>
                    </a:cubicBezTo>
                    <a:cubicBezTo>
                      <a:pt x="986" y="196"/>
                      <a:pt x="1013" y="348"/>
                      <a:pt x="1100" y="348"/>
                    </a:cubicBezTo>
                    <a:cubicBezTo>
                      <a:pt x="1111" y="348"/>
                      <a:pt x="1123" y="346"/>
                      <a:pt x="1136" y="340"/>
                    </a:cubicBezTo>
                    <a:cubicBezTo>
                      <a:pt x="1225" y="309"/>
                      <a:pt x="1315" y="294"/>
                      <a:pt x="1404" y="294"/>
                    </a:cubicBezTo>
                    <a:cubicBezTo>
                      <a:pt x="1675" y="294"/>
                      <a:pt x="1934" y="433"/>
                      <a:pt x="2079" y="679"/>
                    </a:cubicBezTo>
                    <a:cubicBezTo>
                      <a:pt x="2266" y="1035"/>
                      <a:pt x="2206" y="1476"/>
                      <a:pt x="1928" y="1766"/>
                    </a:cubicBezTo>
                    <a:cubicBezTo>
                      <a:pt x="1710" y="1994"/>
                      <a:pt x="1409" y="2121"/>
                      <a:pt x="1100" y="2121"/>
                    </a:cubicBezTo>
                    <a:cubicBezTo>
                      <a:pt x="1015" y="2121"/>
                      <a:pt x="930" y="2112"/>
                      <a:pt x="846" y="2092"/>
                    </a:cubicBezTo>
                    <a:cubicBezTo>
                      <a:pt x="454" y="1996"/>
                      <a:pt x="230" y="1657"/>
                      <a:pt x="230" y="1265"/>
                    </a:cubicBezTo>
                    <a:cubicBezTo>
                      <a:pt x="236" y="799"/>
                      <a:pt x="562" y="419"/>
                      <a:pt x="937" y="183"/>
                    </a:cubicBezTo>
                    <a:cubicBezTo>
                      <a:pt x="1024" y="127"/>
                      <a:pt x="968" y="1"/>
                      <a:pt x="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6" name="2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 rot="20423759">
            <a:off x="4090941" y="2627979"/>
            <a:ext cx="869449" cy="124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160197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458" y="-134729"/>
            <a:ext cx="8875058" cy="5412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7868" y="1405147"/>
            <a:ext cx="2316520" cy="1570523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865617" y="512073"/>
            <a:ext cx="71052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>
                <a:latin typeface="Comic Sans MS" panose="030F0702030302020204" pitchFamily="66" charset="0"/>
              </a:rPr>
              <a:t>1.Do you go to school in summer ? No, ……don’t. .</a:t>
            </a:r>
            <a:endParaRPr lang="es-ES" sz="2100" dirty="0">
              <a:latin typeface="Comic Sans MS" panose="030F0702030302020204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084168" y="465906"/>
            <a:ext cx="594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57876" y="3528004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I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950042" y="3522521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latin typeface="Comic Sans MS" panose="030F0702030302020204" pitchFamily="66" charset="0"/>
              </a:rPr>
              <a:t>You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3059832" y="3366222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505076"/>
            <a:ext cx="928618" cy="21728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87431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EFB70D9E-625D-D58C-699C-8D7E25F080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8741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16185E-6 L -0.17569 -0.5105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-25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72 -0.53356 C -0.13264 -0.53356 -0.09027 -0.50093 -0.09027 -0.46042 C -0.09027 -0.41991 -0.13264 -0.3868 -0.18472 -0.3868 C -0.23663 -0.3868 -0.27847 -0.41991 -0.27847 -0.46042 C -0.27847 -0.50093 -0.23663 -0.53356 -0.18472 -0.53356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69 -0.51052 L 0.00504 -0.00855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21965E-6 L 0.15452 -0.45294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-2265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26 -0.45294 L 0.30226 -0.45294 " pathEditMode="relative" rAng="0" ptsTypes="AA"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52 -0.45294 L 0.00504 -0.00855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61" y="-134729"/>
            <a:ext cx="8875058" cy="5412700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763688" y="566995"/>
            <a:ext cx="5918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2.____ swim in the pool in summer.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353964" y="508138"/>
            <a:ext cx="104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They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950042" y="353629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solidFill>
                  <a:schemeClr val="accent6"/>
                </a:solidFill>
                <a:latin typeface="Comic Sans MS" panose="030F0702030302020204" pitchFamily="66" charset="0"/>
              </a:rPr>
              <a:t>They</a:t>
            </a:r>
            <a:endParaRPr lang="es-ES" sz="24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615559" y="353629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latin typeface="Comic Sans MS" panose="030F0702030302020204" pitchFamily="66" charset="0"/>
              </a:rPr>
              <a:t>She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5382090" y="3371705"/>
            <a:ext cx="1371895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srgbClr val="FF0000"/>
              </a:solidFill>
            </a:endParaRPr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505076"/>
            <a:ext cx="928618" cy="217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29798">
            <a:off x="3395975" y="1346173"/>
            <a:ext cx="2352049" cy="1590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53948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5 Forma libre"/>
          <p:cNvSpPr/>
          <p:nvPr/>
        </p:nvSpPr>
        <p:spPr>
          <a:xfrm>
            <a:off x="5620446" y="3291358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4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1A0F81B5-E972-1132-DE50-973620281F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22893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5723E-6 L 0.17813 -0.501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004 -0.5375 C 0.23108 -0.5375 0.27275 -0.50486 0.27275 -0.46435 C 0.27275 -0.42384 0.23108 -0.39074 0.18004 -0.39074 C 0.129 -0.39074 0.08785 -0.42384 0.08785 -0.46435 C 0.08785 -0.50486 0.129 -0.5375 0.18004 -0.5375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7 -0.49295 L 1.66667E-6 1.15607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5607E-6 L -0.22326 -0.4383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-219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49 -0.44306 L -0.09149 -0.44306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847 -0.44046 L 1.66667E-6 6.93642E-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22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818" y="-269200"/>
            <a:ext cx="8875058" cy="5412700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2087724" y="357504"/>
            <a:ext cx="5456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3. I _______chocolate in winter.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005826" y="325553"/>
            <a:ext cx="1404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eat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457876" y="3528004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latin typeface="Comic Sans MS" panose="030F0702030302020204" pitchFamily="66" charset="0"/>
              </a:rPr>
              <a:t>eat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950042" y="3522521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latin typeface="Comic Sans MS" panose="030F0702030302020204" pitchFamily="66" charset="0"/>
              </a:rPr>
              <a:t>drink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3005826" y="3366222"/>
            <a:ext cx="1242139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>
              <a:solidFill>
                <a:srgbClr val="FF0000"/>
              </a:solidFill>
            </a:endParaRPr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505076"/>
            <a:ext cx="928618" cy="217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93981">
            <a:off x="3595479" y="1462313"/>
            <a:ext cx="2115060" cy="1354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87431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5 Forma libre"/>
          <p:cNvSpPr/>
          <p:nvPr/>
        </p:nvSpPr>
        <p:spPr>
          <a:xfrm>
            <a:off x="3051941" y="3434629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4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EC094AF5-E8D1-9347-C373-A1FACC0572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331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16185E-6 L -0.17569 -0.51052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5" y="-25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89 -0.54398 C -0.12864 -0.54398 -0.08264 -0.51134 -0.08264 -0.47083 C -0.08264 -0.43032 -0.12864 -0.39722 -0.18489 -0.39722 C -0.24114 -0.39722 -0.28645 -0.43032 -0.28645 -0.47083 C -0.28645 -0.51134 -0.24114 -0.54398 -0.18489 -0.54398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569 -0.51052 L 0.00504 -0.00855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21965E-6 L 0.15452 -0.45294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26" y="-2265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26 -0.45294 L 0.30226 -0.45294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52 -0.45294 L 0.00504 -0.00855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178" y="-269200"/>
            <a:ext cx="8875058" cy="5412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837469">
            <a:off x="3632833" y="1408510"/>
            <a:ext cx="2059305" cy="1411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14 CuadroTexto"/>
          <p:cNvSpPr txBox="1"/>
          <p:nvPr/>
        </p:nvSpPr>
        <p:spPr>
          <a:xfrm>
            <a:off x="1763688" y="411959"/>
            <a:ext cx="5918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4. Do you climb the rock ? Yes, ……….. .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6388074" y="388578"/>
            <a:ext cx="104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do 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950042" y="353629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I do 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249742" y="352122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I </a:t>
            </a:r>
            <a:r>
              <a:rPr lang="es-ES_tradnl" sz="2400" dirty="0" err="1">
                <a:latin typeface="Comic Sans MS" panose="030F0702030302020204" pitchFamily="66" charset="0"/>
              </a:rPr>
              <a:t>don’t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5382090" y="3371705"/>
            <a:ext cx="1371895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122884"/>
            <a:ext cx="928618" cy="217281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53948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5 Forma libre"/>
          <p:cNvSpPr/>
          <p:nvPr/>
        </p:nvSpPr>
        <p:spPr>
          <a:xfrm>
            <a:off x="5620446" y="3291358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4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15738939-083C-3B95-6600-FAC1082EEA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1017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5723E-6 L 0.17813 -0.501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3 -0.5375 C 0.23681 -0.5375 0.28473 -0.50486 0.28473 -0.46435 C 0.28473 -0.42384 0.23681 -0.39074 0.17813 -0.39074 C 0.11962 -0.39074 0.07223 -0.42384 0.07223 -0.46435 C 0.07223 -0.50486 0.11962 -0.5375 0.17813 -0.5375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7 -0.49295 L 1.66667E-6 1.15607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5607E-6 L -0.22326 -0.4383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-219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49 -0.44306 L -0.09149 -0.44306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343 -0.44051 L 0.00504 7.40741E-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39" b="99702" l="0" r="98558">
                        <a14:foregroundMark x1="79712" y1="22321" x2="88269" y2="57440"/>
                        <a14:foregroundMark x1="92788" y1="26637" x2="74519" y2="18601"/>
                        <a14:foregroundMark x1="91731" y1="28274" x2="90000" y2="40476"/>
                        <a14:foregroundMark x1="67981" y1="5952" x2="27788" y2="4315"/>
                        <a14:foregroundMark x1="31923" y1="6994" x2="5192" y2="6399"/>
                        <a14:foregroundMark x1="3077" y1="9673" x2="4135" y2="93155"/>
                        <a14:foregroundMark x1="3462" y1="94643" x2="74904" y2="95238"/>
                        <a14:foregroundMark x1="76250" y1="60119" x2="79327" y2="91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458" y="-134729"/>
            <a:ext cx="8875058" cy="5412700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213703" y="411027"/>
            <a:ext cx="6188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 5. Do they swim in the river in winter ? - ____, they don’t.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002410" y="780359"/>
            <a:ext cx="104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endParaRPr lang="es-ES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950042" y="353629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No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249742" y="3521223"/>
            <a:ext cx="2268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>
                <a:latin typeface="Comic Sans MS" panose="030F0702030302020204" pitchFamily="66" charset="0"/>
              </a:rPr>
              <a:t>Yes</a:t>
            </a:r>
            <a:endParaRPr lang="es-ES" sz="2400" dirty="0">
              <a:latin typeface="Comic Sans MS" panose="030F0702030302020204" pitchFamily="66" charset="0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5328084" y="3371705"/>
            <a:ext cx="1493898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8" name="7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85" y="4505076"/>
            <a:ext cx="928618" cy="217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67081">
            <a:off x="3177312" y="1321193"/>
            <a:ext cx="2644333" cy="1807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0667" y="2416435"/>
            <a:ext cx="562666" cy="651977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42806" r="6876" b="41313"/>
          <a:stretch/>
        </p:blipFill>
        <p:spPr>
          <a:xfrm>
            <a:off x="3329862" y="4353948"/>
            <a:ext cx="3172869" cy="45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5 Forma libre"/>
          <p:cNvSpPr/>
          <p:nvPr/>
        </p:nvSpPr>
        <p:spPr>
          <a:xfrm>
            <a:off x="5620446" y="3291358"/>
            <a:ext cx="1080121" cy="751179"/>
          </a:xfrm>
          <a:custGeom>
            <a:avLst/>
            <a:gdLst>
              <a:gd name="connsiteX0" fmla="*/ 1351692 w 3047722"/>
              <a:gd name="connsiteY0" fmla="*/ 87086 h 1001572"/>
              <a:gd name="connsiteX1" fmla="*/ 756606 w 3047722"/>
              <a:gd name="connsiteY1" fmla="*/ 87086 h 1001572"/>
              <a:gd name="connsiteX2" fmla="*/ 59921 w 3047722"/>
              <a:gd name="connsiteY2" fmla="*/ 377372 h 1001572"/>
              <a:gd name="connsiteX3" fmla="*/ 234092 w 3047722"/>
              <a:gd name="connsiteY3" fmla="*/ 827315 h 1001572"/>
              <a:gd name="connsiteX4" fmla="*/ 1801635 w 3047722"/>
              <a:gd name="connsiteY4" fmla="*/ 1001486 h 1001572"/>
              <a:gd name="connsiteX5" fmla="*/ 2919235 w 3047722"/>
              <a:gd name="connsiteY5" fmla="*/ 841829 h 1001572"/>
              <a:gd name="connsiteX6" fmla="*/ 2861178 w 3047722"/>
              <a:gd name="connsiteY6" fmla="*/ 319315 h 1001572"/>
              <a:gd name="connsiteX7" fmla="*/ 1467806 w 3047722"/>
              <a:gd name="connsiteY7" fmla="*/ 0 h 1001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47722" h="1001572">
                <a:moveTo>
                  <a:pt x="1351692" y="87086"/>
                </a:moveTo>
                <a:cubicBezTo>
                  <a:pt x="1161796" y="62895"/>
                  <a:pt x="971901" y="38705"/>
                  <a:pt x="756606" y="87086"/>
                </a:cubicBezTo>
                <a:cubicBezTo>
                  <a:pt x="541311" y="135467"/>
                  <a:pt x="147007" y="254001"/>
                  <a:pt x="59921" y="377372"/>
                </a:cubicBezTo>
                <a:cubicBezTo>
                  <a:pt x="-27165" y="500743"/>
                  <a:pt x="-56194" y="723296"/>
                  <a:pt x="234092" y="827315"/>
                </a:cubicBezTo>
                <a:cubicBezTo>
                  <a:pt x="524378" y="931334"/>
                  <a:pt x="1354111" y="999067"/>
                  <a:pt x="1801635" y="1001486"/>
                </a:cubicBezTo>
                <a:cubicBezTo>
                  <a:pt x="2249159" y="1003905"/>
                  <a:pt x="2742645" y="955524"/>
                  <a:pt x="2919235" y="841829"/>
                </a:cubicBezTo>
                <a:cubicBezTo>
                  <a:pt x="3095825" y="728134"/>
                  <a:pt x="3103083" y="459620"/>
                  <a:pt x="2861178" y="319315"/>
                </a:cubicBezTo>
                <a:cubicBezTo>
                  <a:pt x="2619273" y="179010"/>
                  <a:pt x="2043539" y="89505"/>
                  <a:pt x="1467806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pic>
        <p:nvPicPr>
          <p:cNvPr id="4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1CECA065-A1E0-9F57-8411-B075A73636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26240" y="3900068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58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5723E-6 L 0.17813 -0.5015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13 -0.5375 C 0.24775 -0.5375 0.30434 -0.50486 0.30434 -0.46435 C 0.30434 -0.42384 0.24775 -0.39074 0.17813 -0.39074 C 0.10886 -0.39074 0.05261 -0.42384 0.05261 -0.46435 C 0.05261 -0.50486 0.10886 -0.5375 0.17813 -0.5375 Z " pathEditMode="relative" rAng="0" ptsTypes="fffff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107 -0.49295 L 1.66667E-6 1.15607E-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246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5607E-6 L -0.22326 -0.4383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63" y="-219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49 -0.44306 L -0.09149 -0.44306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encil-er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847 -0.44046 L 1.66667E-6 6.93642E-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22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7" grpId="0"/>
      <p:bldP spid="6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tsMP3.com_VoiceText_2021-12-8_15_12_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41" y="23530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30643" r="11614" b="12281"/>
          <a:stretch/>
        </p:blipFill>
        <p:spPr>
          <a:xfrm>
            <a:off x="5975202" y="1558369"/>
            <a:ext cx="1552074" cy="24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1759214" y="1475812"/>
            <a:ext cx="1878934" cy="262978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53241" y="3504317"/>
            <a:ext cx="4208399" cy="665661"/>
          </a:xfrm>
          <a:prstGeom prst="wedgeRoundRectCallout">
            <a:avLst>
              <a:gd name="adj1" fmla="val -5112"/>
              <a:gd name="adj2" fmla="val -1044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Do they swim in summer?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/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6965496" y="2770590"/>
            <a:ext cx="2178504" cy="871244"/>
          </a:xfrm>
          <a:prstGeom prst="wedgeRoundRectCallout">
            <a:avLst>
              <a:gd name="adj1" fmla="val -54442"/>
              <a:gd name="adj2" fmla="val -767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Yes, they do.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5200" y="232607"/>
            <a:ext cx="4543882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5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Look and say 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557983" y="310797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268260" y="2711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/>
          <a:srcRect t="4687" r="3406" b="1602"/>
          <a:stretch/>
        </p:blipFill>
        <p:spPr>
          <a:xfrm>
            <a:off x="3165476" y="1080218"/>
            <a:ext cx="2925931" cy="21125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4248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963" t="21334" r="1"/>
          <a:stretch/>
        </p:blipFill>
        <p:spPr>
          <a:xfrm>
            <a:off x="-113015" y="20548"/>
            <a:ext cx="9554244" cy="6167584"/>
          </a:xfrm>
          <a:prstGeom prst="rect">
            <a:avLst/>
          </a:prstGeom>
        </p:spPr>
      </p:pic>
      <p:sp>
        <p:nvSpPr>
          <p:cNvPr id="871" name="Google Shape;871;p42"/>
          <p:cNvSpPr txBox="1">
            <a:spLocks noGrp="1"/>
          </p:cNvSpPr>
          <p:nvPr>
            <p:ph type="ctrTitle"/>
          </p:nvPr>
        </p:nvSpPr>
        <p:spPr>
          <a:xfrm>
            <a:off x="1592146" y="68325"/>
            <a:ext cx="6147000" cy="17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10. </a:t>
            </a:r>
            <a:b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WORLD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72" name="Google Shape;872;p42"/>
          <p:cNvSpPr txBox="1">
            <a:spLocks noGrp="1"/>
          </p:cNvSpPr>
          <p:nvPr>
            <p:ph type="subTitle" idx="1"/>
          </p:nvPr>
        </p:nvSpPr>
        <p:spPr>
          <a:xfrm>
            <a:off x="2359844" y="1706785"/>
            <a:ext cx="4745100" cy="4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LESSON 2 . Task 4 5 6</a:t>
            </a:r>
            <a:endParaRPr sz="2800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73" name="Google Shape;873;p42"/>
          <p:cNvGrpSpPr/>
          <p:nvPr/>
        </p:nvGrpSpPr>
        <p:grpSpPr>
          <a:xfrm>
            <a:off x="4053800" y="4017750"/>
            <a:ext cx="764886" cy="787848"/>
            <a:chOff x="3628450" y="4017750"/>
            <a:chExt cx="764886" cy="787848"/>
          </a:xfrm>
        </p:grpSpPr>
        <p:sp>
          <p:nvSpPr>
            <p:cNvPr id="874" name="Google Shape;874;p42"/>
            <p:cNvSpPr/>
            <p:nvPr/>
          </p:nvSpPr>
          <p:spPr>
            <a:xfrm>
              <a:off x="3628450" y="4668500"/>
              <a:ext cx="764886" cy="137098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5" name="Google Shape;875;p42"/>
            <p:cNvGrpSpPr/>
            <p:nvPr/>
          </p:nvGrpSpPr>
          <p:grpSpPr>
            <a:xfrm>
              <a:off x="3641462" y="4017750"/>
              <a:ext cx="738857" cy="736918"/>
              <a:chOff x="3808077" y="3718273"/>
              <a:chExt cx="994558" cy="991948"/>
            </a:xfrm>
          </p:grpSpPr>
          <p:sp>
            <p:nvSpPr>
              <p:cNvPr id="876" name="Google Shape;876;p42"/>
              <p:cNvSpPr/>
              <p:nvPr/>
            </p:nvSpPr>
            <p:spPr>
              <a:xfrm>
                <a:off x="3808077" y="3718273"/>
                <a:ext cx="994558" cy="991948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5702" extrusionOk="0">
                    <a:moveTo>
                      <a:pt x="2859" y="0"/>
                    </a:moveTo>
                    <a:cubicBezTo>
                      <a:pt x="2765" y="0"/>
                      <a:pt x="2670" y="5"/>
                      <a:pt x="2575" y="15"/>
                    </a:cubicBezTo>
                    <a:lnTo>
                      <a:pt x="2496" y="21"/>
                    </a:lnTo>
                    <a:cubicBezTo>
                      <a:pt x="2079" y="75"/>
                      <a:pt x="1680" y="220"/>
                      <a:pt x="1330" y="450"/>
                    </a:cubicBezTo>
                    <a:cubicBezTo>
                      <a:pt x="1179" y="547"/>
                      <a:pt x="1034" y="655"/>
                      <a:pt x="901" y="782"/>
                    </a:cubicBezTo>
                    <a:lnTo>
                      <a:pt x="877" y="806"/>
                    </a:lnTo>
                    <a:cubicBezTo>
                      <a:pt x="315" y="1356"/>
                      <a:pt x="1" y="2105"/>
                      <a:pt x="13" y="2891"/>
                    </a:cubicBezTo>
                    <a:lnTo>
                      <a:pt x="13" y="2963"/>
                    </a:lnTo>
                    <a:cubicBezTo>
                      <a:pt x="31" y="3471"/>
                      <a:pt x="188" y="3954"/>
                      <a:pt x="460" y="4383"/>
                    </a:cubicBezTo>
                    <a:cubicBezTo>
                      <a:pt x="563" y="4546"/>
                      <a:pt x="689" y="4704"/>
                      <a:pt x="828" y="4843"/>
                    </a:cubicBezTo>
                    <a:cubicBezTo>
                      <a:pt x="961" y="4981"/>
                      <a:pt x="1106" y="5102"/>
                      <a:pt x="1263" y="5211"/>
                    </a:cubicBezTo>
                    <a:cubicBezTo>
                      <a:pt x="1763" y="5547"/>
                      <a:pt x="2314" y="5702"/>
                      <a:pt x="2854" y="5702"/>
                    </a:cubicBezTo>
                    <a:cubicBezTo>
                      <a:pt x="4177" y="5702"/>
                      <a:pt x="5430" y="4774"/>
                      <a:pt x="5674" y="3320"/>
                    </a:cubicBezTo>
                    <a:cubicBezTo>
                      <a:pt x="5704" y="3127"/>
                      <a:pt x="5717" y="2927"/>
                      <a:pt x="5711" y="2728"/>
                    </a:cubicBezTo>
                    <a:cubicBezTo>
                      <a:pt x="5711" y="2704"/>
                      <a:pt x="5711" y="2679"/>
                      <a:pt x="5704" y="2655"/>
                    </a:cubicBezTo>
                    <a:cubicBezTo>
                      <a:pt x="5686" y="2389"/>
                      <a:pt x="5632" y="2124"/>
                      <a:pt x="5541" y="1876"/>
                    </a:cubicBezTo>
                    <a:cubicBezTo>
                      <a:pt x="5469" y="1682"/>
                      <a:pt x="5378" y="1495"/>
                      <a:pt x="5263" y="1320"/>
                    </a:cubicBezTo>
                    <a:cubicBezTo>
                      <a:pt x="5137" y="1114"/>
                      <a:pt x="4979" y="927"/>
                      <a:pt x="4804" y="764"/>
                    </a:cubicBezTo>
                    <a:lnTo>
                      <a:pt x="4798" y="758"/>
                    </a:lnTo>
                    <a:lnTo>
                      <a:pt x="4726" y="692"/>
                    </a:lnTo>
                    <a:cubicBezTo>
                      <a:pt x="4206" y="246"/>
                      <a:pt x="3541" y="0"/>
                      <a:pt x="28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42"/>
              <p:cNvSpPr/>
              <p:nvPr/>
            </p:nvSpPr>
            <p:spPr>
              <a:xfrm>
                <a:off x="3810164" y="4179104"/>
                <a:ext cx="992470" cy="158134"/>
              </a:xfrm>
              <a:custGeom>
                <a:avLst/>
                <a:gdLst/>
                <a:ahLst/>
                <a:cxnLst/>
                <a:rect l="l" t="t" r="r" b="b"/>
                <a:pathLst>
                  <a:path w="5705" h="909" extrusionOk="0">
                    <a:moveTo>
                      <a:pt x="5699" y="0"/>
                    </a:moveTo>
                    <a:cubicBezTo>
                      <a:pt x="5112" y="357"/>
                      <a:pt x="4472" y="610"/>
                      <a:pt x="3801" y="737"/>
                    </a:cubicBezTo>
                    <a:lnTo>
                      <a:pt x="3735" y="755"/>
                    </a:lnTo>
                    <a:cubicBezTo>
                      <a:pt x="3529" y="792"/>
                      <a:pt x="3330" y="816"/>
                      <a:pt x="3131" y="828"/>
                    </a:cubicBezTo>
                    <a:cubicBezTo>
                      <a:pt x="3001" y="837"/>
                      <a:pt x="2873" y="841"/>
                      <a:pt x="2746" y="841"/>
                    </a:cubicBezTo>
                    <a:cubicBezTo>
                      <a:pt x="1599" y="841"/>
                      <a:pt x="550" y="498"/>
                      <a:pt x="1" y="242"/>
                    </a:cubicBezTo>
                    <a:lnTo>
                      <a:pt x="1" y="314"/>
                    </a:lnTo>
                    <a:cubicBezTo>
                      <a:pt x="559" y="575"/>
                      <a:pt x="1600" y="908"/>
                      <a:pt x="2738" y="908"/>
                    </a:cubicBezTo>
                    <a:cubicBezTo>
                      <a:pt x="2868" y="908"/>
                      <a:pt x="2999" y="904"/>
                      <a:pt x="3131" y="894"/>
                    </a:cubicBezTo>
                    <a:cubicBezTo>
                      <a:pt x="3330" y="882"/>
                      <a:pt x="3535" y="858"/>
                      <a:pt x="3735" y="822"/>
                    </a:cubicBezTo>
                    <a:cubicBezTo>
                      <a:pt x="3759" y="822"/>
                      <a:pt x="3783" y="810"/>
                      <a:pt x="3801" y="804"/>
                    </a:cubicBezTo>
                    <a:cubicBezTo>
                      <a:pt x="4472" y="677"/>
                      <a:pt x="5118" y="429"/>
                      <a:pt x="5705" y="79"/>
                    </a:cubicBezTo>
                    <a:cubicBezTo>
                      <a:pt x="5705" y="49"/>
                      <a:pt x="5705" y="24"/>
                      <a:pt x="56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42"/>
              <p:cNvSpPr/>
              <p:nvPr/>
            </p:nvSpPr>
            <p:spPr>
              <a:xfrm>
                <a:off x="4242289" y="3720709"/>
                <a:ext cx="229286" cy="971421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5584" extrusionOk="0">
                    <a:moveTo>
                      <a:pt x="79" y="1"/>
                    </a:moveTo>
                    <a:lnTo>
                      <a:pt x="0" y="7"/>
                    </a:lnTo>
                    <a:cubicBezTo>
                      <a:pt x="634" y="750"/>
                      <a:pt x="1039" y="1656"/>
                      <a:pt x="1172" y="2623"/>
                    </a:cubicBezTo>
                    <a:cubicBezTo>
                      <a:pt x="1178" y="2647"/>
                      <a:pt x="1178" y="2671"/>
                      <a:pt x="1178" y="2696"/>
                    </a:cubicBezTo>
                    <a:cubicBezTo>
                      <a:pt x="1190" y="2762"/>
                      <a:pt x="1196" y="2816"/>
                      <a:pt x="1202" y="2871"/>
                    </a:cubicBezTo>
                    <a:cubicBezTo>
                      <a:pt x="1227" y="3046"/>
                      <a:pt x="1239" y="3215"/>
                      <a:pt x="1245" y="3384"/>
                    </a:cubicBezTo>
                    <a:lnTo>
                      <a:pt x="1245" y="3457"/>
                    </a:lnTo>
                    <a:cubicBezTo>
                      <a:pt x="1251" y="3596"/>
                      <a:pt x="1251" y="3741"/>
                      <a:pt x="1245" y="3886"/>
                    </a:cubicBezTo>
                    <a:lnTo>
                      <a:pt x="1245" y="3952"/>
                    </a:lnTo>
                    <a:cubicBezTo>
                      <a:pt x="1221" y="4496"/>
                      <a:pt x="1130" y="5040"/>
                      <a:pt x="979" y="5566"/>
                    </a:cubicBezTo>
                    <a:lnTo>
                      <a:pt x="1045" y="5584"/>
                    </a:lnTo>
                    <a:cubicBezTo>
                      <a:pt x="1196" y="5052"/>
                      <a:pt x="1287" y="4502"/>
                      <a:pt x="1311" y="3952"/>
                    </a:cubicBezTo>
                    <a:lnTo>
                      <a:pt x="1311" y="3880"/>
                    </a:lnTo>
                    <a:cubicBezTo>
                      <a:pt x="1317" y="3735"/>
                      <a:pt x="1317" y="3590"/>
                      <a:pt x="1311" y="3445"/>
                    </a:cubicBezTo>
                    <a:lnTo>
                      <a:pt x="1311" y="3372"/>
                    </a:lnTo>
                    <a:cubicBezTo>
                      <a:pt x="1305" y="3203"/>
                      <a:pt x="1293" y="3034"/>
                      <a:pt x="1275" y="2865"/>
                    </a:cubicBezTo>
                    <a:cubicBezTo>
                      <a:pt x="1263" y="2810"/>
                      <a:pt x="1257" y="2750"/>
                      <a:pt x="1251" y="2677"/>
                    </a:cubicBezTo>
                    <a:cubicBezTo>
                      <a:pt x="1245" y="2659"/>
                      <a:pt x="1245" y="2635"/>
                      <a:pt x="1239" y="2611"/>
                    </a:cubicBezTo>
                    <a:cubicBezTo>
                      <a:pt x="1112" y="1650"/>
                      <a:pt x="707" y="744"/>
                      <a:pt x="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42"/>
              <p:cNvSpPr/>
              <p:nvPr/>
            </p:nvSpPr>
            <p:spPr>
              <a:xfrm>
                <a:off x="3958381" y="3838483"/>
                <a:ext cx="701253" cy="355063"/>
              </a:xfrm>
              <a:custGeom>
                <a:avLst/>
                <a:gdLst/>
                <a:ahLst/>
                <a:cxnLst/>
                <a:rect l="l" t="t" r="r" b="b"/>
                <a:pathLst>
                  <a:path w="4031" h="2041" extrusionOk="0">
                    <a:moveTo>
                      <a:pt x="3856" y="1"/>
                    </a:moveTo>
                    <a:lnTo>
                      <a:pt x="3856" y="1"/>
                    </a:lnTo>
                    <a:cubicBezTo>
                      <a:pt x="3976" y="671"/>
                      <a:pt x="3741" y="1414"/>
                      <a:pt x="3263" y="1759"/>
                    </a:cubicBezTo>
                    <a:cubicBezTo>
                      <a:pt x="3143" y="1837"/>
                      <a:pt x="3010" y="1898"/>
                      <a:pt x="2871" y="1934"/>
                    </a:cubicBezTo>
                    <a:lnTo>
                      <a:pt x="2804" y="1946"/>
                    </a:lnTo>
                    <a:cubicBezTo>
                      <a:pt x="2721" y="1961"/>
                      <a:pt x="2635" y="1969"/>
                      <a:pt x="2545" y="1969"/>
                    </a:cubicBezTo>
                    <a:cubicBezTo>
                      <a:pt x="2242" y="1969"/>
                      <a:pt x="1902" y="1883"/>
                      <a:pt x="1529" y="1710"/>
                    </a:cubicBezTo>
                    <a:cubicBezTo>
                      <a:pt x="973" y="1451"/>
                      <a:pt x="647" y="1004"/>
                      <a:pt x="454" y="744"/>
                    </a:cubicBezTo>
                    <a:cubicBezTo>
                      <a:pt x="303" y="532"/>
                      <a:pt x="170" y="309"/>
                      <a:pt x="67" y="73"/>
                    </a:cubicBezTo>
                    <a:lnTo>
                      <a:pt x="37" y="85"/>
                    </a:lnTo>
                    <a:lnTo>
                      <a:pt x="1" y="103"/>
                    </a:lnTo>
                    <a:cubicBezTo>
                      <a:pt x="1" y="103"/>
                      <a:pt x="7" y="109"/>
                      <a:pt x="7" y="115"/>
                    </a:cubicBezTo>
                    <a:cubicBezTo>
                      <a:pt x="115" y="351"/>
                      <a:pt x="248" y="575"/>
                      <a:pt x="399" y="780"/>
                    </a:cubicBezTo>
                    <a:cubicBezTo>
                      <a:pt x="587" y="1034"/>
                      <a:pt x="937" y="1505"/>
                      <a:pt x="1499" y="1771"/>
                    </a:cubicBezTo>
                    <a:cubicBezTo>
                      <a:pt x="1920" y="1970"/>
                      <a:pt x="2266" y="2040"/>
                      <a:pt x="2548" y="2040"/>
                    </a:cubicBezTo>
                    <a:cubicBezTo>
                      <a:pt x="2642" y="2040"/>
                      <a:pt x="2730" y="2032"/>
                      <a:pt x="2810" y="2019"/>
                    </a:cubicBezTo>
                    <a:cubicBezTo>
                      <a:pt x="2834" y="2013"/>
                      <a:pt x="2859" y="2007"/>
                      <a:pt x="2877" y="2000"/>
                    </a:cubicBezTo>
                    <a:cubicBezTo>
                      <a:pt x="3010" y="1970"/>
                      <a:pt x="3143" y="1922"/>
                      <a:pt x="3257" y="1843"/>
                    </a:cubicBezTo>
                    <a:lnTo>
                      <a:pt x="3306" y="1813"/>
                    </a:lnTo>
                    <a:cubicBezTo>
                      <a:pt x="3783" y="1475"/>
                      <a:pt x="4031" y="744"/>
                      <a:pt x="3940" y="73"/>
                    </a:cubicBezTo>
                    <a:lnTo>
                      <a:pt x="38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42"/>
              <p:cNvSpPr/>
              <p:nvPr/>
            </p:nvSpPr>
            <p:spPr>
              <a:xfrm>
                <a:off x="4102422" y="4396038"/>
                <a:ext cx="570953" cy="266688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1533" extrusionOk="0">
                    <a:moveTo>
                      <a:pt x="2089" y="0"/>
                    </a:moveTo>
                    <a:cubicBezTo>
                      <a:pt x="1412" y="0"/>
                      <a:pt x="556" y="488"/>
                      <a:pt x="0" y="1496"/>
                    </a:cubicBezTo>
                    <a:lnTo>
                      <a:pt x="61" y="1533"/>
                    </a:lnTo>
                    <a:cubicBezTo>
                      <a:pt x="602" y="548"/>
                      <a:pt x="1433" y="69"/>
                      <a:pt x="2084" y="69"/>
                    </a:cubicBezTo>
                    <a:cubicBezTo>
                      <a:pt x="2233" y="69"/>
                      <a:pt x="2372" y="94"/>
                      <a:pt x="2496" y="143"/>
                    </a:cubicBezTo>
                    <a:cubicBezTo>
                      <a:pt x="2665" y="209"/>
                      <a:pt x="2985" y="397"/>
                      <a:pt x="3221" y="898"/>
                    </a:cubicBezTo>
                    <a:lnTo>
                      <a:pt x="3281" y="868"/>
                    </a:lnTo>
                    <a:cubicBezTo>
                      <a:pt x="3034" y="342"/>
                      <a:pt x="2701" y="149"/>
                      <a:pt x="2520" y="76"/>
                    </a:cubicBezTo>
                    <a:cubicBezTo>
                      <a:pt x="2390" y="26"/>
                      <a:pt x="2244" y="0"/>
                      <a:pt x="20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42"/>
              <p:cNvSpPr/>
              <p:nvPr/>
            </p:nvSpPr>
            <p:spPr>
              <a:xfrm>
                <a:off x="4027792" y="4044456"/>
                <a:ext cx="774840" cy="665764"/>
              </a:xfrm>
              <a:custGeom>
                <a:avLst/>
                <a:gdLst/>
                <a:ahLst/>
                <a:cxnLst/>
                <a:rect l="l" t="t" r="r" b="b"/>
                <a:pathLst>
                  <a:path w="4454" h="3827" extrusionOk="0">
                    <a:moveTo>
                      <a:pt x="4278" y="1"/>
                    </a:moveTo>
                    <a:cubicBezTo>
                      <a:pt x="3934" y="1137"/>
                      <a:pt x="2919" y="3258"/>
                      <a:pt x="91" y="3336"/>
                    </a:cubicBezTo>
                    <a:cubicBezTo>
                      <a:pt x="81" y="3334"/>
                      <a:pt x="71" y="3333"/>
                      <a:pt x="61" y="3333"/>
                    </a:cubicBezTo>
                    <a:cubicBezTo>
                      <a:pt x="41" y="3333"/>
                      <a:pt x="21" y="3336"/>
                      <a:pt x="0" y="3336"/>
                    </a:cubicBezTo>
                    <a:cubicBezTo>
                      <a:pt x="500" y="3672"/>
                      <a:pt x="1051" y="3827"/>
                      <a:pt x="1591" y="3827"/>
                    </a:cubicBezTo>
                    <a:cubicBezTo>
                      <a:pt x="2914" y="3827"/>
                      <a:pt x="4167" y="2899"/>
                      <a:pt x="4411" y="1445"/>
                    </a:cubicBezTo>
                    <a:cubicBezTo>
                      <a:pt x="4441" y="1252"/>
                      <a:pt x="4454" y="1052"/>
                      <a:pt x="4448" y="853"/>
                    </a:cubicBezTo>
                    <a:cubicBezTo>
                      <a:pt x="4448" y="829"/>
                      <a:pt x="4448" y="804"/>
                      <a:pt x="4441" y="780"/>
                    </a:cubicBezTo>
                    <a:cubicBezTo>
                      <a:pt x="4423" y="514"/>
                      <a:pt x="4369" y="249"/>
                      <a:pt x="42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2" name="Google Shape;882;p42"/>
          <p:cNvSpPr/>
          <p:nvPr/>
        </p:nvSpPr>
        <p:spPr>
          <a:xfrm>
            <a:off x="2762125" y="4691980"/>
            <a:ext cx="223974" cy="152525"/>
          </a:xfrm>
          <a:custGeom>
            <a:avLst/>
            <a:gdLst/>
            <a:ahLst/>
            <a:cxnLst/>
            <a:rect l="l" t="t" r="r" b="b"/>
            <a:pathLst>
              <a:path w="1270" h="865" extrusionOk="0">
                <a:moveTo>
                  <a:pt x="1112" y="0"/>
                </a:moveTo>
                <a:lnTo>
                  <a:pt x="12" y="629"/>
                </a:lnTo>
                <a:cubicBezTo>
                  <a:pt x="0" y="671"/>
                  <a:pt x="0" y="713"/>
                  <a:pt x="19" y="756"/>
                </a:cubicBezTo>
                <a:cubicBezTo>
                  <a:pt x="43" y="810"/>
                  <a:pt x="91" y="852"/>
                  <a:pt x="151" y="864"/>
                </a:cubicBezTo>
                <a:lnTo>
                  <a:pt x="1245" y="230"/>
                </a:lnTo>
                <a:cubicBezTo>
                  <a:pt x="1269" y="176"/>
                  <a:pt x="1263" y="115"/>
                  <a:pt x="1227" y="61"/>
                </a:cubicBezTo>
                <a:cubicBezTo>
                  <a:pt x="1197" y="25"/>
                  <a:pt x="1154" y="0"/>
                  <a:pt x="11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3" name="Google Shape;883;p42"/>
          <p:cNvGrpSpPr/>
          <p:nvPr/>
        </p:nvGrpSpPr>
        <p:grpSpPr>
          <a:xfrm>
            <a:off x="318038" y="2018760"/>
            <a:ext cx="1881356" cy="2825745"/>
            <a:chOff x="341288" y="2013660"/>
            <a:chExt cx="1881356" cy="2825745"/>
          </a:xfrm>
        </p:grpSpPr>
        <p:sp>
          <p:nvSpPr>
            <p:cNvPr id="884" name="Google Shape;884;p42"/>
            <p:cNvSpPr/>
            <p:nvPr/>
          </p:nvSpPr>
          <p:spPr>
            <a:xfrm>
              <a:off x="1226389" y="3189336"/>
              <a:ext cx="547437" cy="587643"/>
            </a:xfrm>
            <a:custGeom>
              <a:avLst/>
              <a:gdLst/>
              <a:ahLst/>
              <a:cxnLst/>
              <a:rect l="l" t="t" r="r" b="b"/>
              <a:pathLst>
                <a:path w="3935" h="4224" extrusionOk="0">
                  <a:moveTo>
                    <a:pt x="1" y="0"/>
                  </a:moveTo>
                  <a:lnTo>
                    <a:pt x="1" y="0"/>
                  </a:lnTo>
                  <a:cubicBezTo>
                    <a:pt x="248" y="659"/>
                    <a:pt x="496" y="1317"/>
                    <a:pt x="738" y="1976"/>
                  </a:cubicBezTo>
                  <a:cubicBezTo>
                    <a:pt x="859" y="2514"/>
                    <a:pt x="1136" y="3003"/>
                    <a:pt x="1523" y="3390"/>
                  </a:cubicBezTo>
                  <a:cubicBezTo>
                    <a:pt x="2315" y="4169"/>
                    <a:pt x="3294" y="4218"/>
                    <a:pt x="3529" y="4224"/>
                  </a:cubicBezTo>
                  <a:cubicBezTo>
                    <a:pt x="3662" y="3915"/>
                    <a:pt x="3801" y="3607"/>
                    <a:pt x="3934" y="3305"/>
                  </a:cubicBezTo>
                  <a:lnTo>
                    <a:pt x="2369" y="27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2"/>
            <p:cNvSpPr/>
            <p:nvPr/>
          </p:nvSpPr>
          <p:spPr>
            <a:xfrm>
              <a:off x="474045" y="4608188"/>
              <a:ext cx="1748599" cy="231217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2"/>
            <p:cNvSpPr/>
            <p:nvPr/>
          </p:nvSpPr>
          <p:spPr>
            <a:xfrm>
              <a:off x="341288" y="2022322"/>
              <a:ext cx="1346682" cy="1439057"/>
            </a:xfrm>
            <a:custGeom>
              <a:avLst/>
              <a:gdLst/>
              <a:ahLst/>
              <a:cxnLst/>
              <a:rect l="l" t="t" r="r" b="b"/>
              <a:pathLst>
                <a:path w="9680" h="10344" extrusionOk="0">
                  <a:moveTo>
                    <a:pt x="5682" y="0"/>
                  </a:moveTo>
                  <a:cubicBezTo>
                    <a:pt x="3922" y="0"/>
                    <a:pt x="2657" y="986"/>
                    <a:pt x="2586" y="1243"/>
                  </a:cubicBezTo>
                  <a:cubicBezTo>
                    <a:pt x="2484" y="1624"/>
                    <a:pt x="1710" y="4615"/>
                    <a:pt x="1710" y="4615"/>
                  </a:cubicBezTo>
                  <a:cubicBezTo>
                    <a:pt x="1710" y="4615"/>
                    <a:pt x="0" y="8137"/>
                    <a:pt x="320" y="9340"/>
                  </a:cubicBezTo>
                  <a:cubicBezTo>
                    <a:pt x="546" y="10187"/>
                    <a:pt x="1341" y="10344"/>
                    <a:pt x="1811" y="10344"/>
                  </a:cubicBezTo>
                  <a:cubicBezTo>
                    <a:pt x="2008" y="10344"/>
                    <a:pt x="2147" y="10316"/>
                    <a:pt x="2163" y="10300"/>
                  </a:cubicBezTo>
                  <a:lnTo>
                    <a:pt x="2604" y="10276"/>
                  </a:lnTo>
                  <a:cubicBezTo>
                    <a:pt x="2604" y="10276"/>
                    <a:pt x="2574" y="9846"/>
                    <a:pt x="2561" y="9717"/>
                  </a:cubicBezTo>
                  <a:lnTo>
                    <a:pt x="2561" y="9717"/>
                  </a:lnTo>
                  <a:cubicBezTo>
                    <a:pt x="2598" y="9895"/>
                    <a:pt x="2650" y="10067"/>
                    <a:pt x="2725" y="10228"/>
                  </a:cubicBezTo>
                  <a:lnTo>
                    <a:pt x="3366" y="10191"/>
                  </a:lnTo>
                  <a:lnTo>
                    <a:pt x="3190" y="9726"/>
                  </a:lnTo>
                  <a:cubicBezTo>
                    <a:pt x="3154" y="9563"/>
                    <a:pt x="3148" y="9400"/>
                    <a:pt x="3172" y="9237"/>
                  </a:cubicBezTo>
                  <a:lnTo>
                    <a:pt x="3172" y="9237"/>
                  </a:lnTo>
                  <a:cubicBezTo>
                    <a:pt x="3239" y="9575"/>
                    <a:pt x="3746" y="10167"/>
                    <a:pt x="3746" y="10167"/>
                  </a:cubicBezTo>
                  <a:lnTo>
                    <a:pt x="5891" y="10179"/>
                  </a:lnTo>
                  <a:cubicBezTo>
                    <a:pt x="5891" y="10179"/>
                    <a:pt x="7396" y="10071"/>
                    <a:pt x="8538" y="7956"/>
                  </a:cubicBezTo>
                  <a:cubicBezTo>
                    <a:pt x="9680" y="5841"/>
                    <a:pt x="8423" y="838"/>
                    <a:pt x="8351" y="790"/>
                  </a:cubicBezTo>
                  <a:cubicBezTo>
                    <a:pt x="7402" y="208"/>
                    <a:pt x="6490" y="0"/>
                    <a:pt x="5682" y="0"/>
                  </a:cubicBezTo>
                  <a:close/>
                </a:path>
              </a:pathLst>
            </a:custGeom>
            <a:solidFill>
              <a:srgbClr val="B1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1121356" y="2961463"/>
              <a:ext cx="264884" cy="263215"/>
            </a:xfrm>
            <a:custGeom>
              <a:avLst/>
              <a:gdLst/>
              <a:ahLst/>
              <a:cxnLst/>
              <a:rect l="l" t="t" r="r" b="b"/>
              <a:pathLst>
                <a:path w="1904" h="1892" extrusionOk="0">
                  <a:moveTo>
                    <a:pt x="200" y="1"/>
                  </a:moveTo>
                  <a:lnTo>
                    <a:pt x="139" y="484"/>
                  </a:lnTo>
                  <a:lnTo>
                    <a:pt x="0" y="1602"/>
                  </a:lnTo>
                  <a:lnTo>
                    <a:pt x="1493" y="1892"/>
                  </a:lnTo>
                  <a:cubicBezTo>
                    <a:pt x="1493" y="1892"/>
                    <a:pt x="1535" y="1741"/>
                    <a:pt x="1589" y="1535"/>
                  </a:cubicBezTo>
                  <a:cubicBezTo>
                    <a:pt x="1710" y="1070"/>
                    <a:pt x="1904" y="309"/>
                    <a:pt x="1898" y="260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968327" y="3495254"/>
              <a:ext cx="656646" cy="1134941"/>
            </a:xfrm>
            <a:custGeom>
              <a:avLst/>
              <a:gdLst/>
              <a:ahLst/>
              <a:cxnLst/>
              <a:rect l="l" t="t" r="r" b="b"/>
              <a:pathLst>
                <a:path w="4720" h="8158" extrusionOk="0">
                  <a:moveTo>
                    <a:pt x="689" y="0"/>
                  </a:moveTo>
                  <a:lnTo>
                    <a:pt x="460" y="399"/>
                  </a:lnTo>
                  <a:cubicBezTo>
                    <a:pt x="152" y="937"/>
                    <a:pt x="1" y="1553"/>
                    <a:pt x="19" y="2170"/>
                  </a:cubicBezTo>
                  <a:lnTo>
                    <a:pt x="85" y="4194"/>
                  </a:lnTo>
                  <a:lnTo>
                    <a:pt x="297" y="6327"/>
                  </a:lnTo>
                  <a:lnTo>
                    <a:pt x="339" y="6762"/>
                  </a:lnTo>
                  <a:lnTo>
                    <a:pt x="369" y="7076"/>
                  </a:lnTo>
                  <a:lnTo>
                    <a:pt x="387" y="7263"/>
                  </a:lnTo>
                  <a:lnTo>
                    <a:pt x="436" y="7716"/>
                  </a:lnTo>
                  <a:lnTo>
                    <a:pt x="1378" y="7819"/>
                  </a:lnTo>
                  <a:lnTo>
                    <a:pt x="1427" y="7414"/>
                  </a:lnTo>
                  <a:lnTo>
                    <a:pt x="1427" y="7384"/>
                  </a:lnTo>
                  <a:lnTo>
                    <a:pt x="1493" y="6756"/>
                  </a:lnTo>
                  <a:lnTo>
                    <a:pt x="1523" y="6478"/>
                  </a:lnTo>
                  <a:cubicBezTo>
                    <a:pt x="1632" y="5481"/>
                    <a:pt x="1680" y="4454"/>
                    <a:pt x="1849" y="3457"/>
                  </a:cubicBezTo>
                  <a:cubicBezTo>
                    <a:pt x="1886" y="3251"/>
                    <a:pt x="1928" y="3046"/>
                    <a:pt x="1946" y="2834"/>
                  </a:cubicBezTo>
                  <a:cubicBezTo>
                    <a:pt x="1952" y="2786"/>
                    <a:pt x="1940" y="2738"/>
                    <a:pt x="1988" y="2732"/>
                  </a:cubicBezTo>
                  <a:cubicBezTo>
                    <a:pt x="2001" y="2768"/>
                    <a:pt x="2007" y="2810"/>
                    <a:pt x="2007" y="2852"/>
                  </a:cubicBezTo>
                  <a:cubicBezTo>
                    <a:pt x="2097" y="4170"/>
                    <a:pt x="2593" y="5450"/>
                    <a:pt x="3016" y="6689"/>
                  </a:cubicBezTo>
                  <a:lnTo>
                    <a:pt x="3034" y="6744"/>
                  </a:lnTo>
                  <a:cubicBezTo>
                    <a:pt x="3118" y="6979"/>
                    <a:pt x="3191" y="7197"/>
                    <a:pt x="3257" y="7378"/>
                  </a:cubicBezTo>
                  <a:lnTo>
                    <a:pt x="3275" y="7432"/>
                  </a:lnTo>
                  <a:cubicBezTo>
                    <a:pt x="3402" y="7771"/>
                    <a:pt x="3475" y="7982"/>
                    <a:pt x="3475" y="7982"/>
                  </a:cubicBezTo>
                  <a:lnTo>
                    <a:pt x="4720" y="8157"/>
                  </a:lnTo>
                  <a:lnTo>
                    <a:pt x="4538" y="7179"/>
                  </a:lnTo>
                  <a:lnTo>
                    <a:pt x="4538" y="7173"/>
                  </a:lnTo>
                  <a:lnTo>
                    <a:pt x="4502" y="6949"/>
                  </a:lnTo>
                  <a:lnTo>
                    <a:pt x="4460" y="6725"/>
                  </a:lnTo>
                  <a:lnTo>
                    <a:pt x="3318" y="381"/>
                  </a:lnTo>
                  <a:lnTo>
                    <a:pt x="689" y="0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1015349" y="4434987"/>
              <a:ext cx="160684" cy="87506"/>
            </a:xfrm>
            <a:custGeom>
              <a:avLst/>
              <a:gdLst/>
              <a:ahLst/>
              <a:cxnLst/>
              <a:rect l="l" t="t" r="r" b="b"/>
              <a:pathLst>
                <a:path w="1155" h="629" extrusionOk="0">
                  <a:moveTo>
                    <a:pt x="1155" y="1"/>
                  </a:moveTo>
                  <a:lnTo>
                    <a:pt x="1" y="13"/>
                  </a:lnTo>
                  <a:lnTo>
                    <a:pt x="31" y="321"/>
                  </a:lnTo>
                  <a:lnTo>
                    <a:pt x="49" y="514"/>
                  </a:lnTo>
                  <a:cubicBezTo>
                    <a:pt x="267" y="544"/>
                    <a:pt x="641" y="593"/>
                    <a:pt x="1089" y="629"/>
                  </a:cubicBezTo>
                  <a:lnTo>
                    <a:pt x="1155" y="1"/>
                  </a:lnTo>
                  <a:close/>
                </a:path>
              </a:pathLst>
            </a:custGeom>
            <a:solidFill>
              <a:srgbClr val="AE5743">
                <a:alpha val="4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1391103" y="4431649"/>
              <a:ext cx="209515" cy="97662"/>
            </a:xfrm>
            <a:custGeom>
              <a:avLst/>
              <a:gdLst/>
              <a:ahLst/>
              <a:cxnLst/>
              <a:rect l="l" t="t" r="r" b="b"/>
              <a:pathLst>
                <a:path w="1506" h="702" extrusionOk="0">
                  <a:moveTo>
                    <a:pt x="1421" y="0"/>
                  </a:moveTo>
                  <a:lnTo>
                    <a:pt x="1" y="13"/>
                  </a:lnTo>
                  <a:cubicBezTo>
                    <a:pt x="79" y="248"/>
                    <a:pt x="158" y="466"/>
                    <a:pt x="218" y="647"/>
                  </a:cubicBezTo>
                  <a:lnTo>
                    <a:pt x="236" y="701"/>
                  </a:lnTo>
                  <a:cubicBezTo>
                    <a:pt x="726" y="671"/>
                    <a:pt x="1179" y="599"/>
                    <a:pt x="1505" y="454"/>
                  </a:cubicBezTo>
                  <a:lnTo>
                    <a:pt x="1505" y="448"/>
                  </a:lnTo>
                  <a:lnTo>
                    <a:pt x="1463" y="224"/>
                  </a:lnTo>
                  <a:lnTo>
                    <a:pt x="1421" y="0"/>
                  </a:lnTo>
                  <a:close/>
                </a:path>
              </a:pathLst>
            </a:custGeom>
            <a:solidFill>
              <a:srgbClr val="AE5743">
                <a:alpha val="4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941478" y="3600287"/>
              <a:ext cx="677654" cy="883551"/>
            </a:xfrm>
            <a:custGeom>
              <a:avLst/>
              <a:gdLst/>
              <a:ahLst/>
              <a:cxnLst/>
              <a:rect l="l" t="t" r="r" b="b"/>
              <a:pathLst>
                <a:path w="4871" h="6351" extrusionOk="0">
                  <a:moveTo>
                    <a:pt x="3269" y="1"/>
                  </a:moveTo>
                  <a:lnTo>
                    <a:pt x="2187" y="19"/>
                  </a:lnTo>
                  <a:lnTo>
                    <a:pt x="2109" y="19"/>
                  </a:lnTo>
                  <a:lnTo>
                    <a:pt x="1366" y="31"/>
                  </a:lnTo>
                  <a:lnTo>
                    <a:pt x="1293" y="31"/>
                  </a:lnTo>
                  <a:lnTo>
                    <a:pt x="272" y="49"/>
                  </a:lnTo>
                  <a:lnTo>
                    <a:pt x="272" y="67"/>
                  </a:lnTo>
                  <a:cubicBezTo>
                    <a:pt x="266" y="134"/>
                    <a:pt x="254" y="200"/>
                    <a:pt x="248" y="267"/>
                  </a:cubicBezTo>
                  <a:cubicBezTo>
                    <a:pt x="242" y="351"/>
                    <a:pt x="230" y="436"/>
                    <a:pt x="218" y="520"/>
                  </a:cubicBezTo>
                  <a:cubicBezTo>
                    <a:pt x="218" y="557"/>
                    <a:pt x="206" y="593"/>
                    <a:pt x="206" y="629"/>
                  </a:cubicBezTo>
                  <a:cubicBezTo>
                    <a:pt x="175" y="871"/>
                    <a:pt x="151" y="1119"/>
                    <a:pt x="133" y="1372"/>
                  </a:cubicBezTo>
                  <a:cubicBezTo>
                    <a:pt x="30" y="2557"/>
                    <a:pt x="0" y="3747"/>
                    <a:pt x="36" y="4937"/>
                  </a:cubicBezTo>
                  <a:lnTo>
                    <a:pt x="36" y="4979"/>
                  </a:lnTo>
                  <a:cubicBezTo>
                    <a:pt x="49" y="5384"/>
                    <a:pt x="73" y="5783"/>
                    <a:pt x="103" y="6170"/>
                  </a:cubicBezTo>
                  <a:lnTo>
                    <a:pt x="1970" y="6315"/>
                  </a:lnTo>
                  <a:lnTo>
                    <a:pt x="2030" y="5106"/>
                  </a:lnTo>
                  <a:lnTo>
                    <a:pt x="2030" y="5094"/>
                  </a:lnTo>
                  <a:lnTo>
                    <a:pt x="2109" y="3668"/>
                  </a:lnTo>
                  <a:lnTo>
                    <a:pt x="2145" y="2986"/>
                  </a:lnTo>
                  <a:lnTo>
                    <a:pt x="2187" y="2182"/>
                  </a:lnTo>
                  <a:lnTo>
                    <a:pt x="2194" y="2073"/>
                  </a:lnTo>
                  <a:cubicBezTo>
                    <a:pt x="2200" y="2103"/>
                    <a:pt x="2200" y="2134"/>
                    <a:pt x="2200" y="2164"/>
                  </a:cubicBezTo>
                  <a:cubicBezTo>
                    <a:pt x="2224" y="2526"/>
                    <a:pt x="2260" y="2895"/>
                    <a:pt x="2308" y="3276"/>
                  </a:cubicBezTo>
                  <a:cubicBezTo>
                    <a:pt x="2387" y="3922"/>
                    <a:pt x="2496" y="4532"/>
                    <a:pt x="2623" y="5112"/>
                  </a:cubicBezTo>
                  <a:cubicBezTo>
                    <a:pt x="2623" y="5137"/>
                    <a:pt x="2629" y="5167"/>
                    <a:pt x="2635" y="5191"/>
                  </a:cubicBezTo>
                  <a:cubicBezTo>
                    <a:pt x="2695" y="5457"/>
                    <a:pt x="2737" y="5632"/>
                    <a:pt x="2798" y="5856"/>
                  </a:cubicBezTo>
                  <a:cubicBezTo>
                    <a:pt x="2822" y="5958"/>
                    <a:pt x="2858" y="6097"/>
                    <a:pt x="2894" y="6273"/>
                  </a:cubicBezTo>
                  <a:cubicBezTo>
                    <a:pt x="3103" y="6325"/>
                    <a:pt x="3315" y="6351"/>
                    <a:pt x="3527" y="6351"/>
                  </a:cubicBezTo>
                  <a:cubicBezTo>
                    <a:pt x="3996" y="6351"/>
                    <a:pt x="4462" y="6224"/>
                    <a:pt x="4870" y="5982"/>
                  </a:cubicBezTo>
                  <a:cubicBezTo>
                    <a:pt x="4792" y="5596"/>
                    <a:pt x="4713" y="5215"/>
                    <a:pt x="4629" y="4834"/>
                  </a:cubicBezTo>
                  <a:lnTo>
                    <a:pt x="4610" y="4756"/>
                  </a:lnTo>
                  <a:lnTo>
                    <a:pt x="3620" y="97"/>
                  </a:lnTo>
                  <a:lnTo>
                    <a:pt x="3601" y="19"/>
                  </a:lnTo>
                  <a:lnTo>
                    <a:pt x="36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2"/>
            <p:cNvSpPr/>
            <p:nvPr/>
          </p:nvSpPr>
          <p:spPr>
            <a:xfrm>
              <a:off x="1140693" y="2961463"/>
              <a:ext cx="246382" cy="214523"/>
            </a:xfrm>
            <a:custGeom>
              <a:avLst/>
              <a:gdLst/>
              <a:ahLst/>
              <a:cxnLst/>
              <a:rect l="l" t="t" r="r" b="b"/>
              <a:pathLst>
                <a:path w="1771" h="1542" extrusionOk="0">
                  <a:moveTo>
                    <a:pt x="61" y="1"/>
                  </a:moveTo>
                  <a:lnTo>
                    <a:pt x="0" y="484"/>
                  </a:lnTo>
                  <a:cubicBezTo>
                    <a:pt x="369" y="1378"/>
                    <a:pt x="1039" y="1535"/>
                    <a:pt x="1450" y="1541"/>
                  </a:cubicBezTo>
                  <a:cubicBezTo>
                    <a:pt x="1571" y="1076"/>
                    <a:pt x="1771" y="315"/>
                    <a:pt x="1765" y="266"/>
                  </a:cubicBezTo>
                  <a:lnTo>
                    <a:pt x="61" y="1"/>
                  </a:lnTo>
                  <a:close/>
                </a:path>
              </a:pathLst>
            </a:custGeom>
            <a:solidFill>
              <a:srgbClr val="AE5743">
                <a:alpha val="4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2"/>
            <p:cNvSpPr/>
            <p:nvPr/>
          </p:nvSpPr>
          <p:spPr>
            <a:xfrm>
              <a:off x="680912" y="2061795"/>
              <a:ext cx="1001247" cy="985943"/>
            </a:xfrm>
            <a:custGeom>
              <a:avLst/>
              <a:gdLst/>
              <a:ahLst/>
              <a:cxnLst/>
              <a:rect l="l" t="t" r="r" b="b"/>
              <a:pathLst>
                <a:path w="7197" h="7087" extrusionOk="0">
                  <a:moveTo>
                    <a:pt x="3572" y="0"/>
                  </a:moveTo>
                  <a:cubicBezTo>
                    <a:pt x="2928" y="0"/>
                    <a:pt x="2388" y="90"/>
                    <a:pt x="1940" y="256"/>
                  </a:cubicBezTo>
                  <a:cubicBezTo>
                    <a:pt x="1891" y="274"/>
                    <a:pt x="1843" y="293"/>
                    <a:pt x="1795" y="311"/>
                  </a:cubicBezTo>
                  <a:cubicBezTo>
                    <a:pt x="1662" y="365"/>
                    <a:pt x="1535" y="431"/>
                    <a:pt x="1408" y="510"/>
                  </a:cubicBezTo>
                  <a:cubicBezTo>
                    <a:pt x="1051" y="722"/>
                    <a:pt x="749" y="1012"/>
                    <a:pt x="532" y="1362"/>
                  </a:cubicBezTo>
                  <a:cubicBezTo>
                    <a:pt x="290" y="1743"/>
                    <a:pt x="133" y="2172"/>
                    <a:pt x="67" y="2625"/>
                  </a:cubicBezTo>
                  <a:cubicBezTo>
                    <a:pt x="54" y="2715"/>
                    <a:pt x="42" y="2806"/>
                    <a:pt x="30" y="2903"/>
                  </a:cubicBezTo>
                  <a:cubicBezTo>
                    <a:pt x="18" y="2999"/>
                    <a:pt x="12" y="3102"/>
                    <a:pt x="12" y="3205"/>
                  </a:cubicBezTo>
                  <a:cubicBezTo>
                    <a:pt x="0" y="3501"/>
                    <a:pt x="24" y="3803"/>
                    <a:pt x="79" y="4099"/>
                  </a:cubicBezTo>
                  <a:cubicBezTo>
                    <a:pt x="133" y="4395"/>
                    <a:pt x="218" y="4691"/>
                    <a:pt x="338" y="4969"/>
                  </a:cubicBezTo>
                  <a:cubicBezTo>
                    <a:pt x="387" y="5090"/>
                    <a:pt x="441" y="5205"/>
                    <a:pt x="502" y="5320"/>
                  </a:cubicBezTo>
                  <a:cubicBezTo>
                    <a:pt x="743" y="5761"/>
                    <a:pt x="1076" y="6147"/>
                    <a:pt x="1487" y="6443"/>
                  </a:cubicBezTo>
                  <a:cubicBezTo>
                    <a:pt x="2174" y="6947"/>
                    <a:pt x="2903" y="7086"/>
                    <a:pt x="3548" y="7086"/>
                  </a:cubicBezTo>
                  <a:cubicBezTo>
                    <a:pt x="4049" y="7086"/>
                    <a:pt x="4499" y="7002"/>
                    <a:pt x="4840" y="6939"/>
                  </a:cubicBezTo>
                  <a:cubicBezTo>
                    <a:pt x="5269" y="6854"/>
                    <a:pt x="6610" y="6607"/>
                    <a:pt x="7015" y="5700"/>
                  </a:cubicBezTo>
                  <a:cubicBezTo>
                    <a:pt x="7039" y="5640"/>
                    <a:pt x="7063" y="5579"/>
                    <a:pt x="7082" y="5519"/>
                  </a:cubicBezTo>
                  <a:cubicBezTo>
                    <a:pt x="7130" y="5374"/>
                    <a:pt x="7166" y="5217"/>
                    <a:pt x="7178" y="5060"/>
                  </a:cubicBezTo>
                  <a:cubicBezTo>
                    <a:pt x="7196" y="4872"/>
                    <a:pt x="7196" y="4679"/>
                    <a:pt x="7184" y="4492"/>
                  </a:cubicBezTo>
                  <a:cubicBezTo>
                    <a:pt x="7172" y="4353"/>
                    <a:pt x="7154" y="4214"/>
                    <a:pt x="7130" y="4051"/>
                  </a:cubicBezTo>
                  <a:cubicBezTo>
                    <a:pt x="7130" y="4039"/>
                    <a:pt x="7124" y="4033"/>
                    <a:pt x="7124" y="4021"/>
                  </a:cubicBezTo>
                  <a:cubicBezTo>
                    <a:pt x="7106" y="3912"/>
                    <a:pt x="7082" y="3797"/>
                    <a:pt x="7057" y="3670"/>
                  </a:cubicBezTo>
                  <a:cubicBezTo>
                    <a:pt x="7045" y="3634"/>
                    <a:pt x="7039" y="3592"/>
                    <a:pt x="7027" y="3555"/>
                  </a:cubicBezTo>
                  <a:cubicBezTo>
                    <a:pt x="7015" y="3507"/>
                    <a:pt x="7003" y="3453"/>
                    <a:pt x="6991" y="3404"/>
                  </a:cubicBezTo>
                  <a:cubicBezTo>
                    <a:pt x="6955" y="3253"/>
                    <a:pt x="6912" y="3114"/>
                    <a:pt x="6864" y="2975"/>
                  </a:cubicBezTo>
                  <a:cubicBezTo>
                    <a:pt x="6852" y="2933"/>
                    <a:pt x="6834" y="2885"/>
                    <a:pt x="6822" y="2842"/>
                  </a:cubicBezTo>
                  <a:cubicBezTo>
                    <a:pt x="6792" y="2770"/>
                    <a:pt x="6767" y="2697"/>
                    <a:pt x="6737" y="2631"/>
                  </a:cubicBezTo>
                  <a:cubicBezTo>
                    <a:pt x="6562" y="2160"/>
                    <a:pt x="6326" y="1712"/>
                    <a:pt x="6042" y="1302"/>
                  </a:cubicBezTo>
                  <a:cubicBezTo>
                    <a:pt x="5698" y="818"/>
                    <a:pt x="5444" y="625"/>
                    <a:pt x="5317" y="534"/>
                  </a:cubicBezTo>
                  <a:cubicBezTo>
                    <a:pt x="4973" y="305"/>
                    <a:pt x="4586" y="141"/>
                    <a:pt x="4181" y="51"/>
                  </a:cubicBezTo>
                  <a:cubicBezTo>
                    <a:pt x="4060" y="19"/>
                    <a:pt x="3934" y="1"/>
                    <a:pt x="3808" y="1"/>
                  </a:cubicBezTo>
                  <a:cubicBezTo>
                    <a:pt x="3789" y="1"/>
                    <a:pt x="3771" y="2"/>
                    <a:pt x="3752" y="2"/>
                  </a:cubicBezTo>
                  <a:cubicBezTo>
                    <a:pt x="3691" y="1"/>
                    <a:pt x="3632" y="0"/>
                    <a:pt x="3572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969997" y="3152609"/>
              <a:ext cx="474260" cy="514744"/>
            </a:xfrm>
            <a:custGeom>
              <a:avLst/>
              <a:gdLst/>
              <a:ahLst/>
              <a:cxnLst/>
              <a:rect l="l" t="t" r="r" b="b"/>
              <a:pathLst>
                <a:path w="3409" h="3700" extrusionOk="0">
                  <a:moveTo>
                    <a:pt x="713" y="1"/>
                  </a:moveTo>
                  <a:cubicBezTo>
                    <a:pt x="656" y="1"/>
                    <a:pt x="602" y="40"/>
                    <a:pt x="593" y="101"/>
                  </a:cubicBezTo>
                  <a:cubicBezTo>
                    <a:pt x="526" y="409"/>
                    <a:pt x="442" y="747"/>
                    <a:pt x="381" y="1050"/>
                  </a:cubicBezTo>
                  <a:cubicBezTo>
                    <a:pt x="236" y="1805"/>
                    <a:pt x="146" y="2433"/>
                    <a:pt x="19" y="3164"/>
                  </a:cubicBezTo>
                  <a:cubicBezTo>
                    <a:pt x="13" y="3195"/>
                    <a:pt x="7" y="3231"/>
                    <a:pt x="1" y="3267"/>
                  </a:cubicBezTo>
                  <a:lnTo>
                    <a:pt x="61" y="3291"/>
                  </a:lnTo>
                  <a:cubicBezTo>
                    <a:pt x="412" y="3421"/>
                    <a:pt x="1023" y="3700"/>
                    <a:pt x="1704" y="3700"/>
                  </a:cubicBezTo>
                  <a:cubicBezTo>
                    <a:pt x="1750" y="3700"/>
                    <a:pt x="1797" y="3699"/>
                    <a:pt x="1844" y="3696"/>
                  </a:cubicBezTo>
                  <a:cubicBezTo>
                    <a:pt x="2387" y="3660"/>
                    <a:pt x="2913" y="3533"/>
                    <a:pt x="3408" y="3309"/>
                  </a:cubicBezTo>
                  <a:lnTo>
                    <a:pt x="3402" y="3231"/>
                  </a:lnTo>
                  <a:cubicBezTo>
                    <a:pt x="3312" y="2614"/>
                    <a:pt x="3221" y="1998"/>
                    <a:pt x="3131" y="1370"/>
                  </a:cubicBezTo>
                  <a:cubicBezTo>
                    <a:pt x="3070" y="965"/>
                    <a:pt x="3016" y="554"/>
                    <a:pt x="2961" y="149"/>
                  </a:cubicBezTo>
                  <a:lnTo>
                    <a:pt x="2798" y="53"/>
                  </a:lnTo>
                  <a:cubicBezTo>
                    <a:pt x="2635" y="125"/>
                    <a:pt x="2466" y="179"/>
                    <a:pt x="2297" y="216"/>
                  </a:cubicBezTo>
                  <a:cubicBezTo>
                    <a:pt x="2248" y="228"/>
                    <a:pt x="2206" y="234"/>
                    <a:pt x="2152" y="240"/>
                  </a:cubicBezTo>
                  <a:cubicBezTo>
                    <a:pt x="2031" y="258"/>
                    <a:pt x="1904" y="270"/>
                    <a:pt x="1777" y="270"/>
                  </a:cubicBezTo>
                  <a:cubicBezTo>
                    <a:pt x="1384" y="264"/>
                    <a:pt x="998" y="119"/>
                    <a:pt x="762" y="10"/>
                  </a:cubicBezTo>
                  <a:cubicBezTo>
                    <a:pt x="746" y="4"/>
                    <a:pt x="729" y="1"/>
                    <a:pt x="7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2"/>
            <p:cNvSpPr/>
            <p:nvPr/>
          </p:nvSpPr>
          <p:spPr>
            <a:xfrm>
              <a:off x="639733" y="2013660"/>
              <a:ext cx="1061764" cy="846267"/>
            </a:xfrm>
            <a:custGeom>
              <a:avLst/>
              <a:gdLst/>
              <a:ahLst/>
              <a:cxnLst/>
              <a:rect l="l" t="t" r="r" b="b"/>
              <a:pathLst>
                <a:path w="7632" h="6083" extrusionOk="0">
                  <a:moveTo>
                    <a:pt x="4053" y="0"/>
                  </a:moveTo>
                  <a:cubicBezTo>
                    <a:pt x="3199" y="0"/>
                    <a:pt x="2457" y="284"/>
                    <a:pt x="2157" y="415"/>
                  </a:cubicBezTo>
                  <a:lnTo>
                    <a:pt x="2151" y="397"/>
                  </a:lnTo>
                  <a:cubicBezTo>
                    <a:pt x="1070" y="669"/>
                    <a:pt x="363" y="1787"/>
                    <a:pt x="115" y="2862"/>
                  </a:cubicBezTo>
                  <a:cubicBezTo>
                    <a:pt x="97" y="2947"/>
                    <a:pt x="79" y="3031"/>
                    <a:pt x="60" y="3116"/>
                  </a:cubicBezTo>
                  <a:cubicBezTo>
                    <a:pt x="6" y="3436"/>
                    <a:pt x="0" y="3756"/>
                    <a:pt x="42" y="4077"/>
                  </a:cubicBezTo>
                  <a:cubicBezTo>
                    <a:pt x="48" y="4131"/>
                    <a:pt x="60" y="4179"/>
                    <a:pt x="67" y="4228"/>
                  </a:cubicBezTo>
                  <a:cubicBezTo>
                    <a:pt x="79" y="4288"/>
                    <a:pt x="97" y="4342"/>
                    <a:pt x="109" y="4397"/>
                  </a:cubicBezTo>
                  <a:cubicBezTo>
                    <a:pt x="163" y="4735"/>
                    <a:pt x="272" y="5279"/>
                    <a:pt x="719" y="5732"/>
                  </a:cubicBezTo>
                  <a:cubicBezTo>
                    <a:pt x="858" y="5871"/>
                    <a:pt x="1015" y="5986"/>
                    <a:pt x="1184" y="6083"/>
                  </a:cubicBezTo>
                  <a:cubicBezTo>
                    <a:pt x="1275" y="6058"/>
                    <a:pt x="1402" y="6028"/>
                    <a:pt x="1553" y="5986"/>
                  </a:cubicBezTo>
                  <a:cubicBezTo>
                    <a:pt x="2290" y="5738"/>
                    <a:pt x="2943" y="5291"/>
                    <a:pt x="3438" y="4687"/>
                  </a:cubicBezTo>
                  <a:cubicBezTo>
                    <a:pt x="3644" y="4427"/>
                    <a:pt x="3813" y="4137"/>
                    <a:pt x="3934" y="3829"/>
                  </a:cubicBezTo>
                  <a:cubicBezTo>
                    <a:pt x="4048" y="3515"/>
                    <a:pt x="4133" y="3188"/>
                    <a:pt x="4169" y="2856"/>
                  </a:cubicBezTo>
                  <a:cubicBezTo>
                    <a:pt x="4224" y="2361"/>
                    <a:pt x="4199" y="1865"/>
                    <a:pt x="4103" y="1382"/>
                  </a:cubicBezTo>
                  <a:lnTo>
                    <a:pt x="4103" y="1382"/>
                  </a:lnTo>
                  <a:cubicBezTo>
                    <a:pt x="4586" y="1690"/>
                    <a:pt x="5323" y="2010"/>
                    <a:pt x="5909" y="2234"/>
                  </a:cubicBezTo>
                  <a:cubicBezTo>
                    <a:pt x="6278" y="2379"/>
                    <a:pt x="6592" y="2493"/>
                    <a:pt x="6731" y="2542"/>
                  </a:cubicBezTo>
                  <a:lnTo>
                    <a:pt x="6804" y="2566"/>
                  </a:lnTo>
                  <a:cubicBezTo>
                    <a:pt x="6804" y="2566"/>
                    <a:pt x="6906" y="2874"/>
                    <a:pt x="6894" y="2929"/>
                  </a:cubicBezTo>
                  <a:cubicBezTo>
                    <a:pt x="6882" y="2983"/>
                    <a:pt x="7245" y="3418"/>
                    <a:pt x="7245" y="3418"/>
                  </a:cubicBezTo>
                  <a:lnTo>
                    <a:pt x="7227" y="2892"/>
                  </a:lnTo>
                  <a:cubicBezTo>
                    <a:pt x="7227" y="2892"/>
                    <a:pt x="7631" y="2886"/>
                    <a:pt x="7353" y="2300"/>
                  </a:cubicBezTo>
                  <a:cubicBezTo>
                    <a:pt x="7239" y="2071"/>
                    <a:pt x="7100" y="1859"/>
                    <a:pt x="6943" y="1660"/>
                  </a:cubicBezTo>
                  <a:cubicBezTo>
                    <a:pt x="6798" y="1472"/>
                    <a:pt x="6610" y="1249"/>
                    <a:pt x="6375" y="995"/>
                  </a:cubicBezTo>
                  <a:cubicBezTo>
                    <a:pt x="5670" y="228"/>
                    <a:pt x="4817" y="0"/>
                    <a:pt x="4053" y="0"/>
                  </a:cubicBezTo>
                  <a:close/>
                </a:path>
              </a:pathLst>
            </a:custGeom>
            <a:solidFill>
              <a:srgbClr val="B15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2"/>
            <p:cNvSpPr/>
            <p:nvPr/>
          </p:nvSpPr>
          <p:spPr>
            <a:xfrm>
              <a:off x="1075030" y="3152331"/>
              <a:ext cx="278379" cy="104618"/>
            </a:xfrm>
            <a:custGeom>
              <a:avLst/>
              <a:gdLst/>
              <a:ahLst/>
              <a:cxnLst/>
              <a:rect l="l" t="t" r="r" b="b"/>
              <a:pathLst>
                <a:path w="2001" h="752" extrusionOk="0">
                  <a:moveTo>
                    <a:pt x="1" y="0"/>
                  </a:moveTo>
                  <a:lnTo>
                    <a:pt x="1" y="0"/>
                  </a:lnTo>
                  <a:cubicBezTo>
                    <a:pt x="7" y="393"/>
                    <a:pt x="430" y="725"/>
                    <a:pt x="968" y="749"/>
                  </a:cubicBezTo>
                  <a:cubicBezTo>
                    <a:pt x="993" y="751"/>
                    <a:pt x="1019" y="752"/>
                    <a:pt x="1044" y="752"/>
                  </a:cubicBezTo>
                  <a:cubicBezTo>
                    <a:pt x="1547" y="752"/>
                    <a:pt x="1955" y="471"/>
                    <a:pt x="2001" y="109"/>
                  </a:cubicBezTo>
                  <a:cubicBezTo>
                    <a:pt x="1868" y="103"/>
                    <a:pt x="1729" y="97"/>
                    <a:pt x="1596" y="91"/>
                  </a:cubicBezTo>
                  <a:cubicBezTo>
                    <a:pt x="1052" y="67"/>
                    <a:pt x="521" y="36"/>
                    <a:pt x="1" y="0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2"/>
            <p:cNvSpPr/>
            <p:nvPr/>
          </p:nvSpPr>
          <p:spPr>
            <a:xfrm>
              <a:off x="1491963" y="2502238"/>
              <a:ext cx="102810" cy="92932"/>
            </a:xfrm>
            <a:custGeom>
              <a:avLst/>
              <a:gdLst/>
              <a:ahLst/>
              <a:cxnLst/>
              <a:rect l="l" t="t" r="r" b="b"/>
              <a:pathLst>
                <a:path w="739" h="668" extrusionOk="0">
                  <a:moveTo>
                    <a:pt x="374" y="0"/>
                  </a:moveTo>
                  <a:cubicBezTo>
                    <a:pt x="343" y="0"/>
                    <a:pt x="311" y="5"/>
                    <a:pt x="279" y="15"/>
                  </a:cubicBezTo>
                  <a:cubicBezTo>
                    <a:pt x="98" y="63"/>
                    <a:pt x="1" y="250"/>
                    <a:pt x="49" y="426"/>
                  </a:cubicBezTo>
                  <a:cubicBezTo>
                    <a:pt x="95" y="571"/>
                    <a:pt x="228" y="667"/>
                    <a:pt x="372" y="667"/>
                  </a:cubicBezTo>
                  <a:cubicBezTo>
                    <a:pt x="401" y="667"/>
                    <a:pt x="431" y="663"/>
                    <a:pt x="460" y="655"/>
                  </a:cubicBezTo>
                  <a:cubicBezTo>
                    <a:pt x="641" y="601"/>
                    <a:pt x="738" y="420"/>
                    <a:pt x="690" y="238"/>
                  </a:cubicBezTo>
                  <a:cubicBezTo>
                    <a:pt x="645" y="95"/>
                    <a:pt x="516" y="0"/>
                    <a:pt x="3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2"/>
            <p:cNvSpPr/>
            <p:nvPr/>
          </p:nvSpPr>
          <p:spPr>
            <a:xfrm>
              <a:off x="1487789" y="2534513"/>
              <a:ext cx="192681" cy="212854"/>
            </a:xfrm>
            <a:custGeom>
              <a:avLst/>
              <a:gdLst/>
              <a:ahLst/>
              <a:cxnLst/>
              <a:rect l="l" t="t" r="r" b="b"/>
              <a:pathLst>
                <a:path w="1385" h="1530" extrusionOk="0">
                  <a:moveTo>
                    <a:pt x="1191" y="0"/>
                  </a:moveTo>
                  <a:cubicBezTo>
                    <a:pt x="1034" y="0"/>
                    <a:pt x="883" y="18"/>
                    <a:pt x="732" y="61"/>
                  </a:cubicBezTo>
                  <a:cubicBezTo>
                    <a:pt x="526" y="109"/>
                    <a:pt x="339" y="212"/>
                    <a:pt x="188" y="357"/>
                  </a:cubicBezTo>
                  <a:cubicBezTo>
                    <a:pt x="73" y="465"/>
                    <a:pt x="7" y="617"/>
                    <a:pt x="1" y="774"/>
                  </a:cubicBezTo>
                  <a:cubicBezTo>
                    <a:pt x="7" y="919"/>
                    <a:pt x="67" y="1058"/>
                    <a:pt x="170" y="1160"/>
                  </a:cubicBezTo>
                  <a:cubicBezTo>
                    <a:pt x="200" y="1191"/>
                    <a:pt x="236" y="1227"/>
                    <a:pt x="273" y="1257"/>
                  </a:cubicBezTo>
                  <a:cubicBezTo>
                    <a:pt x="333" y="1299"/>
                    <a:pt x="387" y="1336"/>
                    <a:pt x="454" y="1366"/>
                  </a:cubicBezTo>
                  <a:cubicBezTo>
                    <a:pt x="672" y="1475"/>
                    <a:pt x="917" y="1529"/>
                    <a:pt x="1164" y="1529"/>
                  </a:cubicBezTo>
                  <a:cubicBezTo>
                    <a:pt x="1177" y="1529"/>
                    <a:pt x="1190" y="1529"/>
                    <a:pt x="1203" y="1529"/>
                  </a:cubicBezTo>
                  <a:cubicBezTo>
                    <a:pt x="1245" y="1529"/>
                    <a:pt x="1288" y="1523"/>
                    <a:pt x="1330" y="1523"/>
                  </a:cubicBezTo>
                  <a:cubicBezTo>
                    <a:pt x="1354" y="1378"/>
                    <a:pt x="1372" y="1233"/>
                    <a:pt x="1384" y="1082"/>
                  </a:cubicBezTo>
                  <a:cubicBezTo>
                    <a:pt x="1372" y="949"/>
                    <a:pt x="1360" y="804"/>
                    <a:pt x="1330" y="647"/>
                  </a:cubicBezTo>
                  <a:lnTo>
                    <a:pt x="1324" y="617"/>
                  </a:lnTo>
                  <a:cubicBezTo>
                    <a:pt x="1306" y="508"/>
                    <a:pt x="1282" y="387"/>
                    <a:pt x="1257" y="266"/>
                  </a:cubicBezTo>
                  <a:cubicBezTo>
                    <a:pt x="1245" y="224"/>
                    <a:pt x="1239" y="188"/>
                    <a:pt x="1233" y="151"/>
                  </a:cubicBezTo>
                  <a:cubicBezTo>
                    <a:pt x="1215" y="97"/>
                    <a:pt x="1203" y="49"/>
                    <a:pt x="1191" y="0"/>
                  </a:cubicBezTo>
                  <a:close/>
                </a:path>
              </a:pathLst>
            </a:custGeom>
            <a:solidFill>
              <a:srgbClr val="E51F38">
                <a:alpha val="12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2"/>
            <p:cNvSpPr/>
            <p:nvPr/>
          </p:nvSpPr>
          <p:spPr>
            <a:xfrm>
              <a:off x="918802" y="2709904"/>
              <a:ext cx="333749" cy="213549"/>
            </a:xfrm>
            <a:custGeom>
              <a:avLst/>
              <a:gdLst/>
              <a:ahLst/>
              <a:cxnLst/>
              <a:rect l="l" t="t" r="r" b="b"/>
              <a:pathLst>
                <a:path w="2399" h="1535" extrusionOk="0">
                  <a:moveTo>
                    <a:pt x="1196" y="0"/>
                  </a:moveTo>
                  <a:cubicBezTo>
                    <a:pt x="538" y="6"/>
                    <a:pt x="0" y="351"/>
                    <a:pt x="6" y="774"/>
                  </a:cubicBezTo>
                  <a:cubicBezTo>
                    <a:pt x="6" y="1197"/>
                    <a:pt x="544" y="1535"/>
                    <a:pt x="1209" y="1535"/>
                  </a:cubicBezTo>
                  <a:cubicBezTo>
                    <a:pt x="1867" y="1529"/>
                    <a:pt x="2399" y="1184"/>
                    <a:pt x="2399" y="761"/>
                  </a:cubicBezTo>
                  <a:cubicBezTo>
                    <a:pt x="2393" y="339"/>
                    <a:pt x="1855" y="0"/>
                    <a:pt x="1196" y="0"/>
                  </a:cubicBezTo>
                  <a:close/>
                </a:path>
              </a:pathLst>
            </a:custGeom>
            <a:solidFill>
              <a:srgbClr val="E51F38">
                <a:alpha val="12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2"/>
            <p:cNvSpPr/>
            <p:nvPr/>
          </p:nvSpPr>
          <p:spPr>
            <a:xfrm>
              <a:off x="1132207" y="2617010"/>
              <a:ext cx="109627" cy="92793"/>
            </a:xfrm>
            <a:custGeom>
              <a:avLst/>
              <a:gdLst/>
              <a:ahLst/>
              <a:cxnLst/>
              <a:rect l="l" t="t" r="r" b="b"/>
              <a:pathLst>
                <a:path w="788" h="667" extrusionOk="0">
                  <a:moveTo>
                    <a:pt x="376" y="1"/>
                  </a:moveTo>
                  <a:cubicBezTo>
                    <a:pt x="342" y="1"/>
                    <a:pt x="308" y="6"/>
                    <a:pt x="273" y="17"/>
                  </a:cubicBezTo>
                  <a:cubicBezTo>
                    <a:pt x="97" y="78"/>
                    <a:pt x="1" y="265"/>
                    <a:pt x="55" y="440"/>
                  </a:cubicBezTo>
                  <a:cubicBezTo>
                    <a:pt x="104" y="589"/>
                    <a:pt x="238" y="666"/>
                    <a:pt x="373" y="666"/>
                  </a:cubicBezTo>
                  <a:cubicBezTo>
                    <a:pt x="491" y="666"/>
                    <a:pt x="609" y="607"/>
                    <a:pt x="671" y="483"/>
                  </a:cubicBezTo>
                  <a:cubicBezTo>
                    <a:pt x="788" y="256"/>
                    <a:pt x="608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2"/>
            <p:cNvSpPr/>
            <p:nvPr/>
          </p:nvSpPr>
          <p:spPr>
            <a:xfrm>
              <a:off x="1434925" y="2410421"/>
              <a:ext cx="148024" cy="80411"/>
            </a:xfrm>
            <a:custGeom>
              <a:avLst/>
              <a:gdLst/>
              <a:ahLst/>
              <a:cxnLst/>
              <a:rect l="l" t="t" r="r" b="b"/>
              <a:pathLst>
                <a:path w="1064" h="578" extrusionOk="0">
                  <a:moveTo>
                    <a:pt x="518" y="0"/>
                  </a:moveTo>
                  <a:cubicBezTo>
                    <a:pt x="225" y="0"/>
                    <a:pt x="0" y="415"/>
                    <a:pt x="0" y="415"/>
                  </a:cubicBezTo>
                  <a:cubicBezTo>
                    <a:pt x="154" y="277"/>
                    <a:pt x="303" y="228"/>
                    <a:pt x="439" y="228"/>
                  </a:cubicBezTo>
                  <a:cubicBezTo>
                    <a:pt x="799" y="228"/>
                    <a:pt x="1063" y="578"/>
                    <a:pt x="1063" y="578"/>
                  </a:cubicBezTo>
                  <a:cubicBezTo>
                    <a:pt x="880" y="139"/>
                    <a:pt x="688" y="0"/>
                    <a:pt x="518" y="0"/>
                  </a:cubicBezTo>
                  <a:close/>
                </a:path>
              </a:pathLst>
            </a:custGeom>
            <a:solidFill>
              <a:srgbClr val="793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2"/>
            <p:cNvSpPr/>
            <p:nvPr/>
          </p:nvSpPr>
          <p:spPr>
            <a:xfrm>
              <a:off x="1067935" y="2463564"/>
              <a:ext cx="142598" cy="93767"/>
            </a:xfrm>
            <a:custGeom>
              <a:avLst/>
              <a:gdLst/>
              <a:ahLst/>
              <a:cxnLst/>
              <a:rect l="l" t="t" r="r" b="b"/>
              <a:pathLst>
                <a:path w="1025" h="674" extrusionOk="0">
                  <a:moveTo>
                    <a:pt x="438" y="0"/>
                  </a:moveTo>
                  <a:cubicBezTo>
                    <a:pt x="0" y="0"/>
                    <a:pt x="28" y="673"/>
                    <a:pt x="28" y="673"/>
                  </a:cubicBezTo>
                  <a:cubicBezTo>
                    <a:pt x="149" y="281"/>
                    <a:pt x="430" y="191"/>
                    <a:pt x="663" y="191"/>
                  </a:cubicBezTo>
                  <a:cubicBezTo>
                    <a:pt x="861" y="191"/>
                    <a:pt x="1025" y="256"/>
                    <a:pt x="1025" y="256"/>
                  </a:cubicBezTo>
                  <a:cubicBezTo>
                    <a:pt x="769" y="71"/>
                    <a:pt x="579" y="0"/>
                    <a:pt x="438" y="0"/>
                  </a:cubicBezTo>
                  <a:close/>
                </a:path>
              </a:pathLst>
            </a:custGeom>
            <a:solidFill>
              <a:srgbClr val="7934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2"/>
            <p:cNvSpPr/>
            <p:nvPr/>
          </p:nvSpPr>
          <p:spPr>
            <a:xfrm>
              <a:off x="1386930" y="2550095"/>
              <a:ext cx="67334" cy="139955"/>
            </a:xfrm>
            <a:custGeom>
              <a:avLst/>
              <a:gdLst/>
              <a:ahLst/>
              <a:cxnLst/>
              <a:rect l="l" t="t" r="r" b="b"/>
              <a:pathLst>
                <a:path w="484" h="1006" extrusionOk="0">
                  <a:moveTo>
                    <a:pt x="89" y="0"/>
                  </a:moveTo>
                  <a:cubicBezTo>
                    <a:pt x="67" y="0"/>
                    <a:pt x="44" y="20"/>
                    <a:pt x="55" y="45"/>
                  </a:cubicBezTo>
                  <a:cubicBezTo>
                    <a:pt x="85" y="166"/>
                    <a:pt x="31" y="293"/>
                    <a:pt x="55" y="414"/>
                  </a:cubicBezTo>
                  <a:cubicBezTo>
                    <a:pt x="61" y="511"/>
                    <a:pt x="134" y="595"/>
                    <a:pt x="230" y="619"/>
                  </a:cubicBezTo>
                  <a:cubicBezTo>
                    <a:pt x="279" y="625"/>
                    <a:pt x="339" y="613"/>
                    <a:pt x="375" y="662"/>
                  </a:cubicBezTo>
                  <a:cubicBezTo>
                    <a:pt x="393" y="698"/>
                    <a:pt x="399" y="746"/>
                    <a:pt x="381" y="788"/>
                  </a:cubicBezTo>
                  <a:cubicBezTo>
                    <a:pt x="333" y="915"/>
                    <a:pt x="164" y="921"/>
                    <a:pt x="55" y="927"/>
                  </a:cubicBezTo>
                  <a:cubicBezTo>
                    <a:pt x="1" y="934"/>
                    <a:pt x="7" y="1006"/>
                    <a:pt x="55" y="1006"/>
                  </a:cubicBezTo>
                  <a:cubicBezTo>
                    <a:pt x="188" y="994"/>
                    <a:pt x="345" y="982"/>
                    <a:pt x="430" y="867"/>
                  </a:cubicBezTo>
                  <a:cubicBezTo>
                    <a:pt x="484" y="782"/>
                    <a:pt x="484" y="668"/>
                    <a:pt x="418" y="589"/>
                  </a:cubicBezTo>
                  <a:cubicBezTo>
                    <a:pt x="375" y="563"/>
                    <a:pt x="324" y="546"/>
                    <a:pt x="276" y="546"/>
                  </a:cubicBezTo>
                  <a:cubicBezTo>
                    <a:pt x="269" y="546"/>
                    <a:pt x="261" y="546"/>
                    <a:pt x="254" y="547"/>
                  </a:cubicBezTo>
                  <a:cubicBezTo>
                    <a:pt x="188" y="535"/>
                    <a:pt x="140" y="486"/>
                    <a:pt x="134" y="426"/>
                  </a:cubicBezTo>
                  <a:cubicBezTo>
                    <a:pt x="97" y="293"/>
                    <a:pt x="158" y="160"/>
                    <a:pt x="121" y="27"/>
                  </a:cubicBezTo>
                  <a:cubicBezTo>
                    <a:pt x="117" y="8"/>
                    <a:pt x="103" y="0"/>
                    <a:pt x="89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2"/>
            <p:cNvSpPr/>
            <p:nvPr/>
          </p:nvSpPr>
          <p:spPr>
            <a:xfrm>
              <a:off x="1210390" y="2661388"/>
              <a:ext cx="350722" cy="190594"/>
            </a:xfrm>
            <a:custGeom>
              <a:avLst/>
              <a:gdLst/>
              <a:ahLst/>
              <a:cxnLst/>
              <a:rect l="l" t="t" r="r" b="b"/>
              <a:pathLst>
                <a:path w="2521" h="1370" extrusionOk="0">
                  <a:moveTo>
                    <a:pt x="2520" y="1"/>
                  </a:moveTo>
                  <a:cubicBezTo>
                    <a:pt x="2514" y="7"/>
                    <a:pt x="2460" y="55"/>
                    <a:pt x="2357" y="121"/>
                  </a:cubicBezTo>
                  <a:cubicBezTo>
                    <a:pt x="2056" y="325"/>
                    <a:pt x="1372" y="715"/>
                    <a:pt x="501" y="715"/>
                  </a:cubicBezTo>
                  <a:cubicBezTo>
                    <a:pt x="340" y="715"/>
                    <a:pt x="173" y="701"/>
                    <a:pt x="1" y="671"/>
                  </a:cubicBezTo>
                  <a:lnTo>
                    <a:pt x="1" y="671"/>
                  </a:lnTo>
                  <a:cubicBezTo>
                    <a:pt x="194" y="1004"/>
                    <a:pt x="520" y="1239"/>
                    <a:pt x="895" y="1330"/>
                  </a:cubicBezTo>
                  <a:cubicBezTo>
                    <a:pt x="998" y="1357"/>
                    <a:pt x="1103" y="1370"/>
                    <a:pt x="1209" y="1370"/>
                  </a:cubicBezTo>
                  <a:cubicBezTo>
                    <a:pt x="1364" y="1370"/>
                    <a:pt x="1518" y="1342"/>
                    <a:pt x="1662" y="1288"/>
                  </a:cubicBezTo>
                  <a:cubicBezTo>
                    <a:pt x="1832" y="1221"/>
                    <a:pt x="1977" y="1124"/>
                    <a:pt x="2103" y="1004"/>
                  </a:cubicBezTo>
                  <a:cubicBezTo>
                    <a:pt x="2369" y="738"/>
                    <a:pt x="2520" y="381"/>
                    <a:pt x="25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2"/>
            <p:cNvSpPr/>
            <p:nvPr/>
          </p:nvSpPr>
          <p:spPr>
            <a:xfrm>
              <a:off x="1210377" y="2674709"/>
              <a:ext cx="328045" cy="107365"/>
            </a:xfrm>
            <a:custGeom>
              <a:avLst/>
              <a:gdLst/>
              <a:ahLst/>
              <a:cxnLst/>
              <a:rect l="l" t="t" r="r" b="b"/>
              <a:pathLst>
                <a:path w="2358" h="760" extrusionOk="0">
                  <a:moveTo>
                    <a:pt x="2357" y="0"/>
                  </a:moveTo>
                  <a:cubicBezTo>
                    <a:pt x="2056" y="204"/>
                    <a:pt x="1372" y="594"/>
                    <a:pt x="501" y="594"/>
                  </a:cubicBezTo>
                  <a:cubicBezTo>
                    <a:pt x="340" y="594"/>
                    <a:pt x="173" y="580"/>
                    <a:pt x="1" y="550"/>
                  </a:cubicBezTo>
                  <a:lnTo>
                    <a:pt x="1" y="550"/>
                  </a:lnTo>
                  <a:cubicBezTo>
                    <a:pt x="1" y="550"/>
                    <a:pt x="287" y="759"/>
                    <a:pt x="833" y="759"/>
                  </a:cubicBezTo>
                  <a:cubicBezTo>
                    <a:pt x="1018" y="759"/>
                    <a:pt x="1232" y="735"/>
                    <a:pt x="1475" y="671"/>
                  </a:cubicBezTo>
                  <a:cubicBezTo>
                    <a:pt x="2236" y="466"/>
                    <a:pt x="2345" y="127"/>
                    <a:pt x="2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2"/>
            <p:cNvSpPr/>
            <p:nvPr/>
          </p:nvSpPr>
          <p:spPr>
            <a:xfrm>
              <a:off x="1334762" y="2786464"/>
              <a:ext cx="168323" cy="67910"/>
            </a:xfrm>
            <a:custGeom>
              <a:avLst/>
              <a:gdLst/>
              <a:ahLst/>
              <a:cxnLst/>
              <a:rect l="l" t="t" r="r" b="b"/>
              <a:pathLst>
                <a:path w="1210" h="471" extrusionOk="0">
                  <a:moveTo>
                    <a:pt x="827" y="1"/>
                  </a:moveTo>
                  <a:cubicBezTo>
                    <a:pt x="723" y="1"/>
                    <a:pt x="612" y="19"/>
                    <a:pt x="502" y="56"/>
                  </a:cubicBezTo>
                  <a:cubicBezTo>
                    <a:pt x="291" y="117"/>
                    <a:pt x="116" y="250"/>
                    <a:pt x="1" y="431"/>
                  </a:cubicBezTo>
                  <a:cubicBezTo>
                    <a:pt x="104" y="458"/>
                    <a:pt x="209" y="471"/>
                    <a:pt x="315" y="471"/>
                  </a:cubicBezTo>
                  <a:cubicBezTo>
                    <a:pt x="470" y="471"/>
                    <a:pt x="624" y="443"/>
                    <a:pt x="768" y="389"/>
                  </a:cubicBezTo>
                  <a:cubicBezTo>
                    <a:pt x="938" y="322"/>
                    <a:pt x="1083" y="225"/>
                    <a:pt x="1209" y="105"/>
                  </a:cubicBezTo>
                  <a:cubicBezTo>
                    <a:pt x="1110" y="37"/>
                    <a:pt x="975" y="1"/>
                    <a:pt x="8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2"/>
            <p:cNvSpPr/>
            <p:nvPr/>
          </p:nvSpPr>
          <p:spPr>
            <a:xfrm>
              <a:off x="728490" y="2758213"/>
              <a:ext cx="239982" cy="267528"/>
            </a:xfrm>
            <a:custGeom>
              <a:avLst/>
              <a:gdLst/>
              <a:ahLst/>
              <a:cxnLst/>
              <a:rect l="l" t="t" r="r" b="b"/>
              <a:pathLst>
                <a:path w="1725" h="1923" extrusionOk="0">
                  <a:moveTo>
                    <a:pt x="739" y="1"/>
                  </a:moveTo>
                  <a:cubicBezTo>
                    <a:pt x="587" y="1"/>
                    <a:pt x="437" y="123"/>
                    <a:pt x="317" y="465"/>
                  </a:cubicBezTo>
                  <a:cubicBezTo>
                    <a:pt x="1" y="1341"/>
                    <a:pt x="622" y="1923"/>
                    <a:pt x="1186" y="1923"/>
                  </a:cubicBezTo>
                  <a:cubicBezTo>
                    <a:pt x="1388" y="1923"/>
                    <a:pt x="1583" y="1848"/>
                    <a:pt x="1725" y="1685"/>
                  </a:cubicBezTo>
                  <a:lnTo>
                    <a:pt x="1586" y="1075"/>
                  </a:lnTo>
                  <a:cubicBezTo>
                    <a:pt x="1519" y="767"/>
                    <a:pt x="1374" y="483"/>
                    <a:pt x="1163" y="253"/>
                  </a:cubicBezTo>
                  <a:cubicBezTo>
                    <a:pt x="1035" y="114"/>
                    <a:pt x="886" y="1"/>
                    <a:pt x="739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2"/>
            <p:cNvSpPr/>
            <p:nvPr/>
          </p:nvSpPr>
          <p:spPr>
            <a:xfrm>
              <a:off x="774399" y="2921119"/>
              <a:ext cx="49527" cy="41875"/>
            </a:xfrm>
            <a:custGeom>
              <a:avLst/>
              <a:gdLst/>
              <a:ahLst/>
              <a:cxnLst/>
              <a:rect l="l" t="t" r="r" b="b"/>
              <a:pathLst>
                <a:path w="356" h="301" extrusionOk="0">
                  <a:moveTo>
                    <a:pt x="151" y="0"/>
                  </a:moveTo>
                  <a:cubicBezTo>
                    <a:pt x="71" y="0"/>
                    <a:pt x="5" y="65"/>
                    <a:pt x="5" y="146"/>
                  </a:cubicBezTo>
                  <a:cubicBezTo>
                    <a:pt x="1" y="238"/>
                    <a:pt x="75" y="301"/>
                    <a:pt x="153" y="301"/>
                  </a:cubicBezTo>
                  <a:cubicBezTo>
                    <a:pt x="187" y="301"/>
                    <a:pt x="223" y="288"/>
                    <a:pt x="253" y="260"/>
                  </a:cubicBezTo>
                  <a:cubicBezTo>
                    <a:pt x="355" y="170"/>
                    <a:pt x="295" y="7"/>
                    <a:pt x="162" y="1"/>
                  </a:cubicBezTo>
                  <a:cubicBezTo>
                    <a:pt x="158" y="0"/>
                    <a:pt x="155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2"/>
            <p:cNvSpPr/>
            <p:nvPr/>
          </p:nvSpPr>
          <p:spPr>
            <a:xfrm>
              <a:off x="824898" y="2970784"/>
              <a:ext cx="33528" cy="28241"/>
            </a:xfrm>
            <a:custGeom>
              <a:avLst/>
              <a:gdLst/>
              <a:ahLst/>
              <a:cxnLst/>
              <a:rect l="l" t="t" r="r" b="b"/>
              <a:pathLst>
                <a:path w="241" h="203" extrusionOk="0">
                  <a:moveTo>
                    <a:pt x="113" y="0"/>
                  </a:moveTo>
                  <a:cubicBezTo>
                    <a:pt x="53" y="0"/>
                    <a:pt x="4" y="42"/>
                    <a:pt x="4" y="97"/>
                  </a:cubicBezTo>
                  <a:cubicBezTo>
                    <a:pt x="0" y="160"/>
                    <a:pt x="51" y="202"/>
                    <a:pt x="105" y="202"/>
                  </a:cubicBezTo>
                  <a:cubicBezTo>
                    <a:pt x="129" y="202"/>
                    <a:pt x="153" y="194"/>
                    <a:pt x="174" y="175"/>
                  </a:cubicBezTo>
                  <a:cubicBezTo>
                    <a:pt x="240" y="115"/>
                    <a:pt x="204" y="6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2"/>
            <p:cNvSpPr/>
            <p:nvPr/>
          </p:nvSpPr>
          <p:spPr>
            <a:xfrm>
              <a:off x="800413" y="2838901"/>
              <a:ext cx="113383" cy="97662"/>
            </a:xfrm>
            <a:custGeom>
              <a:avLst/>
              <a:gdLst/>
              <a:ahLst/>
              <a:cxnLst/>
              <a:rect l="l" t="t" r="r" b="b"/>
              <a:pathLst>
                <a:path w="815" h="702" extrusionOk="0">
                  <a:moveTo>
                    <a:pt x="362" y="1"/>
                  </a:moveTo>
                  <a:cubicBezTo>
                    <a:pt x="250" y="1"/>
                    <a:pt x="139" y="43"/>
                    <a:pt x="53" y="120"/>
                  </a:cubicBezTo>
                  <a:cubicBezTo>
                    <a:pt x="1" y="173"/>
                    <a:pt x="55" y="253"/>
                    <a:pt x="116" y="253"/>
                  </a:cubicBezTo>
                  <a:cubicBezTo>
                    <a:pt x="131" y="253"/>
                    <a:pt x="147" y="247"/>
                    <a:pt x="162" y="235"/>
                  </a:cubicBezTo>
                  <a:cubicBezTo>
                    <a:pt x="221" y="181"/>
                    <a:pt x="290" y="154"/>
                    <a:pt x="364" y="154"/>
                  </a:cubicBezTo>
                  <a:cubicBezTo>
                    <a:pt x="389" y="154"/>
                    <a:pt x="415" y="157"/>
                    <a:pt x="440" y="163"/>
                  </a:cubicBezTo>
                  <a:cubicBezTo>
                    <a:pt x="313" y="241"/>
                    <a:pt x="235" y="374"/>
                    <a:pt x="217" y="525"/>
                  </a:cubicBezTo>
                  <a:cubicBezTo>
                    <a:pt x="217" y="578"/>
                    <a:pt x="257" y="605"/>
                    <a:pt x="295" y="605"/>
                  </a:cubicBezTo>
                  <a:cubicBezTo>
                    <a:pt x="332" y="605"/>
                    <a:pt x="368" y="581"/>
                    <a:pt x="368" y="531"/>
                  </a:cubicBezTo>
                  <a:lnTo>
                    <a:pt x="368" y="507"/>
                  </a:lnTo>
                  <a:lnTo>
                    <a:pt x="368" y="501"/>
                  </a:lnTo>
                  <a:cubicBezTo>
                    <a:pt x="368" y="495"/>
                    <a:pt x="368" y="495"/>
                    <a:pt x="368" y="495"/>
                  </a:cubicBezTo>
                  <a:cubicBezTo>
                    <a:pt x="374" y="477"/>
                    <a:pt x="380" y="459"/>
                    <a:pt x="386" y="447"/>
                  </a:cubicBezTo>
                  <a:cubicBezTo>
                    <a:pt x="386" y="435"/>
                    <a:pt x="392" y="428"/>
                    <a:pt x="398" y="416"/>
                  </a:cubicBezTo>
                  <a:cubicBezTo>
                    <a:pt x="398" y="416"/>
                    <a:pt x="398" y="410"/>
                    <a:pt x="404" y="410"/>
                  </a:cubicBezTo>
                  <a:cubicBezTo>
                    <a:pt x="410" y="392"/>
                    <a:pt x="422" y="380"/>
                    <a:pt x="428" y="362"/>
                  </a:cubicBezTo>
                  <a:lnTo>
                    <a:pt x="434" y="356"/>
                  </a:lnTo>
                  <a:lnTo>
                    <a:pt x="440" y="350"/>
                  </a:lnTo>
                  <a:lnTo>
                    <a:pt x="440" y="356"/>
                  </a:lnTo>
                  <a:cubicBezTo>
                    <a:pt x="440" y="350"/>
                    <a:pt x="452" y="338"/>
                    <a:pt x="452" y="332"/>
                  </a:cubicBezTo>
                  <a:cubicBezTo>
                    <a:pt x="470" y="320"/>
                    <a:pt x="482" y="314"/>
                    <a:pt x="495" y="302"/>
                  </a:cubicBezTo>
                  <a:cubicBezTo>
                    <a:pt x="501" y="296"/>
                    <a:pt x="501" y="296"/>
                    <a:pt x="507" y="290"/>
                  </a:cubicBezTo>
                  <a:cubicBezTo>
                    <a:pt x="513" y="290"/>
                    <a:pt x="519" y="283"/>
                    <a:pt x="525" y="277"/>
                  </a:cubicBezTo>
                  <a:cubicBezTo>
                    <a:pt x="543" y="271"/>
                    <a:pt x="561" y="265"/>
                    <a:pt x="573" y="253"/>
                  </a:cubicBezTo>
                  <a:cubicBezTo>
                    <a:pt x="579" y="253"/>
                    <a:pt x="585" y="253"/>
                    <a:pt x="585" y="247"/>
                  </a:cubicBezTo>
                  <a:cubicBezTo>
                    <a:pt x="615" y="290"/>
                    <a:pt x="640" y="338"/>
                    <a:pt x="652" y="386"/>
                  </a:cubicBezTo>
                  <a:cubicBezTo>
                    <a:pt x="664" y="453"/>
                    <a:pt x="658" y="525"/>
                    <a:pt x="621" y="586"/>
                  </a:cubicBezTo>
                  <a:cubicBezTo>
                    <a:pt x="603" y="622"/>
                    <a:pt x="609" y="670"/>
                    <a:pt x="646" y="688"/>
                  </a:cubicBezTo>
                  <a:cubicBezTo>
                    <a:pt x="659" y="697"/>
                    <a:pt x="674" y="701"/>
                    <a:pt x="688" y="701"/>
                  </a:cubicBezTo>
                  <a:cubicBezTo>
                    <a:pt x="713" y="701"/>
                    <a:pt x="737" y="689"/>
                    <a:pt x="748" y="670"/>
                  </a:cubicBezTo>
                  <a:cubicBezTo>
                    <a:pt x="797" y="586"/>
                    <a:pt x="815" y="489"/>
                    <a:pt x="803" y="392"/>
                  </a:cubicBezTo>
                  <a:cubicBezTo>
                    <a:pt x="785" y="229"/>
                    <a:pt x="676" y="84"/>
                    <a:pt x="519" y="30"/>
                  </a:cubicBezTo>
                  <a:cubicBezTo>
                    <a:pt x="468" y="10"/>
                    <a:pt x="415" y="1"/>
                    <a:pt x="362" y="1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2"/>
            <p:cNvSpPr/>
            <p:nvPr/>
          </p:nvSpPr>
          <p:spPr>
            <a:xfrm>
              <a:off x="851469" y="2908459"/>
              <a:ext cx="139" cy="1113"/>
            </a:xfrm>
            <a:custGeom>
              <a:avLst/>
              <a:gdLst/>
              <a:ahLst/>
              <a:cxnLst/>
              <a:rect l="l" t="t" r="r" b="b"/>
              <a:pathLst>
                <a:path w="1" h="8" extrusionOk="0">
                  <a:moveTo>
                    <a:pt x="1" y="1"/>
                  </a:moveTo>
                  <a:lnTo>
                    <a:pt x="1" y="1"/>
                  </a:lnTo>
                  <a:lnTo>
                    <a:pt x="1" y="7"/>
                  </a:lnTo>
                  <a:lnTo>
                    <a:pt x="1" y="7"/>
                  </a:ln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2"/>
            <p:cNvSpPr/>
            <p:nvPr/>
          </p:nvSpPr>
          <p:spPr>
            <a:xfrm>
              <a:off x="870806" y="2879106"/>
              <a:ext cx="139" cy="13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2"/>
            <p:cNvSpPr/>
            <p:nvPr/>
          </p:nvSpPr>
          <p:spPr>
            <a:xfrm>
              <a:off x="859955" y="2960628"/>
              <a:ext cx="134529" cy="142181"/>
            </a:xfrm>
            <a:custGeom>
              <a:avLst/>
              <a:gdLst/>
              <a:ahLst/>
              <a:cxnLst/>
              <a:rect l="l" t="t" r="r" b="b"/>
              <a:pathLst>
                <a:path w="967" h="1022" extrusionOk="0">
                  <a:moveTo>
                    <a:pt x="725" y="1"/>
                  </a:moveTo>
                  <a:lnTo>
                    <a:pt x="411" y="254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224" y="418"/>
                  </a:lnTo>
                  <a:lnTo>
                    <a:pt x="0" y="738"/>
                  </a:lnTo>
                  <a:lnTo>
                    <a:pt x="0" y="738"/>
                  </a:lnTo>
                  <a:lnTo>
                    <a:pt x="338" y="695"/>
                  </a:lnTo>
                  <a:lnTo>
                    <a:pt x="598" y="1022"/>
                  </a:lnTo>
                  <a:lnTo>
                    <a:pt x="598" y="677"/>
                  </a:lnTo>
                  <a:lnTo>
                    <a:pt x="967" y="623"/>
                  </a:lnTo>
                  <a:lnTo>
                    <a:pt x="635" y="387"/>
                  </a:lnTo>
                  <a:lnTo>
                    <a:pt x="7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2"/>
            <p:cNvSpPr/>
            <p:nvPr/>
          </p:nvSpPr>
          <p:spPr>
            <a:xfrm>
              <a:off x="969162" y="3150662"/>
              <a:ext cx="480103" cy="578183"/>
            </a:xfrm>
            <a:custGeom>
              <a:avLst/>
              <a:gdLst/>
              <a:ahLst/>
              <a:cxnLst/>
              <a:rect l="l" t="t" r="r" b="b"/>
              <a:pathLst>
                <a:path w="3451" h="4156" extrusionOk="0">
                  <a:moveTo>
                    <a:pt x="3179" y="0"/>
                  </a:moveTo>
                  <a:lnTo>
                    <a:pt x="2949" y="55"/>
                  </a:lnTo>
                  <a:lnTo>
                    <a:pt x="2798" y="91"/>
                  </a:lnTo>
                  <a:lnTo>
                    <a:pt x="2913" y="1378"/>
                  </a:lnTo>
                  <a:lnTo>
                    <a:pt x="2550" y="1529"/>
                  </a:lnTo>
                  <a:lnTo>
                    <a:pt x="2550" y="1529"/>
                  </a:lnTo>
                  <a:lnTo>
                    <a:pt x="2599" y="290"/>
                  </a:lnTo>
                  <a:lnTo>
                    <a:pt x="2303" y="236"/>
                  </a:lnTo>
                  <a:lnTo>
                    <a:pt x="2206" y="218"/>
                  </a:lnTo>
                  <a:lnTo>
                    <a:pt x="2158" y="260"/>
                  </a:lnTo>
                  <a:lnTo>
                    <a:pt x="2037" y="363"/>
                  </a:lnTo>
                  <a:lnTo>
                    <a:pt x="1868" y="2260"/>
                  </a:lnTo>
                  <a:cubicBezTo>
                    <a:pt x="1819" y="2792"/>
                    <a:pt x="1366" y="3070"/>
                    <a:pt x="1040" y="3112"/>
                  </a:cubicBezTo>
                  <a:cubicBezTo>
                    <a:pt x="743" y="3160"/>
                    <a:pt x="445" y="3179"/>
                    <a:pt x="148" y="3179"/>
                  </a:cubicBezTo>
                  <a:cubicBezTo>
                    <a:pt x="107" y="3179"/>
                    <a:pt x="66" y="3179"/>
                    <a:pt x="25" y="3178"/>
                  </a:cubicBezTo>
                  <a:lnTo>
                    <a:pt x="25" y="3178"/>
                  </a:lnTo>
                  <a:cubicBezTo>
                    <a:pt x="1" y="3287"/>
                    <a:pt x="7" y="3396"/>
                    <a:pt x="43" y="3505"/>
                  </a:cubicBezTo>
                  <a:cubicBezTo>
                    <a:pt x="405" y="3789"/>
                    <a:pt x="828" y="3988"/>
                    <a:pt x="1282" y="4085"/>
                  </a:cubicBezTo>
                  <a:cubicBezTo>
                    <a:pt x="1527" y="4135"/>
                    <a:pt x="1750" y="4155"/>
                    <a:pt x="1954" y="4155"/>
                  </a:cubicBezTo>
                  <a:cubicBezTo>
                    <a:pt x="2833" y="4155"/>
                    <a:pt x="3323" y="3767"/>
                    <a:pt x="3451" y="3674"/>
                  </a:cubicBezTo>
                  <a:lnTo>
                    <a:pt x="3421" y="3329"/>
                  </a:lnTo>
                  <a:lnTo>
                    <a:pt x="317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943147" y="4282794"/>
              <a:ext cx="280883" cy="56483"/>
            </a:xfrm>
            <a:custGeom>
              <a:avLst/>
              <a:gdLst/>
              <a:ahLst/>
              <a:cxnLst/>
              <a:rect l="l" t="t" r="r" b="b"/>
              <a:pathLst>
                <a:path w="2019" h="406" extrusionOk="0">
                  <a:moveTo>
                    <a:pt x="43" y="1"/>
                  </a:moveTo>
                  <a:lnTo>
                    <a:pt x="0" y="67"/>
                  </a:lnTo>
                  <a:cubicBezTo>
                    <a:pt x="333" y="291"/>
                    <a:pt x="725" y="406"/>
                    <a:pt x="1130" y="406"/>
                  </a:cubicBezTo>
                  <a:cubicBezTo>
                    <a:pt x="1438" y="406"/>
                    <a:pt x="1747" y="333"/>
                    <a:pt x="2018" y="200"/>
                  </a:cubicBezTo>
                  <a:lnTo>
                    <a:pt x="1988" y="134"/>
                  </a:lnTo>
                  <a:cubicBezTo>
                    <a:pt x="1715" y="265"/>
                    <a:pt x="1422" y="330"/>
                    <a:pt x="1130" y="330"/>
                  </a:cubicBezTo>
                  <a:cubicBezTo>
                    <a:pt x="749" y="330"/>
                    <a:pt x="371" y="220"/>
                    <a:pt x="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2"/>
            <p:cNvSpPr/>
            <p:nvPr/>
          </p:nvSpPr>
          <p:spPr>
            <a:xfrm>
              <a:off x="1306242" y="4261787"/>
              <a:ext cx="280049" cy="69977"/>
            </a:xfrm>
            <a:custGeom>
              <a:avLst/>
              <a:gdLst/>
              <a:ahLst/>
              <a:cxnLst/>
              <a:rect l="l" t="t" r="r" b="b"/>
              <a:pathLst>
                <a:path w="2013" h="503" extrusionOk="0">
                  <a:moveTo>
                    <a:pt x="1994" y="1"/>
                  </a:moveTo>
                  <a:cubicBezTo>
                    <a:pt x="1575" y="282"/>
                    <a:pt x="1085" y="427"/>
                    <a:pt x="590" y="427"/>
                  </a:cubicBezTo>
                  <a:cubicBezTo>
                    <a:pt x="393" y="427"/>
                    <a:pt x="195" y="404"/>
                    <a:pt x="1" y="357"/>
                  </a:cubicBezTo>
                  <a:lnTo>
                    <a:pt x="1" y="357"/>
                  </a:lnTo>
                  <a:cubicBezTo>
                    <a:pt x="1" y="382"/>
                    <a:pt x="7" y="412"/>
                    <a:pt x="13" y="436"/>
                  </a:cubicBezTo>
                  <a:cubicBezTo>
                    <a:pt x="200" y="484"/>
                    <a:pt x="393" y="502"/>
                    <a:pt x="587" y="502"/>
                  </a:cubicBezTo>
                  <a:cubicBezTo>
                    <a:pt x="1094" y="502"/>
                    <a:pt x="1584" y="357"/>
                    <a:pt x="2013" y="79"/>
                  </a:cubicBezTo>
                  <a:lnTo>
                    <a:pt x="199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2"/>
            <p:cNvSpPr/>
            <p:nvPr/>
          </p:nvSpPr>
          <p:spPr>
            <a:xfrm>
              <a:off x="979317" y="3713806"/>
              <a:ext cx="63160" cy="612963"/>
            </a:xfrm>
            <a:custGeom>
              <a:avLst/>
              <a:gdLst/>
              <a:ahLst/>
              <a:cxnLst/>
              <a:rect l="l" t="t" r="r" b="b"/>
              <a:pathLst>
                <a:path w="454" h="4406" extrusionOk="0">
                  <a:moveTo>
                    <a:pt x="381" y="0"/>
                  </a:moveTo>
                  <a:lnTo>
                    <a:pt x="163" y="2949"/>
                  </a:lnTo>
                  <a:cubicBezTo>
                    <a:pt x="48" y="3040"/>
                    <a:pt x="0" y="3185"/>
                    <a:pt x="24" y="3330"/>
                  </a:cubicBezTo>
                  <a:cubicBezTo>
                    <a:pt x="36" y="3402"/>
                    <a:pt x="91" y="3457"/>
                    <a:pt x="163" y="3481"/>
                  </a:cubicBezTo>
                  <a:cubicBezTo>
                    <a:pt x="163" y="3626"/>
                    <a:pt x="157" y="3765"/>
                    <a:pt x="151" y="3928"/>
                  </a:cubicBezTo>
                  <a:cubicBezTo>
                    <a:pt x="145" y="4085"/>
                    <a:pt x="139" y="4248"/>
                    <a:pt x="139" y="4405"/>
                  </a:cubicBezTo>
                  <a:lnTo>
                    <a:pt x="212" y="4405"/>
                  </a:lnTo>
                  <a:cubicBezTo>
                    <a:pt x="212" y="4248"/>
                    <a:pt x="218" y="4085"/>
                    <a:pt x="224" y="3922"/>
                  </a:cubicBezTo>
                  <a:cubicBezTo>
                    <a:pt x="230" y="3765"/>
                    <a:pt x="236" y="3602"/>
                    <a:pt x="236" y="3444"/>
                  </a:cubicBezTo>
                  <a:lnTo>
                    <a:pt x="236" y="3414"/>
                  </a:lnTo>
                  <a:lnTo>
                    <a:pt x="206" y="3408"/>
                  </a:lnTo>
                  <a:cubicBezTo>
                    <a:pt x="151" y="3402"/>
                    <a:pt x="109" y="3360"/>
                    <a:pt x="97" y="3312"/>
                  </a:cubicBezTo>
                  <a:cubicBezTo>
                    <a:pt x="79" y="3191"/>
                    <a:pt x="121" y="3076"/>
                    <a:pt x="218" y="3003"/>
                  </a:cubicBezTo>
                  <a:lnTo>
                    <a:pt x="236" y="2991"/>
                  </a:lnTo>
                  <a:lnTo>
                    <a:pt x="453" y="6"/>
                  </a:lnTo>
                  <a:lnTo>
                    <a:pt x="3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2"/>
            <p:cNvSpPr/>
            <p:nvPr/>
          </p:nvSpPr>
          <p:spPr>
            <a:xfrm>
              <a:off x="1421431" y="4107228"/>
              <a:ext cx="28659" cy="57317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133" y="0"/>
                  </a:moveTo>
                  <a:lnTo>
                    <a:pt x="0" y="387"/>
                  </a:lnTo>
                  <a:lnTo>
                    <a:pt x="73" y="411"/>
                  </a:lnTo>
                  <a:lnTo>
                    <a:pt x="206" y="24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2"/>
            <p:cNvSpPr/>
            <p:nvPr/>
          </p:nvSpPr>
          <p:spPr>
            <a:xfrm>
              <a:off x="1476279" y="4133243"/>
              <a:ext cx="28798" cy="57317"/>
            </a:xfrm>
            <a:custGeom>
              <a:avLst/>
              <a:gdLst/>
              <a:ahLst/>
              <a:cxnLst/>
              <a:rect l="l" t="t" r="r" b="b"/>
              <a:pathLst>
                <a:path w="207" h="412" extrusionOk="0">
                  <a:moveTo>
                    <a:pt x="134" y="0"/>
                  </a:moveTo>
                  <a:lnTo>
                    <a:pt x="1" y="387"/>
                  </a:lnTo>
                  <a:lnTo>
                    <a:pt x="73" y="411"/>
                  </a:lnTo>
                  <a:lnTo>
                    <a:pt x="206" y="2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2"/>
            <p:cNvSpPr/>
            <p:nvPr/>
          </p:nvSpPr>
          <p:spPr>
            <a:xfrm>
              <a:off x="969162" y="3591105"/>
              <a:ext cx="162353" cy="123678"/>
            </a:xfrm>
            <a:custGeom>
              <a:avLst/>
              <a:gdLst/>
              <a:ahLst/>
              <a:cxnLst/>
              <a:rect l="l" t="t" r="r" b="b"/>
              <a:pathLst>
                <a:path w="1167" h="889" extrusionOk="0">
                  <a:moveTo>
                    <a:pt x="1161" y="0"/>
                  </a:moveTo>
                  <a:lnTo>
                    <a:pt x="1082" y="12"/>
                  </a:lnTo>
                  <a:cubicBezTo>
                    <a:pt x="1112" y="212"/>
                    <a:pt x="1052" y="423"/>
                    <a:pt x="925" y="586"/>
                  </a:cubicBezTo>
                  <a:cubicBezTo>
                    <a:pt x="810" y="729"/>
                    <a:pt x="634" y="812"/>
                    <a:pt x="448" y="812"/>
                  </a:cubicBezTo>
                  <a:cubicBezTo>
                    <a:pt x="430" y="812"/>
                    <a:pt x="412" y="812"/>
                    <a:pt x="393" y="810"/>
                  </a:cubicBezTo>
                  <a:cubicBezTo>
                    <a:pt x="242" y="792"/>
                    <a:pt x="103" y="713"/>
                    <a:pt x="13" y="586"/>
                  </a:cubicBezTo>
                  <a:cubicBezTo>
                    <a:pt x="13" y="623"/>
                    <a:pt x="1" y="659"/>
                    <a:pt x="1" y="695"/>
                  </a:cubicBezTo>
                  <a:cubicBezTo>
                    <a:pt x="103" y="804"/>
                    <a:pt x="236" y="870"/>
                    <a:pt x="381" y="888"/>
                  </a:cubicBezTo>
                  <a:lnTo>
                    <a:pt x="514" y="888"/>
                  </a:lnTo>
                  <a:cubicBezTo>
                    <a:pt x="695" y="864"/>
                    <a:pt x="865" y="774"/>
                    <a:pt x="979" y="629"/>
                  </a:cubicBezTo>
                  <a:cubicBezTo>
                    <a:pt x="1100" y="484"/>
                    <a:pt x="1167" y="296"/>
                    <a:pt x="1161" y="103"/>
                  </a:cubicBezTo>
                  <a:cubicBezTo>
                    <a:pt x="1161" y="67"/>
                    <a:pt x="1161" y="36"/>
                    <a:pt x="1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1260055" y="3487741"/>
              <a:ext cx="164022" cy="162492"/>
            </a:xfrm>
            <a:custGeom>
              <a:avLst/>
              <a:gdLst/>
              <a:ahLst/>
              <a:cxnLst/>
              <a:rect l="l" t="t" r="r" b="b"/>
              <a:pathLst>
                <a:path w="1179" h="1168" extrusionOk="0">
                  <a:moveTo>
                    <a:pt x="30" y="0"/>
                  </a:moveTo>
                  <a:lnTo>
                    <a:pt x="0" y="761"/>
                  </a:lnTo>
                  <a:cubicBezTo>
                    <a:pt x="100" y="1029"/>
                    <a:pt x="344" y="1168"/>
                    <a:pt x="588" y="1168"/>
                  </a:cubicBezTo>
                  <a:cubicBezTo>
                    <a:pt x="801" y="1168"/>
                    <a:pt x="1015" y="1063"/>
                    <a:pt x="1136" y="846"/>
                  </a:cubicBezTo>
                  <a:cubicBezTo>
                    <a:pt x="1148" y="586"/>
                    <a:pt x="1166" y="326"/>
                    <a:pt x="1178" y="67"/>
                  </a:cubicBezTo>
                  <a:lnTo>
                    <a:pt x="3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2"/>
            <p:cNvSpPr/>
            <p:nvPr/>
          </p:nvSpPr>
          <p:spPr>
            <a:xfrm>
              <a:off x="1053467" y="2947968"/>
              <a:ext cx="742205" cy="482329"/>
            </a:xfrm>
            <a:custGeom>
              <a:avLst/>
              <a:gdLst/>
              <a:ahLst/>
              <a:cxnLst/>
              <a:rect l="l" t="t" r="r" b="b"/>
              <a:pathLst>
                <a:path w="5335" h="3467" extrusionOk="0">
                  <a:moveTo>
                    <a:pt x="4766" y="1"/>
                  </a:moveTo>
                  <a:lnTo>
                    <a:pt x="3286" y="2007"/>
                  </a:lnTo>
                  <a:lnTo>
                    <a:pt x="2657" y="2001"/>
                  </a:lnTo>
                  <a:lnTo>
                    <a:pt x="718" y="1977"/>
                  </a:lnTo>
                  <a:lnTo>
                    <a:pt x="718" y="1977"/>
                  </a:lnTo>
                  <a:cubicBezTo>
                    <a:pt x="1" y="3365"/>
                    <a:pt x="777" y="3466"/>
                    <a:pt x="1019" y="3466"/>
                  </a:cubicBezTo>
                  <a:cubicBezTo>
                    <a:pt x="1061" y="3466"/>
                    <a:pt x="1086" y="3463"/>
                    <a:pt x="1086" y="3463"/>
                  </a:cubicBezTo>
                  <a:lnTo>
                    <a:pt x="1969" y="3433"/>
                  </a:lnTo>
                  <a:lnTo>
                    <a:pt x="3660" y="3379"/>
                  </a:lnTo>
                  <a:lnTo>
                    <a:pt x="5334" y="617"/>
                  </a:lnTo>
                  <a:lnTo>
                    <a:pt x="4766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2"/>
            <p:cNvSpPr/>
            <p:nvPr/>
          </p:nvSpPr>
          <p:spPr>
            <a:xfrm>
              <a:off x="1053467" y="3222863"/>
              <a:ext cx="369781" cy="207428"/>
            </a:xfrm>
            <a:custGeom>
              <a:avLst/>
              <a:gdLst/>
              <a:ahLst/>
              <a:cxnLst/>
              <a:rect l="l" t="t" r="r" b="b"/>
              <a:pathLst>
                <a:path w="2658" h="1491" extrusionOk="0">
                  <a:moveTo>
                    <a:pt x="718" y="1"/>
                  </a:moveTo>
                  <a:lnTo>
                    <a:pt x="718" y="1"/>
                  </a:lnTo>
                  <a:cubicBezTo>
                    <a:pt x="1" y="1389"/>
                    <a:pt x="777" y="1490"/>
                    <a:pt x="1019" y="1490"/>
                  </a:cubicBezTo>
                  <a:cubicBezTo>
                    <a:pt x="1061" y="1490"/>
                    <a:pt x="1086" y="1487"/>
                    <a:pt x="1086" y="1487"/>
                  </a:cubicBezTo>
                  <a:lnTo>
                    <a:pt x="1969" y="1457"/>
                  </a:lnTo>
                  <a:lnTo>
                    <a:pt x="2657" y="25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rgbClr val="AE5743">
                <a:alpha val="41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996290" y="3206865"/>
              <a:ext cx="377293" cy="271701"/>
            </a:xfrm>
            <a:custGeom>
              <a:avLst/>
              <a:gdLst/>
              <a:ahLst/>
              <a:cxnLst/>
              <a:rect l="l" t="t" r="r" b="b"/>
              <a:pathLst>
                <a:path w="2712" h="1953" extrusionOk="0">
                  <a:moveTo>
                    <a:pt x="886" y="0"/>
                  </a:moveTo>
                  <a:cubicBezTo>
                    <a:pt x="1" y="0"/>
                    <a:pt x="289" y="1487"/>
                    <a:pt x="289" y="1487"/>
                  </a:cubicBezTo>
                  <a:lnTo>
                    <a:pt x="2029" y="1953"/>
                  </a:lnTo>
                  <a:lnTo>
                    <a:pt x="2712" y="128"/>
                  </a:lnTo>
                  <a:cubicBezTo>
                    <a:pt x="2712" y="128"/>
                    <a:pt x="1860" y="43"/>
                    <a:pt x="923" y="1"/>
                  </a:cubicBezTo>
                  <a:cubicBezTo>
                    <a:pt x="911" y="0"/>
                    <a:pt x="898" y="0"/>
                    <a:pt x="8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1102018" y="3405245"/>
              <a:ext cx="179187" cy="75820"/>
            </a:xfrm>
            <a:custGeom>
              <a:avLst/>
              <a:gdLst/>
              <a:ahLst/>
              <a:cxnLst/>
              <a:rect l="l" t="t" r="r" b="b"/>
              <a:pathLst>
                <a:path w="1288" h="545" extrusionOk="0">
                  <a:moveTo>
                    <a:pt x="37" y="1"/>
                  </a:moveTo>
                  <a:lnTo>
                    <a:pt x="0" y="73"/>
                  </a:lnTo>
                  <a:cubicBezTo>
                    <a:pt x="399" y="285"/>
                    <a:pt x="828" y="442"/>
                    <a:pt x="1269" y="545"/>
                  </a:cubicBezTo>
                  <a:lnTo>
                    <a:pt x="1287" y="472"/>
                  </a:lnTo>
                  <a:cubicBezTo>
                    <a:pt x="1064" y="418"/>
                    <a:pt x="840" y="351"/>
                    <a:pt x="623" y="273"/>
                  </a:cubicBezTo>
                  <a:cubicBezTo>
                    <a:pt x="423" y="194"/>
                    <a:pt x="224" y="104"/>
                    <a:pt x="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993507" y="3144680"/>
              <a:ext cx="323871" cy="228852"/>
            </a:xfrm>
            <a:custGeom>
              <a:avLst/>
              <a:gdLst/>
              <a:ahLst/>
              <a:cxnLst/>
              <a:rect l="l" t="t" r="r" b="b"/>
              <a:pathLst>
                <a:path w="2328" h="1645" extrusionOk="0">
                  <a:moveTo>
                    <a:pt x="1129" y="0"/>
                  </a:moveTo>
                  <a:cubicBezTo>
                    <a:pt x="946" y="0"/>
                    <a:pt x="741" y="30"/>
                    <a:pt x="563" y="140"/>
                  </a:cubicBezTo>
                  <a:cubicBezTo>
                    <a:pt x="170" y="394"/>
                    <a:pt x="1" y="998"/>
                    <a:pt x="140" y="1644"/>
                  </a:cubicBezTo>
                  <a:cubicBezTo>
                    <a:pt x="140" y="1548"/>
                    <a:pt x="152" y="962"/>
                    <a:pt x="575" y="653"/>
                  </a:cubicBezTo>
                  <a:cubicBezTo>
                    <a:pt x="853" y="448"/>
                    <a:pt x="1197" y="448"/>
                    <a:pt x="1451" y="442"/>
                  </a:cubicBezTo>
                  <a:cubicBezTo>
                    <a:pt x="1638" y="442"/>
                    <a:pt x="1820" y="466"/>
                    <a:pt x="2001" y="508"/>
                  </a:cubicBezTo>
                  <a:lnTo>
                    <a:pt x="2327" y="345"/>
                  </a:lnTo>
                  <a:cubicBezTo>
                    <a:pt x="2073" y="182"/>
                    <a:pt x="1789" y="73"/>
                    <a:pt x="1493" y="31"/>
                  </a:cubicBezTo>
                  <a:cubicBezTo>
                    <a:pt x="1399" y="18"/>
                    <a:pt x="1270" y="0"/>
                    <a:pt x="11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2"/>
            <p:cNvSpPr/>
            <p:nvPr/>
          </p:nvSpPr>
          <p:spPr>
            <a:xfrm>
              <a:off x="1028843" y="4556019"/>
              <a:ext cx="277405" cy="152615"/>
            </a:xfrm>
            <a:custGeom>
              <a:avLst/>
              <a:gdLst/>
              <a:ahLst/>
              <a:cxnLst/>
              <a:rect l="l" t="t" r="r" b="b"/>
              <a:pathLst>
                <a:path w="1994" h="1097" extrusionOk="0">
                  <a:moveTo>
                    <a:pt x="1" y="1"/>
                  </a:moveTo>
                  <a:lnTo>
                    <a:pt x="7" y="943"/>
                  </a:lnTo>
                  <a:cubicBezTo>
                    <a:pt x="411" y="1016"/>
                    <a:pt x="822" y="1064"/>
                    <a:pt x="1233" y="1088"/>
                  </a:cubicBezTo>
                  <a:cubicBezTo>
                    <a:pt x="1323" y="1094"/>
                    <a:pt x="1399" y="1096"/>
                    <a:pt x="1465" y="1096"/>
                  </a:cubicBezTo>
                  <a:cubicBezTo>
                    <a:pt x="1994" y="1096"/>
                    <a:pt x="1831" y="943"/>
                    <a:pt x="1831" y="943"/>
                  </a:cubicBezTo>
                  <a:lnTo>
                    <a:pt x="822" y="6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2"/>
            <p:cNvSpPr/>
            <p:nvPr/>
          </p:nvSpPr>
          <p:spPr>
            <a:xfrm>
              <a:off x="1023000" y="4583008"/>
              <a:ext cx="390510" cy="208680"/>
            </a:xfrm>
            <a:custGeom>
              <a:avLst/>
              <a:gdLst/>
              <a:ahLst/>
              <a:cxnLst/>
              <a:rect l="l" t="t" r="r" b="b"/>
              <a:pathLst>
                <a:path w="2807" h="1500" extrusionOk="0">
                  <a:moveTo>
                    <a:pt x="1408" y="0"/>
                  </a:moveTo>
                  <a:lnTo>
                    <a:pt x="858" y="67"/>
                  </a:lnTo>
                  <a:lnTo>
                    <a:pt x="1227" y="671"/>
                  </a:lnTo>
                  <a:lnTo>
                    <a:pt x="31" y="369"/>
                  </a:lnTo>
                  <a:lnTo>
                    <a:pt x="24" y="526"/>
                  </a:lnTo>
                  <a:lnTo>
                    <a:pt x="0" y="1245"/>
                  </a:lnTo>
                  <a:lnTo>
                    <a:pt x="0" y="1384"/>
                  </a:lnTo>
                  <a:lnTo>
                    <a:pt x="2792" y="1499"/>
                  </a:lnTo>
                  <a:cubicBezTo>
                    <a:pt x="2792" y="1499"/>
                    <a:pt x="2793" y="1499"/>
                    <a:pt x="2793" y="1499"/>
                  </a:cubicBezTo>
                  <a:cubicBezTo>
                    <a:pt x="2807" y="1499"/>
                    <a:pt x="2734" y="941"/>
                    <a:pt x="2544" y="882"/>
                  </a:cubicBezTo>
                  <a:cubicBezTo>
                    <a:pt x="2544" y="882"/>
                    <a:pt x="1378" y="139"/>
                    <a:pt x="14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2"/>
            <p:cNvSpPr/>
            <p:nvPr/>
          </p:nvSpPr>
          <p:spPr>
            <a:xfrm>
              <a:off x="1267567" y="4655209"/>
              <a:ext cx="69977" cy="44658"/>
            </a:xfrm>
            <a:custGeom>
              <a:avLst/>
              <a:gdLst/>
              <a:ahLst/>
              <a:cxnLst/>
              <a:rect l="l" t="t" r="r" b="b"/>
              <a:pathLst>
                <a:path w="503" h="321" extrusionOk="0">
                  <a:moveTo>
                    <a:pt x="460" y="1"/>
                  </a:moveTo>
                  <a:cubicBezTo>
                    <a:pt x="279" y="19"/>
                    <a:pt x="115" y="115"/>
                    <a:pt x="13" y="260"/>
                  </a:cubicBezTo>
                  <a:cubicBezTo>
                    <a:pt x="1" y="279"/>
                    <a:pt x="7" y="303"/>
                    <a:pt x="19" y="315"/>
                  </a:cubicBezTo>
                  <a:cubicBezTo>
                    <a:pt x="31" y="315"/>
                    <a:pt x="37" y="321"/>
                    <a:pt x="43" y="321"/>
                  </a:cubicBezTo>
                  <a:cubicBezTo>
                    <a:pt x="55" y="321"/>
                    <a:pt x="67" y="315"/>
                    <a:pt x="73" y="303"/>
                  </a:cubicBezTo>
                  <a:cubicBezTo>
                    <a:pt x="170" y="176"/>
                    <a:pt x="309" y="91"/>
                    <a:pt x="466" y="73"/>
                  </a:cubicBezTo>
                  <a:cubicBezTo>
                    <a:pt x="484" y="73"/>
                    <a:pt x="502" y="55"/>
                    <a:pt x="502" y="37"/>
                  </a:cubicBezTo>
                  <a:cubicBezTo>
                    <a:pt x="496" y="13"/>
                    <a:pt x="478" y="1"/>
                    <a:pt x="4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2"/>
            <p:cNvSpPr/>
            <p:nvPr/>
          </p:nvSpPr>
          <p:spPr>
            <a:xfrm>
              <a:off x="1238214" y="4635733"/>
              <a:ext cx="69838" cy="43962"/>
            </a:xfrm>
            <a:custGeom>
              <a:avLst/>
              <a:gdLst/>
              <a:ahLst/>
              <a:cxnLst/>
              <a:rect l="l" t="t" r="r" b="b"/>
              <a:pathLst>
                <a:path w="502" h="316" extrusionOk="0">
                  <a:moveTo>
                    <a:pt x="467" y="1"/>
                  </a:moveTo>
                  <a:cubicBezTo>
                    <a:pt x="464" y="1"/>
                    <a:pt x="462" y="1"/>
                    <a:pt x="459" y="2"/>
                  </a:cubicBezTo>
                  <a:cubicBezTo>
                    <a:pt x="284" y="20"/>
                    <a:pt x="121" y="116"/>
                    <a:pt x="12" y="262"/>
                  </a:cubicBezTo>
                  <a:cubicBezTo>
                    <a:pt x="0" y="274"/>
                    <a:pt x="6" y="298"/>
                    <a:pt x="24" y="310"/>
                  </a:cubicBezTo>
                  <a:cubicBezTo>
                    <a:pt x="30" y="316"/>
                    <a:pt x="36" y="316"/>
                    <a:pt x="42" y="316"/>
                  </a:cubicBezTo>
                  <a:cubicBezTo>
                    <a:pt x="54" y="316"/>
                    <a:pt x="67" y="310"/>
                    <a:pt x="79" y="298"/>
                  </a:cubicBezTo>
                  <a:cubicBezTo>
                    <a:pt x="169" y="171"/>
                    <a:pt x="308" y="92"/>
                    <a:pt x="465" y="74"/>
                  </a:cubicBezTo>
                  <a:cubicBezTo>
                    <a:pt x="490" y="74"/>
                    <a:pt x="502" y="56"/>
                    <a:pt x="502" y="32"/>
                  </a:cubicBezTo>
                  <a:cubicBezTo>
                    <a:pt x="496" y="16"/>
                    <a:pt x="482" y="1"/>
                    <a:pt x="4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1213729" y="4615700"/>
              <a:ext cx="71369" cy="44658"/>
            </a:xfrm>
            <a:custGeom>
              <a:avLst/>
              <a:gdLst/>
              <a:ahLst/>
              <a:cxnLst/>
              <a:rect l="l" t="t" r="r" b="b"/>
              <a:pathLst>
                <a:path w="513" h="321" extrusionOk="0">
                  <a:moveTo>
                    <a:pt x="465" y="0"/>
                  </a:moveTo>
                  <a:cubicBezTo>
                    <a:pt x="464" y="0"/>
                    <a:pt x="462" y="0"/>
                    <a:pt x="460" y="1"/>
                  </a:cubicBezTo>
                  <a:cubicBezTo>
                    <a:pt x="279" y="25"/>
                    <a:pt x="122" y="115"/>
                    <a:pt x="13" y="260"/>
                  </a:cubicBezTo>
                  <a:cubicBezTo>
                    <a:pt x="1" y="279"/>
                    <a:pt x="7" y="303"/>
                    <a:pt x="25" y="315"/>
                  </a:cubicBezTo>
                  <a:cubicBezTo>
                    <a:pt x="31" y="321"/>
                    <a:pt x="37" y="321"/>
                    <a:pt x="43" y="321"/>
                  </a:cubicBezTo>
                  <a:cubicBezTo>
                    <a:pt x="55" y="321"/>
                    <a:pt x="67" y="315"/>
                    <a:pt x="73" y="303"/>
                  </a:cubicBezTo>
                  <a:cubicBezTo>
                    <a:pt x="170" y="176"/>
                    <a:pt x="309" y="97"/>
                    <a:pt x="466" y="79"/>
                  </a:cubicBezTo>
                  <a:cubicBezTo>
                    <a:pt x="513" y="73"/>
                    <a:pt x="509" y="0"/>
                    <a:pt x="4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1016183" y="4740071"/>
              <a:ext cx="399553" cy="27128"/>
            </a:xfrm>
            <a:custGeom>
              <a:avLst/>
              <a:gdLst/>
              <a:ahLst/>
              <a:cxnLst/>
              <a:rect l="l" t="t" r="r" b="b"/>
              <a:pathLst>
                <a:path w="2872" h="195" extrusionOk="0">
                  <a:moveTo>
                    <a:pt x="37" y="1"/>
                  </a:moveTo>
                  <a:cubicBezTo>
                    <a:pt x="19" y="1"/>
                    <a:pt x="1" y="13"/>
                    <a:pt x="1" y="37"/>
                  </a:cubicBezTo>
                  <a:cubicBezTo>
                    <a:pt x="1" y="58"/>
                    <a:pt x="15" y="75"/>
                    <a:pt x="30" y="75"/>
                  </a:cubicBezTo>
                  <a:cubicBezTo>
                    <a:pt x="32" y="75"/>
                    <a:pt x="35" y="74"/>
                    <a:pt x="37" y="73"/>
                  </a:cubicBezTo>
                  <a:lnTo>
                    <a:pt x="2817" y="194"/>
                  </a:lnTo>
                  <a:cubicBezTo>
                    <a:pt x="2871" y="194"/>
                    <a:pt x="2871" y="116"/>
                    <a:pt x="2817" y="11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2"/>
            <p:cNvSpPr/>
            <p:nvPr/>
          </p:nvSpPr>
          <p:spPr>
            <a:xfrm>
              <a:off x="1447445" y="4580364"/>
              <a:ext cx="283248" cy="118113"/>
            </a:xfrm>
            <a:custGeom>
              <a:avLst/>
              <a:gdLst/>
              <a:ahLst/>
              <a:cxnLst/>
              <a:rect l="l" t="t" r="r" b="b"/>
              <a:pathLst>
                <a:path w="2036" h="849" extrusionOk="0">
                  <a:moveTo>
                    <a:pt x="689" y="1"/>
                  </a:moveTo>
                  <a:lnTo>
                    <a:pt x="1" y="73"/>
                  </a:lnTo>
                  <a:lnTo>
                    <a:pt x="19" y="756"/>
                  </a:lnTo>
                  <a:cubicBezTo>
                    <a:pt x="430" y="811"/>
                    <a:pt x="841" y="841"/>
                    <a:pt x="1251" y="847"/>
                  </a:cubicBezTo>
                  <a:cubicBezTo>
                    <a:pt x="1288" y="848"/>
                    <a:pt x="1323" y="848"/>
                    <a:pt x="1356" y="848"/>
                  </a:cubicBezTo>
                  <a:cubicBezTo>
                    <a:pt x="2036" y="848"/>
                    <a:pt x="1844" y="678"/>
                    <a:pt x="1844" y="67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1446611" y="4572852"/>
              <a:ext cx="392179" cy="199498"/>
            </a:xfrm>
            <a:custGeom>
              <a:avLst/>
              <a:gdLst/>
              <a:ahLst/>
              <a:cxnLst/>
              <a:rect l="l" t="t" r="r" b="b"/>
              <a:pathLst>
                <a:path w="2819" h="1434" extrusionOk="0">
                  <a:moveTo>
                    <a:pt x="1360" y="1"/>
                  </a:moveTo>
                  <a:lnTo>
                    <a:pt x="810" y="91"/>
                  </a:lnTo>
                  <a:lnTo>
                    <a:pt x="1209" y="677"/>
                  </a:lnTo>
                  <a:lnTo>
                    <a:pt x="1" y="430"/>
                  </a:lnTo>
                  <a:lnTo>
                    <a:pt x="1" y="593"/>
                  </a:lnTo>
                  <a:lnTo>
                    <a:pt x="1" y="1306"/>
                  </a:lnTo>
                  <a:lnTo>
                    <a:pt x="7" y="1433"/>
                  </a:lnTo>
                  <a:lnTo>
                    <a:pt x="2810" y="1433"/>
                  </a:lnTo>
                  <a:cubicBezTo>
                    <a:pt x="2810" y="1433"/>
                    <a:pt x="2811" y="1433"/>
                    <a:pt x="2811" y="1433"/>
                  </a:cubicBezTo>
                  <a:cubicBezTo>
                    <a:pt x="2819" y="1433"/>
                    <a:pt x="2728" y="882"/>
                    <a:pt x="2532" y="828"/>
                  </a:cubicBezTo>
                  <a:cubicBezTo>
                    <a:pt x="2532" y="828"/>
                    <a:pt x="1336" y="140"/>
                    <a:pt x="1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1687839" y="4640046"/>
              <a:ext cx="70534" cy="47301"/>
            </a:xfrm>
            <a:custGeom>
              <a:avLst/>
              <a:gdLst/>
              <a:ahLst/>
              <a:cxnLst/>
              <a:rect l="l" t="t" r="r" b="b"/>
              <a:pathLst>
                <a:path w="507" h="340" extrusionOk="0">
                  <a:moveTo>
                    <a:pt x="453" y="1"/>
                  </a:moveTo>
                  <a:cubicBezTo>
                    <a:pt x="452" y="1"/>
                    <a:pt x="450" y="1"/>
                    <a:pt x="448" y="1"/>
                  </a:cubicBezTo>
                  <a:cubicBezTo>
                    <a:pt x="267" y="25"/>
                    <a:pt x="109" y="128"/>
                    <a:pt x="13" y="279"/>
                  </a:cubicBezTo>
                  <a:cubicBezTo>
                    <a:pt x="1" y="297"/>
                    <a:pt x="7" y="321"/>
                    <a:pt x="25" y="333"/>
                  </a:cubicBezTo>
                  <a:cubicBezTo>
                    <a:pt x="31" y="333"/>
                    <a:pt x="37" y="339"/>
                    <a:pt x="49" y="339"/>
                  </a:cubicBezTo>
                  <a:cubicBezTo>
                    <a:pt x="61" y="339"/>
                    <a:pt x="73" y="333"/>
                    <a:pt x="79" y="321"/>
                  </a:cubicBezTo>
                  <a:cubicBezTo>
                    <a:pt x="164" y="188"/>
                    <a:pt x="303" y="104"/>
                    <a:pt x="454" y="73"/>
                  </a:cubicBezTo>
                  <a:cubicBezTo>
                    <a:pt x="506" y="68"/>
                    <a:pt x="497" y="1"/>
                    <a:pt x="4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1658485" y="4621543"/>
              <a:ext cx="70395" cy="47301"/>
            </a:xfrm>
            <a:custGeom>
              <a:avLst/>
              <a:gdLst/>
              <a:ahLst/>
              <a:cxnLst/>
              <a:rect l="l" t="t" r="r" b="b"/>
              <a:pathLst>
                <a:path w="506" h="340" extrusionOk="0">
                  <a:moveTo>
                    <a:pt x="448" y="1"/>
                  </a:moveTo>
                  <a:cubicBezTo>
                    <a:pt x="446" y="1"/>
                    <a:pt x="443" y="1"/>
                    <a:pt x="441" y="1"/>
                  </a:cubicBezTo>
                  <a:cubicBezTo>
                    <a:pt x="266" y="31"/>
                    <a:pt x="109" y="128"/>
                    <a:pt x="12" y="279"/>
                  </a:cubicBezTo>
                  <a:cubicBezTo>
                    <a:pt x="0" y="297"/>
                    <a:pt x="6" y="321"/>
                    <a:pt x="24" y="333"/>
                  </a:cubicBezTo>
                  <a:cubicBezTo>
                    <a:pt x="24" y="339"/>
                    <a:pt x="36" y="339"/>
                    <a:pt x="43" y="339"/>
                  </a:cubicBezTo>
                  <a:cubicBezTo>
                    <a:pt x="55" y="339"/>
                    <a:pt x="67" y="333"/>
                    <a:pt x="73" y="321"/>
                  </a:cubicBezTo>
                  <a:cubicBezTo>
                    <a:pt x="163" y="188"/>
                    <a:pt x="296" y="104"/>
                    <a:pt x="453" y="73"/>
                  </a:cubicBezTo>
                  <a:cubicBezTo>
                    <a:pt x="506" y="68"/>
                    <a:pt x="497" y="1"/>
                    <a:pt x="4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1633166" y="4603180"/>
              <a:ext cx="68308" cy="47162"/>
            </a:xfrm>
            <a:custGeom>
              <a:avLst/>
              <a:gdLst/>
              <a:ahLst/>
              <a:cxnLst/>
              <a:rect l="l" t="t" r="r" b="b"/>
              <a:pathLst>
                <a:path w="491" h="339" extrusionOk="0">
                  <a:moveTo>
                    <a:pt x="442" y="0"/>
                  </a:moveTo>
                  <a:cubicBezTo>
                    <a:pt x="267" y="30"/>
                    <a:pt x="110" y="133"/>
                    <a:pt x="13" y="278"/>
                  </a:cubicBezTo>
                  <a:cubicBezTo>
                    <a:pt x="1" y="296"/>
                    <a:pt x="1" y="320"/>
                    <a:pt x="19" y="332"/>
                  </a:cubicBezTo>
                  <a:cubicBezTo>
                    <a:pt x="25" y="338"/>
                    <a:pt x="37" y="338"/>
                    <a:pt x="43" y="338"/>
                  </a:cubicBezTo>
                  <a:cubicBezTo>
                    <a:pt x="55" y="338"/>
                    <a:pt x="67" y="332"/>
                    <a:pt x="73" y="320"/>
                  </a:cubicBezTo>
                  <a:cubicBezTo>
                    <a:pt x="158" y="187"/>
                    <a:pt x="297" y="103"/>
                    <a:pt x="454" y="79"/>
                  </a:cubicBezTo>
                  <a:cubicBezTo>
                    <a:pt x="472" y="73"/>
                    <a:pt x="490" y="54"/>
                    <a:pt x="484" y="36"/>
                  </a:cubicBezTo>
                  <a:cubicBezTo>
                    <a:pt x="484" y="12"/>
                    <a:pt x="466" y="0"/>
                    <a:pt x="442" y="0"/>
                  </a:cubicBezTo>
                  <a:close/>
                </a:path>
              </a:pathLst>
            </a:custGeom>
            <a:solidFill>
              <a:srgbClr val="1D1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1437429" y="4739236"/>
              <a:ext cx="401083" cy="10295"/>
            </a:xfrm>
            <a:custGeom>
              <a:avLst/>
              <a:gdLst/>
              <a:ahLst/>
              <a:cxnLst/>
              <a:rect l="l" t="t" r="r" b="b"/>
              <a:pathLst>
                <a:path w="2883" h="74" extrusionOk="0">
                  <a:moveTo>
                    <a:pt x="48" y="1"/>
                  </a:moveTo>
                  <a:cubicBezTo>
                    <a:pt x="0" y="1"/>
                    <a:pt x="0" y="73"/>
                    <a:pt x="48" y="73"/>
                  </a:cubicBezTo>
                  <a:lnTo>
                    <a:pt x="2834" y="73"/>
                  </a:lnTo>
                  <a:cubicBezTo>
                    <a:pt x="2882" y="73"/>
                    <a:pt x="2882" y="1"/>
                    <a:pt x="2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2"/>
            <p:cNvSpPr/>
            <p:nvPr/>
          </p:nvSpPr>
          <p:spPr>
            <a:xfrm>
              <a:off x="1528968" y="2793410"/>
              <a:ext cx="396909" cy="210767"/>
            </a:xfrm>
            <a:custGeom>
              <a:avLst/>
              <a:gdLst/>
              <a:ahLst/>
              <a:cxnLst/>
              <a:rect l="l" t="t" r="r" b="b"/>
              <a:pathLst>
                <a:path w="2853" h="1515" extrusionOk="0">
                  <a:moveTo>
                    <a:pt x="2629" y="0"/>
                  </a:moveTo>
                  <a:cubicBezTo>
                    <a:pt x="2629" y="0"/>
                    <a:pt x="2345" y="103"/>
                    <a:pt x="1971" y="254"/>
                  </a:cubicBezTo>
                  <a:cubicBezTo>
                    <a:pt x="1185" y="568"/>
                    <a:pt x="1" y="1088"/>
                    <a:pt x="91" y="1299"/>
                  </a:cubicBezTo>
                  <a:cubicBezTo>
                    <a:pt x="91" y="1299"/>
                    <a:pt x="34" y="1514"/>
                    <a:pt x="319" y="1514"/>
                  </a:cubicBezTo>
                  <a:cubicBezTo>
                    <a:pt x="340" y="1514"/>
                    <a:pt x="363" y="1513"/>
                    <a:pt x="387" y="1511"/>
                  </a:cubicBezTo>
                  <a:cubicBezTo>
                    <a:pt x="611" y="1493"/>
                    <a:pt x="1511" y="1027"/>
                    <a:pt x="2158" y="683"/>
                  </a:cubicBezTo>
                  <a:cubicBezTo>
                    <a:pt x="2551" y="471"/>
                    <a:pt x="2853" y="302"/>
                    <a:pt x="2853" y="302"/>
                  </a:cubicBezTo>
                  <a:lnTo>
                    <a:pt x="26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1893036" y="2723434"/>
              <a:ext cx="195881" cy="119365"/>
            </a:xfrm>
            <a:custGeom>
              <a:avLst/>
              <a:gdLst/>
              <a:ahLst/>
              <a:cxnLst/>
              <a:rect l="l" t="t" r="r" b="b"/>
              <a:pathLst>
                <a:path w="1408" h="858" extrusionOk="0">
                  <a:moveTo>
                    <a:pt x="641" y="0"/>
                  </a:moveTo>
                  <a:cubicBezTo>
                    <a:pt x="532" y="0"/>
                    <a:pt x="426" y="13"/>
                    <a:pt x="320" y="38"/>
                  </a:cubicBezTo>
                  <a:lnTo>
                    <a:pt x="314" y="38"/>
                  </a:lnTo>
                  <a:cubicBezTo>
                    <a:pt x="272" y="50"/>
                    <a:pt x="236" y="62"/>
                    <a:pt x="205" y="80"/>
                  </a:cubicBezTo>
                  <a:cubicBezTo>
                    <a:pt x="163" y="110"/>
                    <a:pt x="121" y="147"/>
                    <a:pt x="97" y="195"/>
                  </a:cubicBezTo>
                  <a:cubicBezTo>
                    <a:pt x="73" y="225"/>
                    <a:pt x="54" y="255"/>
                    <a:pt x="42" y="292"/>
                  </a:cubicBezTo>
                  <a:cubicBezTo>
                    <a:pt x="12" y="352"/>
                    <a:pt x="0" y="425"/>
                    <a:pt x="6" y="497"/>
                  </a:cubicBezTo>
                  <a:cubicBezTo>
                    <a:pt x="30" y="648"/>
                    <a:pt x="127" y="775"/>
                    <a:pt x="272" y="829"/>
                  </a:cubicBezTo>
                  <a:cubicBezTo>
                    <a:pt x="324" y="849"/>
                    <a:pt x="378" y="858"/>
                    <a:pt x="432" y="858"/>
                  </a:cubicBezTo>
                  <a:cubicBezTo>
                    <a:pt x="499" y="858"/>
                    <a:pt x="565" y="844"/>
                    <a:pt x="628" y="817"/>
                  </a:cubicBezTo>
                  <a:cubicBezTo>
                    <a:pt x="683" y="793"/>
                    <a:pt x="737" y="757"/>
                    <a:pt x="779" y="721"/>
                  </a:cubicBezTo>
                  <a:cubicBezTo>
                    <a:pt x="810" y="691"/>
                    <a:pt x="834" y="666"/>
                    <a:pt x="858" y="630"/>
                  </a:cubicBezTo>
                  <a:cubicBezTo>
                    <a:pt x="931" y="521"/>
                    <a:pt x="937" y="413"/>
                    <a:pt x="1051" y="358"/>
                  </a:cubicBezTo>
                  <a:cubicBezTo>
                    <a:pt x="1090" y="338"/>
                    <a:pt x="1131" y="330"/>
                    <a:pt x="1172" y="330"/>
                  </a:cubicBezTo>
                  <a:cubicBezTo>
                    <a:pt x="1255" y="330"/>
                    <a:pt x="1339" y="362"/>
                    <a:pt x="1408" y="394"/>
                  </a:cubicBezTo>
                  <a:cubicBezTo>
                    <a:pt x="1390" y="382"/>
                    <a:pt x="1070" y="38"/>
                    <a:pt x="707" y="2"/>
                  </a:cubicBezTo>
                  <a:cubicBezTo>
                    <a:pt x="685" y="1"/>
                    <a:pt x="663" y="0"/>
                    <a:pt x="6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1803028" y="2793410"/>
              <a:ext cx="123678" cy="94184"/>
            </a:xfrm>
            <a:custGeom>
              <a:avLst/>
              <a:gdLst/>
              <a:ahLst/>
              <a:cxnLst/>
              <a:rect l="l" t="t" r="r" b="b"/>
              <a:pathLst>
                <a:path w="889" h="677" extrusionOk="0">
                  <a:moveTo>
                    <a:pt x="659" y="0"/>
                  </a:moveTo>
                  <a:lnTo>
                    <a:pt x="556" y="42"/>
                  </a:lnTo>
                  <a:lnTo>
                    <a:pt x="484" y="67"/>
                  </a:lnTo>
                  <a:cubicBezTo>
                    <a:pt x="369" y="115"/>
                    <a:pt x="194" y="181"/>
                    <a:pt x="1" y="260"/>
                  </a:cubicBezTo>
                  <a:cubicBezTo>
                    <a:pt x="79" y="393"/>
                    <a:pt x="146" y="532"/>
                    <a:pt x="194" y="677"/>
                  </a:cubicBezTo>
                  <a:cubicBezTo>
                    <a:pt x="375" y="580"/>
                    <a:pt x="538" y="490"/>
                    <a:pt x="659" y="423"/>
                  </a:cubicBezTo>
                  <a:lnTo>
                    <a:pt x="726" y="387"/>
                  </a:lnTo>
                  <a:lnTo>
                    <a:pt x="889" y="302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F985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1936719" y="2723851"/>
              <a:ext cx="152197" cy="87367"/>
            </a:xfrm>
            <a:custGeom>
              <a:avLst/>
              <a:gdLst/>
              <a:ahLst/>
              <a:cxnLst/>
              <a:rect l="l" t="t" r="r" b="b"/>
              <a:pathLst>
                <a:path w="1094" h="628" extrusionOk="0">
                  <a:moveTo>
                    <a:pt x="291" y="0"/>
                  </a:moveTo>
                  <a:cubicBezTo>
                    <a:pt x="194" y="0"/>
                    <a:pt x="100" y="13"/>
                    <a:pt x="6" y="35"/>
                  </a:cubicBezTo>
                  <a:lnTo>
                    <a:pt x="0" y="35"/>
                  </a:lnTo>
                  <a:cubicBezTo>
                    <a:pt x="0" y="157"/>
                    <a:pt x="99" y="239"/>
                    <a:pt x="204" y="239"/>
                  </a:cubicBezTo>
                  <a:cubicBezTo>
                    <a:pt x="239" y="239"/>
                    <a:pt x="275" y="230"/>
                    <a:pt x="308" y="210"/>
                  </a:cubicBezTo>
                  <a:cubicBezTo>
                    <a:pt x="327" y="289"/>
                    <a:pt x="345" y="373"/>
                    <a:pt x="363" y="452"/>
                  </a:cubicBezTo>
                  <a:cubicBezTo>
                    <a:pt x="369" y="494"/>
                    <a:pt x="387" y="536"/>
                    <a:pt x="417" y="567"/>
                  </a:cubicBezTo>
                  <a:cubicBezTo>
                    <a:pt x="432" y="585"/>
                    <a:pt x="452" y="594"/>
                    <a:pt x="472" y="594"/>
                  </a:cubicBezTo>
                  <a:cubicBezTo>
                    <a:pt x="491" y="594"/>
                    <a:pt x="511" y="585"/>
                    <a:pt x="526" y="567"/>
                  </a:cubicBezTo>
                  <a:cubicBezTo>
                    <a:pt x="532" y="591"/>
                    <a:pt x="538" y="609"/>
                    <a:pt x="544" y="627"/>
                  </a:cubicBezTo>
                  <a:cubicBezTo>
                    <a:pt x="617" y="518"/>
                    <a:pt x="623" y="410"/>
                    <a:pt x="737" y="355"/>
                  </a:cubicBezTo>
                  <a:cubicBezTo>
                    <a:pt x="776" y="335"/>
                    <a:pt x="817" y="327"/>
                    <a:pt x="858" y="327"/>
                  </a:cubicBezTo>
                  <a:cubicBezTo>
                    <a:pt x="941" y="327"/>
                    <a:pt x="1025" y="359"/>
                    <a:pt x="1094" y="391"/>
                  </a:cubicBezTo>
                  <a:cubicBezTo>
                    <a:pt x="1076" y="379"/>
                    <a:pt x="756" y="35"/>
                    <a:pt x="393" y="5"/>
                  </a:cubicBezTo>
                  <a:cubicBezTo>
                    <a:pt x="359" y="2"/>
                    <a:pt x="325" y="0"/>
                    <a:pt x="2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1870221" y="2799253"/>
              <a:ext cx="33806" cy="53979"/>
            </a:xfrm>
            <a:custGeom>
              <a:avLst/>
              <a:gdLst/>
              <a:ahLst/>
              <a:cxnLst/>
              <a:rect l="l" t="t" r="r" b="b"/>
              <a:pathLst>
                <a:path w="243" h="388" extrusionOk="0">
                  <a:moveTo>
                    <a:pt x="73" y="0"/>
                  </a:moveTo>
                  <a:lnTo>
                    <a:pt x="1" y="25"/>
                  </a:lnTo>
                  <a:lnTo>
                    <a:pt x="176" y="387"/>
                  </a:lnTo>
                  <a:lnTo>
                    <a:pt x="243" y="351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1710515" y="2737763"/>
              <a:ext cx="207845" cy="297021"/>
            </a:xfrm>
            <a:custGeom>
              <a:avLst/>
              <a:gdLst/>
              <a:ahLst/>
              <a:cxnLst/>
              <a:rect l="l" t="t" r="r" b="b"/>
              <a:pathLst>
                <a:path w="1494" h="2135" extrusionOk="0">
                  <a:moveTo>
                    <a:pt x="902" y="1"/>
                  </a:moveTo>
                  <a:cubicBezTo>
                    <a:pt x="861" y="1"/>
                    <a:pt x="805" y="33"/>
                    <a:pt x="684" y="171"/>
                  </a:cubicBezTo>
                  <a:cubicBezTo>
                    <a:pt x="593" y="273"/>
                    <a:pt x="508" y="388"/>
                    <a:pt x="436" y="509"/>
                  </a:cubicBezTo>
                  <a:cubicBezTo>
                    <a:pt x="279" y="787"/>
                    <a:pt x="152" y="1083"/>
                    <a:pt x="55" y="1385"/>
                  </a:cubicBezTo>
                  <a:cubicBezTo>
                    <a:pt x="13" y="1500"/>
                    <a:pt x="1" y="1627"/>
                    <a:pt x="19" y="1748"/>
                  </a:cubicBezTo>
                  <a:cubicBezTo>
                    <a:pt x="43" y="1874"/>
                    <a:pt x="122" y="1989"/>
                    <a:pt x="237" y="2062"/>
                  </a:cubicBezTo>
                  <a:cubicBezTo>
                    <a:pt x="318" y="2112"/>
                    <a:pt x="411" y="2134"/>
                    <a:pt x="507" y="2134"/>
                  </a:cubicBezTo>
                  <a:cubicBezTo>
                    <a:pt x="640" y="2134"/>
                    <a:pt x="777" y="2092"/>
                    <a:pt x="889" y="2026"/>
                  </a:cubicBezTo>
                  <a:cubicBezTo>
                    <a:pt x="1088" y="1905"/>
                    <a:pt x="1276" y="1705"/>
                    <a:pt x="1445" y="1548"/>
                  </a:cubicBezTo>
                  <a:cubicBezTo>
                    <a:pt x="1481" y="1512"/>
                    <a:pt x="1493" y="1452"/>
                    <a:pt x="1475" y="1403"/>
                  </a:cubicBezTo>
                  <a:cubicBezTo>
                    <a:pt x="1451" y="1361"/>
                    <a:pt x="1445" y="1264"/>
                    <a:pt x="1397" y="1264"/>
                  </a:cubicBezTo>
                  <a:cubicBezTo>
                    <a:pt x="1421" y="1198"/>
                    <a:pt x="1415" y="1125"/>
                    <a:pt x="1372" y="1071"/>
                  </a:cubicBezTo>
                  <a:cubicBezTo>
                    <a:pt x="1338" y="1013"/>
                    <a:pt x="1264" y="950"/>
                    <a:pt x="1200" y="950"/>
                  </a:cubicBezTo>
                  <a:cubicBezTo>
                    <a:pt x="1197" y="950"/>
                    <a:pt x="1194" y="950"/>
                    <a:pt x="1191" y="950"/>
                  </a:cubicBezTo>
                  <a:cubicBezTo>
                    <a:pt x="1233" y="835"/>
                    <a:pt x="1179" y="708"/>
                    <a:pt x="1070" y="648"/>
                  </a:cubicBezTo>
                  <a:cubicBezTo>
                    <a:pt x="1047" y="636"/>
                    <a:pt x="1021" y="630"/>
                    <a:pt x="993" y="630"/>
                  </a:cubicBezTo>
                  <a:cubicBezTo>
                    <a:pt x="895" y="630"/>
                    <a:pt x="779" y="696"/>
                    <a:pt x="732" y="781"/>
                  </a:cubicBezTo>
                  <a:cubicBezTo>
                    <a:pt x="762" y="690"/>
                    <a:pt x="798" y="606"/>
                    <a:pt x="847" y="527"/>
                  </a:cubicBezTo>
                  <a:cubicBezTo>
                    <a:pt x="956" y="346"/>
                    <a:pt x="1052" y="297"/>
                    <a:pt x="1046" y="189"/>
                  </a:cubicBezTo>
                  <a:cubicBezTo>
                    <a:pt x="1046" y="104"/>
                    <a:pt x="992" y="32"/>
                    <a:pt x="913" y="1"/>
                  </a:cubicBezTo>
                  <a:cubicBezTo>
                    <a:pt x="910" y="1"/>
                    <a:pt x="906" y="1"/>
                    <a:pt x="902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1818814" y="2855938"/>
              <a:ext cx="59822" cy="36310"/>
            </a:xfrm>
            <a:custGeom>
              <a:avLst/>
              <a:gdLst/>
              <a:ahLst/>
              <a:cxnLst/>
              <a:rect l="l" t="t" r="r" b="b"/>
              <a:pathLst>
                <a:path w="430" h="261" extrusionOk="0">
                  <a:moveTo>
                    <a:pt x="413" y="0"/>
                  </a:moveTo>
                  <a:cubicBezTo>
                    <a:pt x="250" y="0"/>
                    <a:pt x="94" y="84"/>
                    <a:pt x="1" y="218"/>
                  </a:cubicBezTo>
                  <a:lnTo>
                    <a:pt x="67" y="260"/>
                  </a:lnTo>
                  <a:cubicBezTo>
                    <a:pt x="143" y="144"/>
                    <a:pt x="273" y="79"/>
                    <a:pt x="412" y="79"/>
                  </a:cubicBezTo>
                  <a:cubicBezTo>
                    <a:pt x="418" y="79"/>
                    <a:pt x="424" y="79"/>
                    <a:pt x="430" y="79"/>
                  </a:cubicBezTo>
                  <a:lnTo>
                    <a:pt x="430" y="0"/>
                  </a:lnTo>
                  <a:cubicBezTo>
                    <a:pt x="424" y="0"/>
                    <a:pt x="419" y="0"/>
                    <a:pt x="413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1847296" y="2903445"/>
              <a:ext cx="58987" cy="36310"/>
            </a:xfrm>
            <a:custGeom>
              <a:avLst/>
              <a:gdLst/>
              <a:ahLst/>
              <a:cxnLst/>
              <a:rect l="l" t="t" r="r" b="b"/>
              <a:pathLst>
                <a:path w="424" h="261" extrusionOk="0">
                  <a:moveTo>
                    <a:pt x="405" y="0"/>
                  </a:moveTo>
                  <a:cubicBezTo>
                    <a:pt x="242" y="0"/>
                    <a:pt x="88" y="78"/>
                    <a:pt x="0" y="218"/>
                  </a:cubicBezTo>
                  <a:lnTo>
                    <a:pt x="61" y="260"/>
                  </a:lnTo>
                  <a:cubicBezTo>
                    <a:pt x="142" y="144"/>
                    <a:pt x="268" y="73"/>
                    <a:pt x="406" y="73"/>
                  </a:cubicBezTo>
                  <a:cubicBezTo>
                    <a:pt x="412" y="73"/>
                    <a:pt x="418" y="73"/>
                    <a:pt x="423" y="73"/>
                  </a:cubicBezTo>
                  <a:lnTo>
                    <a:pt x="423" y="0"/>
                  </a:lnTo>
                  <a:cubicBezTo>
                    <a:pt x="417" y="0"/>
                    <a:pt x="411" y="0"/>
                    <a:pt x="405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2041752" y="2829580"/>
              <a:ext cx="39649" cy="68447"/>
            </a:xfrm>
            <a:custGeom>
              <a:avLst/>
              <a:gdLst/>
              <a:ahLst/>
              <a:cxnLst/>
              <a:rect l="l" t="t" r="r" b="b"/>
              <a:pathLst>
                <a:path w="285" h="492" extrusionOk="0">
                  <a:moveTo>
                    <a:pt x="158" y="0"/>
                  </a:moveTo>
                  <a:lnTo>
                    <a:pt x="25" y="357"/>
                  </a:lnTo>
                  <a:cubicBezTo>
                    <a:pt x="0" y="440"/>
                    <a:pt x="90" y="491"/>
                    <a:pt x="170" y="491"/>
                  </a:cubicBezTo>
                  <a:cubicBezTo>
                    <a:pt x="230" y="491"/>
                    <a:pt x="284" y="463"/>
                    <a:pt x="284" y="399"/>
                  </a:cubicBezTo>
                  <a:lnTo>
                    <a:pt x="15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1570981" y="3709494"/>
              <a:ext cx="623118" cy="490537"/>
            </a:xfrm>
            <a:custGeom>
              <a:avLst/>
              <a:gdLst/>
              <a:ahLst/>
              <a:cxnLst/>
              <a:rect l="l" t="t" r="r" b="b"/>
              <a:pathLst>
                <a:path w="4479" h="3526" extrusionOk="0">
                  <a:moveTo>
                    <a:pt x="1097" y="756"/>
                  </a:moveTo>
                  <a:cubicBezTo>
                    <a:pt x="1104" y="756"/>
                    <a:pt x="1111" y="756"/>
                    <a:pt x="1119" y="756"/>
                  </a:cubicBezTo>
                  <a:cubicBezTo>
                    <a:pt x="1463" y="775"/>
                    <a:pt x="1614" y="1198"/>
                    <a:pt x="1360" y="1427"/>
                  </a:cubicBezTo>
                  <a:cubicBezTo>
                    <a:pt x="1284" y="1495"/>
                    <a:pt x="1191" y="1528"/>
                    <a:pt x="1099" y="1528"/>
                  </a:cubicBezTo>
                  <a:cubicBezTo>
                    <a:pt x="993" y="1528"/>
                    <a:pt x="888" y="1484"/>
                    <a:pt x="811" y="1397"/>
                  </a:cubicBezTo>
                  <a:cubicBezTo>
                    <a:pt x="586" y="1149"/>
                    <a:pt x="772" y="756"/>
                    <a:pt x="1097" y="756"/>
                  </a:cubicBezTo>
                  <a:close/>
                  <a:moveTo>
                    <a:pt x="3120" y="0"/>
                  </a:moveTo>
                  <a:cubicBezTo>
                    <a:pt x="3063" y="0"/>
                    <a:pt x="3006" y="5"/>
                    <a:pt x="2949" y="13"/>
                  </a:cubicBezTo>
                  <a:cubicBezTo>
                    <a:pt x="2369" y="92"/>
                    <a:pt x="2031" y="569"/>
                    <a:pt x="1952" y="696"/>
                  </a:cubicBezTo>
                  <a:cubicBezTo>
                    <a:pt x="1735" y="454"/>
                    <a:pt x="1427" y="315"/>
                    <a:pt x="1101" y="315"/>
                  </a:cubicBezTo>
                  <a:cubicBezTo>
                    <a:pt x="738" y="327"/>
                    <a:pt x="400" y="527"/>
                    <a:pt x="212" y="835"/>
                  </a:cubicBezTo>
                  <a:cubicBezTo>
                    <a:pt x="176" y="895"/>
                    <a:pt x="152" y="956"/>
                    <a:pt x="128" y="1016"/>
                  </a:cubicBezTo>
                  <a:cubicBezTo>
                    <a:pt x="19" y="1318"/>
                    <a:pt x="1" y="1645"/>
                    <a:pt x="79" y="1959"/>
                  </a:cubicBezTo>
                  <a:cubicBezTo>
                    <a:pt x="273" y="2793"/>
                    <a:pt x="1107" y="3445"/>
                    <a:pt x="2007" y="3518"/>
                  </a:cubicBezTo>
                  <a:cubicBezTo>
                    <a:pt x="2068" y="3523"/>
                    <a:pt x="2129" y="3526"/>
                    <a:pt x="2190" y="3526"/>
                  </a:cubicBezTo>
                  <a:cubicBezTo>
                    <a:pt x="3180" y="3526"/>
                    <a:pt x="4139" y="2846"/>
                    <a:pt x="4327" y="1850"/>
                  </a:cubicBezTo>
                  <a:cubicBezTo>
                    <a:pt x="4369" y="1596"/>
                    <a:pt x="4478" y="1046"/>
                    <a:pt x="4128" y="569"/>
                  </a:cubicBezTo>
                  <a:cubicBezTo>
                    <a:pt x="3928" y="297"/>
                    <a:pt x="3644" y="104"/>
                    <a:pt x="3318" y="19"/>
                  </a:cubicBezTo>
                  <a:cubicBezTo>
                    <a:pt x="3253" y="6"/>
                    <a:pt x="3187" y="0"/>
                    <a:pt x="3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2007251" y="3781973"/>
              <a:ext cx="93628" cy="86950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346" y="1"/>
                  </a:moveTo>
                  <a:cubicBezTo>
                    <a:pt x="275" y="1"/>
                    <a:pt x="202" y="25"/>
                    <a:pt x="140" y="78"/>
                  </a:cubicBezTo>
                  <a:cubicBezTo>
                    <a:pt x="13" y="193"/>
                    <a:pt x="1" y="393"/>
                    <a:pt x="116" y="519"/>
                  </a:cubicBezTo>
                  <a:cubicBezTo>
                    <a:pt x="179" y="592"/>
                    <a:pt x="263" y="624"/>
                    <a:pt x="346" y="624"/>
                  </a:cubicBezTo>
                  <a:cubicBezTo>
                    <a:pt x="498" y="624"/>
                    <a:pt x="648" y="513"/>
                    <a:pt x="659" y="332"/>
                  </a:cubicBezTo>
                  <a:cubicBezTo>
                    <a:pt x="672" y="136"/>
                    <a:pt x="514" y="1"/>
                    <a:pt x="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2023250" y="3902170"/>
              <a:ext cx="93489" cy="87228"/>
            </a:xfrm>
            <a:custGeom>
              <a:avLst/>
              <a:gdLst/>
              <a:ahLst/>
              <a:cxnLst/>
              <a:rect l="l" t="t" r="r" b="b"/>
              <a:pathLst>
                <a:path w="672" h="627" extrusionOk="0">
                  <a:moveTo>
                    <a:pt x="348" y="1"/>
                  </a:moveTo>
                  <a:cubicBezTo>
                    <a:pt x="278" y="1"/>
                    <a:pt x="206" y="25"/>
                    <a:pt x="146" y="78"/>
                  </a:cubicBezTo>
                  <a:cubicBezTo>
                    <a:pt x="13" y="193"/>
                    <a:pt x="1" y="393"/>
                    <a:pt x="121" y="519"/>
                  </a:cubicBezTo>
                  <a:cubicBezTo>
                    <a:pt x="185" y="594"/>
                    <a:pt x="269" y="627"/>
                    <a:pt x="351" y="627"/>
                  </a:cubicBezTo>
                  <a:cubicBezTo>
                    <a:pt x="503" y="627"/>
                    <a:pt x="651" y="513"/>
                    <a:pt x="659" y="332"/>
                  </a:cubicBezTo>
                  <a:cubicBezTo>
                    <a:pt x="672" y="137"/>
                    <a:pt x="514" y="1"/>
                    <a:pt x="3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1948405" y="4013464"/>
              <a:ext cx="93628" cy="87228"/>
            </a:xfrm>
            <a:custGeom>
              <a:avLst/>
              <a:gdLst/>
              <a:ahLst/>
              <a:cxnLst/>
              <a:rect l="l" t="t" r="r" b="b"/>
              <a:pathLst>
                <a:path w="673" h="627" extrusionOk="0">
                  <a:moveTo>
                    <a:pt x="350" y="0"/>
                  </a:moveTo>
                  <a:cubicBezTo>
                    <a:pt x="278" y="0"/>
                    <a:pt x="204" y="26"/>
                    <a:pt x="140" y="82"/>
                  </a:cubicBezTo>
                  <a:cubicBezTo>
                    <a:pt x="13" y="191"/>
                    <a:pt x="1" y="390"/>
                    <a:pt x="116" y="523"/>
                  </a:cubicBezTo>
                  <a:cubicBezTo>
                    <a:pt x="180" y="594"/>
                    <a:pt x="264" y="626"/>
                    <a:pt x="346" y="626"/>
                  </a:cubicBezTo>
                  <a:cubicBezTo>
                    <a:pt x="501" y="626"/>
                    <a:pt x="652" y="512"/>
                    <a:pt x="659" y="330"/>
                  </a:cubicBezTo>
                  <a:cubicBezTo>
                    <a:pt x="672" y="136"/>
                    <a:pt x="517" y="0"/>
                    <a:pt x="3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1826539" y="4065215"/>
              <a:ext cx="92932" cy="87367"/>
            </a:xfrm>
            <a:custGeom>
              <a:avLst/>
              <a:gdLst/>
              <a:ahLst/>
              <a:cxnLst/>
              <a:rect l="l" t="t" r="r" b="b"/>
              <a:pathLst>
                <a:path w="668" h="628" extrusionOk="0">
                  <a:moveTo>
                    <a:pt x="342" y="1"/>
                  </a:moveTo>
                  <a:cubicBezTo>
                    <a:pt x="272" y="1"/>
                    <a:pt x="200" y="25"/>
                    <a:pt x="140" y="79"/>
                  </a:cubicBezTo>
                  <a:cubicBezTo>
                    <a:pt x="7" y="193"/>
                    <a:pt x="1" y="393"/>
                    <a:pt x="115" y="520"/>
                  </a:cubicBezTo>
                  <a:cubicBezTo>
                    <a:pt x="179" y="594"/>
                    <a:pt x="263" y="627"/>
                    <a:pt x="345" y="627"/>
                  </a:cubicBezTo>
                  <a:cubicBezTo>
                    <a:pt x="498" y="627"/>
                    <a:pt x="648" y="513"/>
                    <a:pt x="659" y="332"/>
                  </a:cubicBezTo>
                  <a:cubicBezTo>
                    <a:pt x="668" y="137"/>
                    <a:pt x="509" y="1"/>
                    <a:pt x="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1670171" y="3643135"/>
              <a:ext cx="296047" cy="259459"/>
            </a:xfrm>
            <a:custGeom>
              <a:avLst/>
              <a:gdLst/>
              <a:ahLst/>
              <a:cxnLst/>
              <a:rect l="l" t="t" r="r" b="b"/>
              <a:pathLst>
                <a:path w="2128" h="1865" extrusionOk="0">
                  <a:moveTo>
                    <a:pt x="539" y="1"/>
                  </a:moveTo>
                  <a:cubicBezTo>
                    <a:pt x="345" y="91"/>
                    <a:pt x="188" y="255"/>
                    <a:pt x="98" y="448"/>
                  </a:cubicBezTo>
                  <a:cubicBezTo>
                    <a:pt x="1" y="653"/>
                    <a:pt x="55" y="980"/>
                    <a:pt x="267" y="1070"/>
                  </a:cubicBezTo>
                  <a:cubicBezTo>
                    <a:pt x="381" y="1300"/>
                    <a:pt x="472" y="1548"/>
                    <a:pt x="539" y="1801"/>
                  </a:cubicBezTo>
                  <a:cubicBezTo>
                    <a:pt x="552" y="1843"/>
                    <a:pt x="589" y="1864"/>
                    <a:pt x="627" y="1864"/>
                  </a:cubicBezTo>
                  <a:cubicBezTo>
                    <a:pt x="655" y="1864"/>
                    <a:pt x="683" y="1852"/>
                    <a:pt x="702" y="1826"/>
                  </a:cubicBezTo>
                  <a:cubicBezTo>
                    <a:pt x="798" y="1662"/>
                    <a:pt x="817" y="1469"/>
                    <a:pt x="756" y="1288"/>
                  </a:cubicBezTo>
                  <a:lnTo>
                    <a:pt x="756" y="1288"/>
                  </a:lnTo>
                  <a:cubicBezTo>
                    <a:pt x="986" y="1403"/>
                    <a:pt x="1203" y="1548"/>
                    <a:pt x="1397" y="1717"/>
                  </a:cubicBezTo>
                  <a:cubicBezTo>
                    <a:pt x="1427" y="1747"/>
                    <a:pt x="1461" y="1782"/>
                    <a:pt x="1507" y="1782"/>
                  </a:cubicBezTo>
                  <a:cubicBezTo>
                    <a:pt x="1516" y="1782"/>
                    <a:pt x="1526" y="1780"/>
                    <a:pt x="1536" y="1777"/>
                  </a:cubicBezTo>
                  <a:cubicBezTo>
                    <a:pt x="1596" y="1753"/>
                    <a:pt x="1638" y="1693"/>
                    <a:pt x="1626" y="1620"/>
                  </a:cubicBezTo>
                  <a:cubicBezTo>
                    <a:pt x="1604" y="1398"/>
                    <a:pt x="1448" y="1239"/>
                    <a:pt x="1260" y="1124"/>
                  </a:cubicBezTo>
                  <a:lnTo>
                    <a:pt x="1260" y="1124"/>
                  </a:lnTo>
                  <a:cubicBezTo>
                    <a:pt x="1406" y="1193"/>
                    <a:pt x="1564" y="1262"/>
                    <a:pt x="1681" y="1324"/>
                  </a:cubicBezTo>
                  <a:cubicBezTo>
                    <a:pt x="1706" y="1344"/>
                    <a:pt x="1739" y="1356"/>
                    <a:pt x="1770" y="1356"/>
                  </a:cubicBezTo>
                  <a:cubicBezTo>
                    <a:pt x="1777" y="1356"/>
                    <a:pt x="1783" y="1355"/>
                    <a:pt x="1789" y="1354"/>
                  </a:cubicBezTo>
                  <a:cubicBezTo>
                    <a:pt x="1850" y="1342"/>
                    <a:pt x="1886" y="1282"/>
                    <a:pt x="1874" y="1221"/>
                  </a:cubicBezTo>
                  <a:cubicBezTo>
                    <a:pt x="1868" y="1167"/>
                    <a:pt x="1838" y="1113"/>
                    <a:pt x="1801" y="1070"/>
                  </a:cubicBezTo>
                  <a:cubicBezTo>
                    <a:pt x="1694" y="937"/>
                    <a:pt x="1565" y="825"/>
                    <a:pt x="1421" y="734"/>
                  </a:cubicBezTo>
                  <a:lnTo>
                    <a:pt x="1421" y="734"/>
                  </a:lnTo>
                  <a:cubicBezTo>
                    <a:pt x="1569" y="794"/>
                    <a:pt x="1728" y="846"/>
                    <a:pt x="1838" y="877"/>
                  </a:cubicBezTo>
                  <a:cubicBezTo>
                    <a:pt x="1872" y="886"/>
                    <a:pt x="1913" y="892"/>
                    <a:pt x="1952" y="892"/>
                  </a:cubicBezTo>
                  <a:cubicBezTo>
                    <a:pt x="2042" y="892"/>
                    <a:pt x="2128" y="861"/>
                    <a:pt x="2128" y="768"/>
                  </a:cubicBezTo>
                  <a:cubicBezTo>
                    <a:pt x="2128" y="714"/>
                    <a:pt x="2097" y="659"/>
                    <a:pt x="2055" y="635"/>
                  </a:cubicBezTo>
                  <a:cubicBezTo>
                    <a:pt x="1638" y="369"/>
                    <a:pt x="1185" y="158"/>
                    <a:pt x="714" y="7"/>
                  </a:cubicBezTo>
                  <a:cubicBezTo>
                    <a:pt x="705" y="5"/>
                    <a:pt x="695" y="4"/>
                    <a:pt x="685" y="4"/>
                  </a:cubicBezTo>
                  <a:cubicBezTo>
                    <a:pt x="656" y="4"/>
                    <a:pt x="621" y="11"/>
                    <a:pt x="590" y="11"/>
                  </a:cubicBezTo>
                  <a:cubicBezTo>
                    <a:pt x="571" y="11"/>
                    <a:pt x="553" y="8"/>
                    <a:pt x="539" y="1"/>
                  </a:cubicBezTo>
                  <a:close/>
                </a:path>
              </a:pathLst>
            </a:custGeom>
            <a:solidFill>
              <a:srgbClr val="FF9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1809705" y="3778217"/>
              <a:ext cx="67056" cy="39927"/>
            </a:xfrm>
            <a:custGeom>
              <a:avLst/>
              <a:gdLst/>
              <a:ahLst/>
              <a:cxnLst/>
              <a:rect l="l" t="t" r="r" b="b"/>
              <a:pathLst>
                <a:path w="482" h="287" extrusionOk="0">
                  <a:moveTo>
                    <a:pt x="35" y="0"/>
                  </a:moveTo>
                  <a:cubicBezTo>
                    <a:pt x="22" y="0"/>
                    <a:pt x="11" y="6"/>
                    <a:pt x="7" y="15"/>
                  </a:cubicBezTo>
                  <a:cubicBezTo>
                    <a:pt x="1" y="33"/>
                    <a:pt x="7" y="51"/>
                    <a:pt x="25" y="57"/>
                  </a:cubicBezTo>
                  <a:cubicBezTo>
                    <a:pt x="164" y="117"/>
                    <a:pt x="297" y="196"/>
                    <a:pt x="424" y="281"/>
                  </a:cubicBezTo>
                  <a:cubicBezTo>
                    <a:pt x="430" y="285"/>
                    <a:pt x="436" y="287"/>
                    <a:pt x="442" y="287"/>
                  </a:cubicBezTo>
                  <a:cubicBezTo>
                    <a:pt x="463" y="287"/>
                    <a:pt x="481" y="267"/>
                    <a:pt x="472" y="244"/>
                  </a:cubicBezTo>
                  <a:cubicBezTo>
                    <a:pt x="466" y="238"/>
                    <a:pt x="466" y="238"/>
                    <a:pt x="460" y="232"/>
                  </a:cubicBezTo>
                  <a:cubicBezTo>
                    <a:pt x="327" y="142"/>
                    <a:pt x="194" y="63"/>
                    <a:pt x="49" y="3"/>
                  </a:cubicBezTo>
                  <a:cubicBezTo>
                    <a:pt x="44" y="1"/>
                    <a:pt x="39" y="0"/>
                    <a:pt x="35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1824730" y="3720066"/>
              <a:ext cx="64134" cy="36171"/>
            </a:xfrm>
            <a:custGeom>
              <a:avLst/>
              <a:gdLst/>
              <a:ahLst/>
              <a:cxnLst/>
              <a:rect l="l" t="t" r="r" b="b"/>
              <a:pathLst>
                <a:path w="461" h="260" extrusionOk="0">
                  <a:moveTo>
                    <a:pt x="43" y="0"/>
                  </a:moveTo>
                  <a:cubicBezTo>
                    <a:pt x="15" y="0"/>
                    <a:pt x="0" y="48"/>
                    <a:pt x="32" y="58"/>
                  </a:cubicBezTo>
                  <a:cubicBezTo>
                    <a:pt x="165" y="119"/>
                    <a:pt x="292" y="185"/>
                    <a:pt x="419" y="258"/>
                  </a:cubicBezTo>
                  <a:cubicBezTo>
                    <a:pt x="422" y="259"/>
                    <a:pt x="425" y="260"/>
                    <a:pt x="429" y="260"/>
                  </a:cubicBezTo>
                  <a:cubicBezTo>
                    <a:pt x="440" y="260"/>
                    <a:pt x="452" y="254"/>
                    <a:pt x="461" y="245"/>
                  </a:cubicBezTo>
                  <a:cubicBezTo>
                    <a:pt x="461" y="233"/>
                    <a:pt x="461" y="227"/>
                    <a:pt x="461" y="221"/>
                  </a:cubicBezTo>
                  <a:cubicBezTo>
                    <a:pt x="455" y="209"/>
                    <a:pt x="455" y="209"/>
                    <a:pt x="449" y="203"/>
                  </a:cubicBezTo>
                  <a:cubicBezTo>
                    <a:pt x="322" y="131"/>
                    <a:pt x="189" y="64"/>
                    <a:pt x="56" y="4"/>
                  </a:cubicBezTo>
                  <a:cubicBezTo>
                    <a:pt x="51" y="1"/>
                    <a:pt x="47" y="0"/>
                    <a:pt x="43" y="0"/>
                  </a:cubicBezTo>
                  <a:close/>
                </a:path>
              </a:pathLst>
            </a:custGeom>
            <a:solidFill>
              <a:srgbClr val="DF4F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42"/>
          <p:cNvGrpSpPr/>
          <p:nvPr/>
        </p:nvGrpSpPr>
        <p:grpSpPr>
          <a:xfrm>
            <a:off x="6771168" y="2423704"/>
            <a:ext cx="2299794" cy="2499185"/>
            <a:chOff x="6771168" y="2423704"/>
            <a:chExt cx="2299794" cy="2499185"/>
          </a:xfrm>
        </p:grpSpPr>
        <p:sp>
          <p:nvSpPr>
            <p:cNvPr id="957" name="Google Shape;957;p42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8" name="Google Shape;958;p42"/>
            <p:cNvGrpSpPr/>
            <p:nvPr/>
          </p:nvGrpSpPr>
          <p:grpSpPr>
            <a:xfrm>
              <a:off x="6771168" y="2423704"/>
              <a:ext cx="1819206" cy="2499185"/>
              <a:chOff x="-3016870" y="2147181"/>
              <a:chExt cx="2222067" cy="3052999"/>
            </a:xfrm>
          </p:grpSpPr>
          <p:sp>
            <p:nvSpPr>
              <p:cNvPr id="959" name="Google Shape;959;p42"/>
              <p:cNvSpPr/>
              <p:nvPr/>
            </p:nvSpPr>
            <p:spPr>
              <a:xfrm>
                <a:off x="-1594652" y="4516820"/>
                <a:ext cx="542965" cy="506585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42"/>
              <p:cNvSpPr/>
              <p:nvPr/>
            </p:nvSpPr>
            <p:spPr>
              <a:xfrm>
                <a:off x="-1506009" y="4549784"/>
                <a:ext cx="180875" cy="127415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42"/>
              <p:cNvSpPr/>
              <p:nvPr/>
            </p:nvSpPr>
            <p:spPr>
              <a:xfrm>
                <a:off x="-1244862" y="4846971"/>
                <a:ext cx="143641" cy="17677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42"/>
              <p:cNvSpPr/>
              <p:nvPr/>
            </p:nvSpPr>
            <p:spPr>
              <a:xfrm>
                <a:off x="-1439911" y="4799490"/>
                <a:ext cx="300433" cy="132368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42"/>
              <p:cNvSpPr/>
              <p:nvPr/>
            </p:nvSpPr>
            <p:spPr>
              <a:xfrm>
                <a:off x="-1335726" y="4883863"/>
                <a:ext cx="38429" cy="70198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42"/>
              <p:cNvSpPr/>
              <p:nvPr/>
            </p:nvSpPr>
            <p:spPr>
              <a:xfrm>
                <a:off x="-1304641" y="4889671"/>
                <a:ext cx="38259" cy="70539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42"/>
              <p:cNvSpPr/>
              <p:nvPr/>
            </p:nvSpPr>
            <p:spPr>
              <a:xfrm>
                <a:off x="-1270652" y="4901285"/>
                <a:ext cx="38259" cy="7122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42"/>
              <p:cNvSpPr/>
              <p:nvPr/>
            </p:nvSpPr>
            <p:spPr>
              <a:xfrm>
                <a:off x="-1391405" y="4517845"/>
                <a:ext cx="340741" cy="496508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42"/>
              <p:cNvSpPr/>
              <p:nvPr/>
            </p:nvSpPr>
            <p:spPr>
              <a:xfrm>
                <a:off x="-2400683" y="3607875"/>
                <a:ext cx="843252" cy="383798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42"/>
              <p:cNvSpPr/>
              <p:nvPr/>
            </p:nvSpPr>
            <p:spPr>
              <a:xfrm>
                <a:off x="-2336750" y="3674525"/>
                <a:ext cx="628696" cy="320348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42"/>
              <p:cNvSpPr/>
              <p:nvPr/>
            </p:nvSpPr>
            <p:spPr>
              <a:xfrm>
                <a:off x="-2011565" y="3632433"/>
                <a:ext cx="354063" cy="408718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42"/>
              <p:cNvSpPr/>
              <p:nvPr/>
            </p:nvSpPr>
            <p:spPr>
              <a:xfrm>
                <a:off x="-2375873" y="4122621"/>
                <a:ext cx="967055" cy="8307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42"/>
              <p:cNvSpPr/>
              <p:nvPr/>
            </p:nvSpPr>
            <p:spPr>
              <a:xfrm>
                <a:off x="-2081762" y="4115960"/>
                <a:ext cx="912400" cy="923844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42"/>
              <p:cNvSpPr/>
              <p:nvPr/>
            </p:nvSpPr>
            <p:spPr>
              <a:xfrm>
                <a:off x="-2053923" y="4423907"/>
                <a:ext cx="265419" cy="568756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42"/>
              <p:cNvSpPr/>
              <p:nvPr/>
            </p:nvSpPr>
            <p:spPr>
              <a:xfrm>
                <a:off x="-1534874" y="4739198"/>
                <a:ext cx="122974" cy="33647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42"/>
              <p:cNvSpPr/>
              <p:nvPr/>
            </p:nvSpPr>
            <p:spPr>
              <a:xfrm>
                <a:off x="-1594652" y="4194868"/>
                <a:ext cx="283865" cy="1477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42"/>
              <p:cNvSpPr/>
              <p:nvPr/>
            </p:nvSpPr>
            <p:spPr>
              <a:xfrm>
                <a:off x="-1772280" y="3379482"/>
                <a:ext cx="325369" cy="323320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42"/>
              <p:cNvSpPr/>
              <p:nvPr/>
            </p:nvSpPr>
            <p:spPr>
              <a:xfrm>
                <a:off x="-1772280" y="3379482"/>
                <a:ext cx="301628" cy="263370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42"/>
              <p:cNvSpPr/>
              <p:nvPr/>
            </p:nvSpPr>
            <p:spPr>
              <a:xfrm>
                <a:off x="-2137613" y="2273912"/>
                <a:ext cx="1237599" cy="121146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42"/>
              <p:cNvSpPr/>
              <p:nvPr/>
            </p:nvSpPr>
            <p:spPr>
              <a:xfrm>
                <a:off x="-1843502" y="3616378"/>
                <a:ext cx="582249" cy="629901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42"/>
              <p:cNvSpPr/>
              <p:nvPr/>
            </p:nvSpPr>
            <p:spPr>
              <a:xfrm>
                <a:off x="-1151949" y="2969569"/>
                <a:ext cx="133222" cy="15423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42"/>
              <p:cNvSpPr/>
              <p:nvPr/>
            </p:nvSpPr>
            <p:spPr>
              <a:xfrm>
                <a:off x="-2011565" y="2702272"/>
                <a:ext cx="182412" cy="985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42"/>
              <p:cNvSpPr/>
              <p:nvPr/>
            </p:nvSpPr>
            <p:spPr>
              <a:xfrm>
                <a:off x="-1554515" y="2767175"/>
                <a:ext cx="175751" cy="115118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42"/>
              <p:cNvSpPr/>
              <p:nvPr/>
            </p:nvSpPr>
            <p:spPr>
              <a:xfrm>
                <a:off x="-1842307" y="2867262"/>
                <a:ext cx="80616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42"/>
              <p:cNvSpPr/>
              <p:nvPr/>
            </p:nvSpPr>
            <p:spPr>
              <a:xfrm>
                <a:off x="-2023692" y="2809191"/>
                <a:ext cx="166015" cy="10435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42"/>
              <p:cNvSpPr/>
              <p:nvPr/>
            </p:nvSpPr>
            <p:spPr>
              <a:xfrm>
                <a:off x="-1589016" y="2914402"/>
                <a:ext cx="166869" cy="10435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42"/>
              <p:cNvSpPr/>
              <p:nvPr/>
            </p:nvSpPr>
            <p:spPr>
              <a:xfrm>
                <a:off x="-2000293" y="3023883"/>
                <a:ext cx="440828" cy="24629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42"/>
              <p:cNvSpPr/>
              <p:nvPr/>
            </p:nvSpPr>
            <p:spPr>
              <a:xfrm>
                <a:off x="-1842307" y="3099887"/>
                <a:ext cx="44407" cy="159012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42"/>
              <p:cNvSpPr/>
              <p:nvPr/>
            </p:nvSpPr>
            <p:spPr>
              <a:xfrm>
                <a:off x="-1677318" y="3120554"/>
                <a:ext cx="9565" cy="141591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42"/>
              <p:cNvSpPr/>
              <p:nvPr/>
            </p:nvSpPr>
            <p:spPr>
              <a:xfrm>
                <a:off x="-1982701" y="3043183"/>
                <a:ext cx="87790" cy="117679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42"/>
              <p:cNvSpPr/>
              <p:nvPr/>
            </p:nvSpPr>
            <p:spPr>
              <a:xfrm>
                <a:off x="-2059730" y="2835493"/>
                <a:ext cx="11102" cy="8881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42"/>
              <p:cNvSpPr/>
              <p:nvPr/>
            </p:nvSpPr>
            <p:spPr>
              <a:xfrm>
                <a:off x="-1760837" y="2941558"/>
                <a:ext cx="12639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42"/>
              <p:cNvSpPr/>
              <p:nvPr/>
            </p:nvSpPr>
            <p:spPr>
              <a:xfrm>
                <a:off x="-1937611" y="2953343"/>
                <a:ext cx="13493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42"/>
              <p:cNvSpPr/>
              <p:nvPr/>
            </p:nvSpPr>
            <p:spPr>
              <a:xfrm>
                <a:off x="-1997389" y="2921404"/>
                <a:ext cx="12981" cy="11443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42"/>
              <p:cNvSpPr/>
              <p:nvPr/>
            </p:nvSpPr>
            <p:spPr>
              <a:xfrm>
                <a:off x="-1931291" y="2905862"/>
                <a:ext cx="12981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42"/>
              <p:cNvSpPr/>
              <p:nvPr/>
            </p:nvSpPr>
            <p:spPr>
              <a:xfrm>
                <a:off x="-2055460" y="2880925"/>
                <a:ext cx="14005" cy="11614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42"/>
              <p:cNvSpPr/>
              <p:nvPr/>
            </p:nvSpPr>
            <p:spPr>
              <a:xfrm>
                <a:off x="-1704474" y="2996384"/>
                <a:ext cx="14005" cy="11785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42"/>
              <p:cNvSpPr/>
              <p:nvPr/>
            </p:nvSpPr>
            <p:spPr>
              <a:xfrm>
                <a:off x="-1445035" y="3091347"/>
                <a:ext cx="11443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42"/>
              <p:cNvSpPr/>
              <p:nvPr/>
            </p:nvSpPr>
            <p:spPr>
              <a:xfrm>
                <a:off x="-1455454" y="3026274"/>
                <a:ext cx="11614" cy="11102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42"/>
              <p:cNvSpPr/>
              <p:nvPr/>
            </p:nvSpPr>
            <p:spPr>
              <a:xfrm>
                <a:off x="-1700717" y="2943950"/>
                <a:ext cx="14347" cy="11614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42"/>
              <p:cNvSpPr/>
              <p:nvPr/>
            </p:nvSpPr>
            <p:spPr>
              <a:xfrm>
                <a:off x="-1522918" y="3079050"/>
                <a:ext cx="12981" cy="10931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42"/>
              <p:cNvSpPr/>
              <p:nvPr/>
            </p:nvSpPr>
            <p:spPr>
              <a:xfrm>
                <a:off x="-1643158" y="3029519"/>
                <a:ext cx="12468" cy="1093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42"/>
              <p:cNvSpPr/>
              <p:nvPr/>
            </p:nvSpPr>
            <p:spPr>
              <a:xfrm>
                <a:off x="-1872367" y="2884171"/>
                <a:ext cx="12639" cy="11785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42"/>
              <p:cNvSpPr/>
              <p:nvPr/>
            </p:nvSpPr>
            <p:spPr>
              <a:xfrm>
                <a:off x="-2102429" y="2147181"/>
                <a:ext cx="1307626" cy="1122140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42"/>
              <p:cNvSpPr/>
              <p:nvPr/>
            </p:nvSpPr>
            <p:spPr>
              <a:xfrm>
                <a:off x="-1229320" y="3073243"/>
                <a:ext cx="294455" cy="32844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42"/>
              <p:cNvSpPr/>
              <p:nvPr/>
            </p:nvSpPr>
            <p:spPr>
              <a:xfrm>
                <a:off x="-1161343" y="3172989"/>
                <a:ext cx="139542" cy="120071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42"/>
              <p:cNvSpPr/>
              <p:nvPr/>
            </p:nvSpPr>
            <p:spPr>
              <a:xfrm>
                <a:off x="-1086022" y="3257704"/>
                <a:ext cx="1366" cy="1196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42"/>
              <p:cNvSpPr/>
              <p:nvPr/>
            </p:nvSpPr>
            <p:spPr>
              <a:xfrm>
                <a:off x="-1108567" y="3222690"/>
                <a:ext cx="171" cy="1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42"/>
              <p:cNvSpPr/>
              <p:nvPr/>
            </p:nvSpPr>
            <p:spPr>
              <a:xfrm>
                <a:off x="-2233600" y="3915975"/>
                <a:ext cx="854821" cy="588549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42"/>
              <p:cNvSpPr/>
              <p:nvPr/>
            </p:nvSpPr>
            <p:spPr>
              <a:xfrm>
                <a:off x="-2087175" y="4005975"/>
                <a:ext cx="662970" cy="486253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42"/>
              <p:cNvSpPr/>
              <p:nvPr/>
            </p:nvSpPr>
            <p:spPr>
              <a:xfrm>
                <a:off x="-1753663" y="3794861"/>
                <a:ext cx="434680" cy="397104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42"/>
              <p:cNvSpPr/>
              <p:nvPr/>
            </p:nvSpPr>
            <p:spPr>
              <a:xfrm>
                <a:off x="-1352122" y="4618957"/>
                <a:ext cx="513076" cy="581053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42"/>
              <p:cNvSpPr/>
              <p:nvPr/>
            </p:nvSpPr>
            <p:spPr>
              <a:xfrm>
                <a:off x="-1256135" y="4644747"/>
                <a:ext cx="181729" cy="138517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42"/>
              <p:cNvSpPr/>
              <p:nvPr/>
            </p:nvSpPr>
            <p:spPr>
              <a:xfrm>
                <a:off x="-1040590" y="4996760"/>
                <a:ext cx="140566" cy="20342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42"/>
              <p:cNvSpPr/>
              <p:nvPr/>
            </p:nvSpPr>
            <p:spPr>
              <a:xfrm>
                <a:off x="-1220097" y="4907946"/>
                <a:ext cx="295309" cy="190098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42"/>
              <p:cNvSpPr/>
              <p:nvPr/>
            </p:nvSpPr>
            <p:spPr>
              <a:xfrm>
                <a:off x="-1128209" y="5017939"/>
                <a:ext cx="36721" cy="7822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42"/>
              <p:cNvSpPr/>
              <p:nvPr/>
            </p:nvSpPr>
            <p:spPr>
              <a:xfrm>
                <a:off x="-1097295" y="5029212"/>
                <a:ext cx="36892" cy="77884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42"/>
              <p:cNvSpPr/>
              <p:nvPr/>
            </p:nvSpPr>
            <p:spPr>
              <a:xfrm>
                <a:off x="-1063306" y="5047829"/>
                <a:ext cx="35355" cy="78396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42"/>
              <p:cNvSpPr/>
              <p:nvPr/>
            </p:nvSpPr>
            <p:spPr>
              <a:xfrm>
                <a:off x="-1126167" y="4618955"/>
                <a:ext cx="291781" cy="576100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42"/>
              <p:cNvSpPr/>
              <p:nvPr/>
            </p:nvSpPr>
            <p:spPr>
              <a:xfrm>
                <a:off x="-2564773" y="3534395"/>
                <a:ext cx="249877" cy="213838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1252" extrusionOk="0">
                    <a:moveTo>
                      <a:pt x="662" y="0"/>
                    </a:moveTo>
                    <a:cubicBezTo>
                      <a:pt x="615" y="0"/>
                      <a:pt x="568" y="4"/>
                      <a:pt x="520" y="12"/>
                    </a:cubicBezTo>
                    <a:cubicBezTo>
                      <a:pt x="182" y="169"/>
                      <a:pt x="0" y="478"/>
                      <a:pt x="55" y="725"/>
                    </a:cubicBezTo>
                    <a:cubicBezTo>
                      <a:pt x="115" y="1003"/>
                      <a:pt x="442" y="1118"/>
                      <a:pt x="599" y="1172"/>
                    </a:cubicBezTo>
                    <a:cubicBezTo>
                      <a:pt x="702" y="1207"/>
                      <a:pt x="825" y="1251"/>
                      <a:pt x="946" y="1251"/>
                    </a:cubicBezTo>
                    <a:cubicBezTo>
                      <a:pt x="1015" y="1251"/>
                      <a:pt x="1084" y="1236"/>
                      <a:pt x="1148" y="1197"/>
                    </a:cubicBezTo>
                    <a:cubicBezTo>
                      <a:pt x="1390" y="1064"/>
                      <a:pt x="1463" y="683"/>
                      <a:pt x="1330" y="399"/>
                    </a:cubicBezTo>
                    <a:cubicBezTo>
                      <a:pt x="1220" y="159"/>
                      <a:pt x="957" y="0"/>
                      <a:pt x="66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42"/>
              <p:cNvSpPr/>
              <p:nvPr/>
            </p:nvSpPr>
            <p:spPr>
              <a:xfrm>
                <a:off x="-2690308" y="3399978"/>
                <a:ext cx="419820" cy="411622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2410" extrusionOk="0">
                    <a:moveTo>
                      <a:pt x="2162" y="0"/>
                    </a:moveTo>
                    <a:cubicBezTo>
                      <a:pt x="2146" y="0"/>
                      <a:pt x="2131" y="5"/>
                      <a:pt x="2119" y="14"/>
                    </a:cubicBezTo>
                    <a:lnTo>
                      <a:pt x="1944" y="189"/>
                    </a:lnTo>
                    <a:lnTo>
                      <a:pt x="210" y="1911"/>
                    </a:lnTo>
                    <a:lnTo>
                      <a:pt x="204" y="1917"/>
                    </a:lnTo>
                    <a:lnTo>
                      <a:pt x="174" y="1984"/>
                    </a:lnTo>
                    <a:lnTo>
                      <a:pt x="137" y="2062"/>
                    </a:lnTo>
                    <a:lnTo>
                      <a:pt x="65" y="2225"/>
                    </a:lnTo>
                    <a:lnTo>
                      <a:pt x="10" y="2358"/>
                    </a:lnTo>
                    <a:cubicBezTo>
                      <a:pt x="0" y="2384"/>
                      <a:pt x="16" y="2409"/>
                      <a:pt x="39" y="2409"/>
                    </a:cubicBezTo>
                    <a:cubicBezTo>
                      <a:pt x="43" y="2409"/>
                      <a:pt x="48" y="2408"/>
                      <a:pt x="53" y="2407"/>
                    </a:cubicBezTo>
                    <a:lnTo>
                      <a:pt x="167" y="2358"/>
                    </a:lnTo>
                    <a:lnTo>
                      <a:pt x="349" y="2280"/>
                    </a:lnTo>
                    <a:lnTo>
                      <a:pt x="421" y="2249"/>
                    </a:lnTo>
                    <a:lnTo>
                      <a:pt x="488" y="2219"/>
                    </a:lnTo>
                    <a:lnTo>
                      <a:pt x="506" y="2213"/>
                    </a:lnTo>
                    <a:lnTo>
                      <a:pt x="512" y="2213"/>
                    </a:lnTo>
                    <a:lnTo>
                      <a:pt x="2186" y="570"/>
                    </a:lnTo>
                    <a:lnTo>
                      <a:pt x="2186" y="564"/>
                    </a:lnTo>
                    <a:lnTo>
                      <a:pt x="2246" y="503"/>
                    </a:lnTo>
                    <a:lnTo>
                      <a:pt x="2427" y="328"/>
                    </a:lnTo>
                    <a:cubicBezTo>
                      <a:pt x="2457" y="298"/>
                      <a:pt x="2457" y="256"/>
                      <a:pt x="2427" y="231"/>
                    </a:cubicBezTo>
                    <a:lnTo>
                      <a:pt x="2210" y="14"/>
                    </a:lnTo>
                    <a:cubicBezTo>
                      <a:pt x="2195" y="5"/>
                      <a:pt x="2178" y="0"/>
                      <a:pt x="2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42"/>
              <p:cNvSpPr/>
              <p:nvPr/>
            </p:nvSpPr>
            <p:spPr>
              <a:xfrm>
                <a:off x="-2624723" y="3433283"/>
                <a:ext cx="319221" cy="31478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1843" extrusionOk="0">
                    <a:moveTo>
                      <a:pt x="1554" y="0"/>
                    </a:moveTo>
                    <a:lnTo>
                      <a:pt x="1463" y="91"/>
                    </a:lnTo>
                    <a:lnTo>
                      <a:pt x="1354" y="199"/>
                    </a:lnTo>
                    <a:lnTo>
                      <a:pt x="206" y="1335"/>
                    </a:lnTo>
                    <a:lnTo>
                      <a:pt x="92" y="1450"/>
                    </a:lnTo>
                    <a:lnTo>
                      <a:pt x="1" y="1535"/>
                    </a:lnTo>
                    <a:lnTo>
                      <a:pt x="303" y="1843"/>
                    </a:lnTo>
                    <a:lnTo>
                      <a:pt x="394" y="1752"/>
                    </a:lnTo>
                    <a:lnTo>
                      <a:pt x="502" y="1644"/>
                    </a:lnTo>
                    <a:lnTo>
                      <a:pt x="1663" y="514"/>
                    </a:lnTo>
                    <a:lnTo>
                      <a:pt x="1771" y="405"/>
                    </a:lnTo>
                    <a:lnTo>
                      <a:pt x="1868" y="308"/>
                    </a:lnTo>
                    <a:lnTo>
                      <a:pt x="1554" y="0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42"/>
              <p:cNvSpPr/>
              <p:nvPr/>
            </p:nvSpPr>
            <p:spPr>
              <a:xfrm>
                <a:off x="-2393465" y="3448655"/>
                <a:ext cx="71393" cy="72418"/>
              </a:xfrm>
              <a:custGeom>
                <a:avLst/>
                <a:gdLst/>
                <a:ahLst/>
                <a:cxnLst/>
                <a:rect l="l" t="t" r="r" b="b"/>
                <a:pathLst>
                  <a:path w="418" h="424" extrusionOk="0">
                    <a:moveTo>
                      <a:pt x="109" y="1"/>
                    </a:moveTo>
                    <a:lnTo>
                      <a:pt x="0" y="109"/>
                    </a:lnTo>
                    <a:lnTo>
                      <a:pt x="309" y="424"/>
                    </a:lnTo>
                    <a:lnTo>
                      <a:pt x="417" y="315"/>
                    </a:lnTo>
                    <a:lnTo>
                      <a:pt x="10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42"/>
              <p:cNvSpPr/>
              <p:nvPr/>
            </p:nvSpPr>
            <p:spPr>
              <a:xfrm>
                <a:off x="-2609180" y="3661298"/>
                <a:ext cx="70369" cy="7139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18" extrusionOk="0">
                    <a:moveTo>
                      <a:pt x="115" y="0"/>
                    </a:moveTo>
                    <a:lnTo>
                      <a:pt x="1" y="115"/>
                    </a:lnTo>
                    <a:lnTo>
                      <a:pt x="303" y="417"/>
                    </a:lnTo>
                    <a:lnTo>
                      <a:pt x="411" y="309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42"/>
              <p:cNvSpPr/>
              <p:nvPr/>
            </p:nvSpPr>
            <p:spPr>
              <a:xfrm>
                <a:off x="-2546157" y="3502115"/>
                <a:ext cx="172505" cy="166015"/>
              </a:xfrm>
              <a:custGeom>
                <a:avLst/>
                <a:gdLst/>
                <a:ahLst/>
                <a:cxnLst/>
                <a:rect l="l" t="t" r="r" b="b"/>
                <a:pathLst>
                  <a:path w="1010" h="972" extrusionOk="0">
                    <a:moveTo>
                      <a:pt x="898" y="0"/>
                    </a:moveTo>
                    <a:cubicBezTo>
                      <a:pt x="872" y="0"/>
                      <a:pt x="846" y="11"/>
                      <a:pt x="828" y="32"/>
                    </a:cubicBezTo>
                    <a:lnTo>
                      <a:pt x="36" y="799"/>
                    </a:lnTo>
                    <a:cubicBezTo>
                      <a:pt x="0" y="836"/>
                      <a:pt x="0" y="902"/>
                      <a:pt x="36" y="945"/>
                    </a:cubicBezTo>
                    <a:cubicBezTo>
                      <a:pt x="58" y="963"/>
                      <a:pt x="85" y="972"/>
                      <a:pt x="111" y="972"/>
                    </a:cubicBezTo>
                    <a:cubicBezTo>
                      <a:pt x="138" y="972"/>
                      <a:pt x="163" y="963"/>
                      <a:pt x="181" y="945"/>
                    </a:cubicBezTo>
                    <a:lnTo>
                      <a:pt x="973" y="177"/>
                    </a:lnTo>
                    <a:cubicBezTo>
                      <a:pt x="1009" y="135"/>
                      <a:pt x="1009" y="68"/>
                      <a:pt x="973" y="32"/>
                    </a:cubicBezTo>
                    <a:cubicBezTo>
                      <a:pt x="952" y="11"/>
                      <a:pt x="925" y="0"/>
                      <a:pt x="8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42"/>
              <p:cNvSpPr/>
              <p:nvPr/>
            </p:nvSpPr>
            <p:spPr>
              <a:xfrm>
                <a:off x="-2358452" y="3399124"/>
                <a:ext cx="87961" cy="86936"/>
              </a:xfrm>
              <a:custGeom>
                <a:avLst/>
                <a:gdLst/>
                <a:ahLst/>
                <a:cxnLst/>
                <a:rect l="l" t="t" r="r" b="b"/>
                <a:pathLst>
                  <a:path w="515" h="509" extrusionOk="0">
                    <a:moveTo>
                      <a:pt x="218" y="1"/>
                    </a:moveTo>
                    <a:cubicBezTo>
                      <a:pt x="202" y="1"/>
                      <a:pt x="185" y="7"/>
                      <a:pt x="170" y="19"/>
                    </a:cubicBezTo>
                    <a:lnTo>
                      <a:pt x="1" y="194"/>
                    </a:lnTo>
                    <a:lnTo>
                      <a:pt x="303" y="508"/>
                    </a:lnTo>
                    <a:lnTo>
                      <a:pt x="484" y="333"/>
                    </a:lnTo>
                    <a:cubicBezTo>
                      <a:pt x="514" y="303"/>
                      <a:pt x="514" y="261"/>
                      <a:pt x="484" y="236"/>
                    </a:cubicBezTo>
                    <a:lnTo>
                      <a:pt x="261" y="19"/>
                    </a:lnTo>
                    <a:cubicBezTo>
                      <a:pt x="249" y="7"/>
                      <a:pt x="234" y="1"/>
                      <a:pt x="218" y="1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42"/>
              <p:cNvSpPr/>
              <p:nvPr/>
            </p:nvSpPr>
            <p:spPr>
              <a:xfrm>
                <a:off x="-2460588" y="3495112"/>
                <a:ext cx="199321" cy="217767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275" extrusionOk="0">
                    <a:moveTo>
                      <a:pt x="43" y="1"/>
                    </a:moveTo>
                    <a:cubicBezTo>
                      <a:pt x="19" y="55"/>
                      <a:pt x="7" y="115"/>
                      <a:pt x="7" y="176"/>
                    </a:cubicBezTo>
                    <a:cubicBezTo>
                      <a:pt x="1" y="254"/>
                      <a:pt x="19" y="333"/>
                      <a:pt x="61" y="399"/>
                    </a:cubicBezTo>
                    <a:cubicBezTo>
                      <a:pt x="152" y="538"/>
                      <a:pt x="285" y="484"/>
                      <a:pt x="387" y="581"/>
                    </a:cubicBezTo>
                    <a:cubicBezTo>
                      <a:pt x="563" y="750"/>
                      <a:pt x="357" y="1064"/>
                      <a:pt x="514" y="1209"/>
                    </a:cubicBezTo>
                    <a:cubicBezTo>
                      <a:pt x="558" y="1253"/>
                      <a:pt x="630" y="1275"/>
                      <a:pt x="708" y="1275"/>
                    </a:cubicBezTo>
                    <a:cubicBezTo>
                      <a:pt x="813" y="1275"/>
                      <a:pt x="928" y="1235"/>
                      <a:pt x="998" y="1155"/>
                    </a:cubicBezTo>
                    <a:cubicBezTo>
                      <a:pt x="1167" y="967"/>
                      <a:pt x="992" y="659"/>
                      <a:pt x="980" y="641"/>
                    </a:cubicBezTo>
                    <a:cubicBezTo>
                      <a:pt x="931" y="569"/>
                      <a:pt x="877" y="508"/>
                      <a:pt x="810" y="460"/>
                    </a:cubicBezTo>
                    <a:cubicBezTo>
                      <a:pt x="569" y="279"/>
                      <a:pt x="315" y="128"/>
                      <a:pt x="4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42"/>
              <p:cNvSpPr/>
              <p:nvPr/>
            </p:nvSpPr>
            <p:spPr>
              <a:xfrm>
                <a:off x="-2591588" y="3581364"/>
                <a:ext cx="96159" cy="11563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77" extrusionOk="0">
                    <a:moveTo>
                      <a:pt x="175" y="0"/>
                    </a:moveTo>
                    <a:cubicBezTo>
                      <a:pt x="148" y="0"/>
                      <a:pt x="121" y="7"/>
                      <a:pt x="97" y="21"/>
                    </a:cubicBezTo>
                    <a:cubicBezTo>
                      <a:pt x="25" y="64"/>
                      <a:pt x="0" y="160"/>
                      <a:pt x="43" y="233"/>
                    </a:cubicBezTo>
                    <a:lnTo>
                      <a:pt x="254" y="601"/>
                    </a:lnTo>
                    <a:cubicBezTo>
                      <a:pt x="282" y="650"/>
                      <a:pt x="335" y="677"/>
                      <a:pt x="388" y="677"/>
                    </a:cubicBezTo>
                    <a:cubicBezTo>
                      <a:pt x="415" y="677"/>
                      <a:pt x="441" y="670"/>
                      <a:pt x="466" y="656"/>
                    </a:cubicBezTo>
                    <a:cubicBezTo>
                      <a:pt x="538" y="613"/>
                      <a:pt x="562" y="517"/>
                      <a:pt x="520" y="444"/>
                    </a:cubicBezTo>
                    <a:lnTo>
                      <a:pt x="308" y="76"/>
                    </a:lnTo>
                    <a:cubicBezTo>
                      <a:pt x="280" y="27"/>
                      <a:pt x="228" y="0"/>
                      <a:pt x="17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42"/>
              <p:cNvSpPr/>
              <p:nvPr/>
            </p:nvSpPr>
            <p:spPr>
              <a:xfrm>
                <a:off x="-2550256" y="3550450"/>
                <a:ext cx="95988" cy="115288"/>
              </a:xfrm>
              <a:custGeom>
                <a:avLst/>
                <a:gdLst/>
                <a:ahLst/>
                <a:cxnLst/>
                <a:rect l="l" t="t" r="r" b="b"/>
                <a:pathLst>
                  <a:path w="562" h="675" extrusionOk="0">
                    <a:moveTo>
                      <a:pt x="174" y="0"/>
                    </a:moveTo>
                    <a:cubicBezTo>
                      <a:pt x="148" y="0"/>
                      <a:pt x="121" y="7"/>
                      <a:pt x="97" y="21"/>
                    </a:cubicBezTo>
                    <a:cubicBezTo>
                      <a:pt x="24" y="63"/>
                      <a:pt x="0" y="154"/>
                      <a:pt x="42" y="226"/>
                    </a:cubicBezTo>
                    <a:lnTo>
                      <a:pt x="254" y="595"/>
                    </a:lnTo>
                    <a:cubicBezTo>
                      <a:pt x="283" y="645"/>
                      <a:pt x="338" y="675"/>
                      <a:pt x="393" y="675"/>
                    </a:cubicBezTo>
                    <a:cubicBezTo>
                      <a:pt x="418" y="675"/>
                      <a:pt x="443" y="669"/>
                      <a:pt x="465" y="655"/>
                    </a:cubicBezTo>
                    <a:cubicBezTo>
                      <a:pt x="538" y="613"/>
                      <a:pt x="562" y="516"/>
                      <a:pt x="520" y="444"/>
                    </a:cubicBezTo>
                    <a:lnTo>
                      <a:pt x="308" y="75"/>
                    </a:lnTo>
                    <a:cubicBezTo>
                      <a:pt x="280" y="27"/>
                      <a:pt x="228" y="0"/>
                      <a:pt x="174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42"/>
              <p:cNvSpPr/>
              <p:nvPr/>
            </p:nvSpPr>
            <p:spPr>
              <a:xfrm>
                <a:off x="-2520366" y="3520390"/>
                <a:ext cx="96159" cy="115630"/>
              </a:xfrm>
              <a:custGeom>
                <a:avLst/>
                <a:gdLst/>
                <a:ahLst/>
                <a:cxnLst/>
                <a:rect l="l" t="t" r="r" b="b"/>
                <a:pathLst>
                  <a:path w="563" h="677" extrusionOk="0">
                    <a:moveTo>
                      <a:pt x="174" y="1"/>
                    </a:moveTo>
                    <a:cubicBezTo>
                      <a:pt x="148" y="1"/>
                      <a:pt x="121" y="8"/>
                      <a:pt x="97" y="22"/>
                    </a:cubicBezTo>
                    <a:cubicBezTo>
                      <a:pt x="24" y="64"/>
                      <a:pt x="0" y="155"/>
                      <a:pt x="43" y="227"/>
                    </a:cubicBezTo>
                    <a:lnTo>
                      <a:pt x="254" y="596"/>
                    </a:lnTo>
                    <a:cubicBezTo>
                      <a:pt x="282" y="649"/>
                      <a:pt x="333" y="677"/>
                      <a:pt x="386" y="677"/>
                    </a:cubicBezTo>
                    <a:cubicBezTo>
                      <a:pt x="413" y="677"/>
                      <a:pt x="440" y="670"/>
                      <a:pt x="466" y="656"/>
                    </a:cubicBezTo>
                    <a:cubicBezTo>
                      <a:pt x="538" y="614"/>
                      <a:pt x="562" y="517"/>
                      <a:pt x="520" y="445"/>
                    </a:cubicBezTo>
                    <a:lnTo>
                      <a:pt x="302" y="76"/>
                    </a:lnTo>
                    <a:cubicBezTo>
                      <a:pt x="278" y="28"/>
                      <a:pt x="227" y="1"/>
                      <a:pt x="174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42"/>
              <p:cNvSpPr/>
              <p:nvPr/>
            </p:nvSpPr>
            <p:spPr>
              <a:xfrm>
                <a:off x="-2558625" y="3575216"/>
                <a:ext cx="69344" cy="1041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610" extrusionOk="0">
                    <a:moveTo>
                      <a:pt x="48" y="1"/>
                    </a:moveTo>
                    <a:cubicBezTo>
                      <a:pt x="42" y="1"/>
                      <a:pt x="37" y="1"/>
                      <a:pt x="31" y="3"/>
                    </a:cubicBezTo>
                    <a:cubicBezTo>
                      <a:pt x="19" y="3"/>
                      <a:pt x="7" y="9"/>
                      <a:pt x="1" y="27"/>
                    </a:cubicBezTo>
                    <a:cubicBezTo>
                      <a:pt x="1" y="33"/>
                      <a:pt x="7" y="39"/>
                      <a:pt x="7" y="45"/>
                    </a:cubicBezTo>
                    <a:cubicBezTo>
                      <a:pt x="91" y="233"/>
                      <a:pt x="194" y="414"/>
                      <a:pt x="315" y="589"/>
                    </a:cubicBezTo>
                    <a:cubicBezTo>
                      <a:pt x="324" y="603"/>
                      <a:pt x="340" y="609"/>
                      <a:pt x="357" y="609"/>
                    </a:cubicBezTo>
                    <a:cubicBezTo>
                      <a:pt x="363" y="609"/>
                      <a:pt x="369" y="609"/>
                      <a:pt x="375" y="607"/>
                    </a:cubicBezTo>
                    <a:cubicBezTo>
                      <a:pt x="393" y="595"/>
                      <a:pt x="406" y="571"/>
                      <a:pt x="393" y="553"/>
                    </a:cubicBezTo>
                    <a:cubicBezTo>
                      <a:pt x="273" y="390"/>
                      <a:pt x="170" y="214"/>
                      <a:pt x="91" y="27"/>
                    </a:cubicBezTo>
                    <a:cubicBezTo>
                      <a:pt x="82" y="9"/>
                      <a:pt x="66" y="1"/>
                      <a:pt x="4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42"/>
              <p:cNvSpPr/>
              <p:nvPr/>
            </p:nvSpPr>
            <p:spPr>
              <a:xfrm>
                <a:off x="-2520366" y="3541740"/>
                <a:ext cx="71393" cy="100941"/>
              </a:xfrm>
              <a:custGeom>
                <a:avLst/>
                <a:gdLst/>
                <a:ahLst/>
                <a:cxnLst/>
                <a:rect l="l" t="t" r="r" b="b"/>
                <a:pathLst>
                  <a:path w="418" h="591" extrusionOk="0">
                    <a:moveTo>
                      <a:pt x="49" y="1"/>
                    </a:moveTo>
                    <a:cubicBezTo>
                      <a:pt x="41" y="1"/>
                      <a:pt x="32" y="4"/>
                      <a:pt x="24" y="12"/>
                    </a:cubicBezTo>
                    <a:cubicBezTo>
                      <a:pt x="6" y="24"/>
                      <a:pt x="0" y="48"/>
                      <a:pt x="18" y="66"/>
                    </a:cubicBezTo>
                    <a:cubicBezTo>
                      <a:pt x="133" y="229"/>
                      <a:pt x="236" y="398"/>
                      <a:pt x="339" y="567"/>
                    </a:cubicBezTo>
                    <a:cubicBezTo>
                      <a:pt x="347" y="581"/>
                      <a:pt x="362" y="590"/>
                      <a:pt x="377" y="590"/>
                    </a:cubicBezTo>
                    <a:cubicBezTo>
                      <a:pt x="382" y="590"/>
                      <a:pt x="388" y="589"/>
                      <a:pt x="393" y="586"/>
                    </a:cubicBezTo>
                    <a:cubicBezTo>
                      <a:pt x="405" y="574"/>
                      <a:pt x="411" y="567"/>
                      <a:pt x="411" y="549"/>
                    </a:cubicBezTo>
                    <a:cubicBezTo>
                      <a:pt x="417" y="543"/>
                      <a:pt x="411" y="531"/>
                      <a:pt x="405" y="525"/>
                    </a:cubicBezTo>
                    <a:cubicBezTo>
                      <a:pt x="308" y="350"/>
                      <a:pt x="200" y="181"/>
                      <a:pt x="85" y="18"/>
                    </a:cubicBezTo>
                    <a:cubicBezTo>
                      <a:pt x="74" y="7"/>
                      <a:pt x="62" y="1"/>
                      <a:pt x="49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42"/>
              <p:cNvSpPr/>
              <p:nvPr/>
            </p:nvSpPr>
            <p:spPr>
              <a:xfrm>
                <a:off x="-1728898" y="3905879"/>
                <a:ext cx="71393" cy="200345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42"/>
              <p:cNvSpPr/>
              <p:nvPr/>
            </p:nvSpPr>
            <p:spPr>
              <a:xfrm>
                <a:off x="-1839232" y="3653099"/>
                <a:ext cx="64049" cy="487114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42"/>
              <p:cNvSpPr/>
              <p:nvPr/>
            </p:nvSpPr>
            <p:spPr>
              <a:xfrm>
                <a:off x="-2017885" y="4323820"/>
                <a:ext cx="42529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42"/>
              <p:cNvSpPr/>
              <p:nvPr/>
            </p:nvSpPr>
            <p:spPr>
              <a:xfrm>
                <a:off x="-1925997" y="4295980"/>
                <a:ext cx="71393" cy="18172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42"/>
              <p:cNvSpPr/>
              <p:nvPr/>
            </p:nvSpPr>
            <p:spPr>
              <a:xfrm>
                <a:off x="-1813442" y="4263016"/>
                <a:ext cx="109481" cy="199321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42"/>
              <p:cNvSpPr/>
              <p:nvPr/>
            </p:nvSpPr>
            <p:spPr>
              <a:xfrm>
                <a:off x="-1772280" y="4196917"/>
                <a:ext cx="171481" cy="139542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42"/>
              <p:cNvSpPr/>
              <p:nvPr/>
            </p:nvSpPr>
            <p:spPr>
              <a:xfrm>
                <a:off x="-1740171" y="4130819"/>
                <a:ext cx="209569" cy="103332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42"/>
              <p:cNvSpPr/>
              <p:nvPr/>
            </p:nvSpPr>
            <p:spPr>
              <a:xfrm>
                <a:off x="-2285180" y="3728421"/>
                <a:ext cx="128269" cy="149789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42"/>
              <p:cNvSpPr/>
              <p:nvPr/>
            </p:nvSpPr>
            <p:spPr>
              <a:xfrm>
                <a:off x="-2204565" y="3789225"/>
                <a:ext cx="130148" cy="148765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42"/>
              <p:cNvSpPr/>
              <p:nvPr/>
            </p:nvSpPr>
            <p:spPr>
              <a:xfrm>
                <a:off x="-2091156" y="3804767"/>
                <a:ext cx="79762" cy="177629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42"/>
              <p:cNvSpPr/>
              <p:nvPr/>
            </p:nvSpPr>
            <p:spPr>
              <a:xfrm>
                <a:off x="-1988849" y="3810916"/>
                <a:ext cx="21691" cy="182753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42"/>
              <p:cNvSpPr/>
              <p:nvPr/>
            </p:nvSpPr>
            <p:spPr>
              <a:xfrm>
                <a:off x="-1762886" y="3616890"/>
                <a:ext cx="341766" cy="12417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42"/>
              <p:cNvSpPr/>
              <p:nvPr/>
            </p:nvSpPr>
            <p:spPr>
              <a:xfrm>
                <a:off x="-2449145" y="4346023"/>
                <a:ext cx="350989" cy="32451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900" extrusionOk="0">
                    <a:moveTo>
                      <a:pt x="432" y="1"/>
                    </a:moveTo>
                    <a:cubicBezTo>
                      <a:pt x="370" y="1"/>
                      <a:pt x="324" y="70"/>
                      <a:pt x="357" y="130"/>
                    </a:cubicBezTo>
                    <a:cubicBezTo>
                      <a:pt x="453" y="287"/>
                      <a:pt x="616" y="396"/>
                      <a:pt x="804" y="426"/>
                    </a:cubicBezTo>
                    <a:cubicBezTo>
                      <a:pt x="598" y="583"/>
                      <a:pt x="369" y="704"/>
                      <a:pt x="127" y="795"/>
                    </a:cubicBezTo>
                    <a:cubicBezTo>
                      <a:pt x="79" y="813"/>
                      <a:pt x="24" y="831"/>
                      <a:pt x="12" y="892"/>
                    </a:cubicBezTo>
                    <a:cubicBezTo>
                      <a:pt x="0" y="958"/>
                      <a:pt x="42" y="1025"/>
                      <a:pt x="109" y="1049"/>
                    </a:cubicBezTo>
                    <a:cubicBezTo>
                      <a:pt x="173" y="1075"/>
                      <a:pt x="238" y="1086"/>
                      <a:pt x="303" y="1086"/>
                    </a:cubicBezTo>
                    <a:cubicBezTo>
                      <a:pt x="445" y="1086"/>
                      <a:pt x="586" y="1031"/>
                      <a:pt x="717" y="952"/>
                    </a:cubicBezTo>
                    <a:lnTo>
                      <a:pt x="717" y="952"/>
                    </a:lnTo>
                    <a:cubicBezTo>
                      <a:pt x="589" y="1050"/>
                      <a:pt x="456" y="1157"/>
                      <a:pt x="345" y="1230"/>
                    </a:cubicBezTo>
                    <a:cubicBezTo>
                      <a:pt x="314" y="1248"/>
                      <a:pt x="284" y="1278"/>
                      <a:pt x="272" y="1315"/>
                    </a:cubicBezTo>
                    <a:cubicBezTo>
                      <a:pt x="260" y="1369"/>
                      <a:pt x="290" y="1429"/>
                      <a:pt x="345" y="1448"/>
                    </a:cubicBezTo>
                    <a:cubicBezTo>
                      <a:pt x="372" y="1457"/>
                      <a:pt x="400" y="1461"/>
                      <a:pt x="430" y="1461"/>
                    </a:cubicBezTo>
                    <a:cubicBezTo>
                      <a:pt x="459" y="1461"/>
                      <a:pt x="490" y="1457"/>
                      <a:pt x="520" y="1448"/>
                    </a:cubicBezTo>
                    <a:cubicBezTo>
                      <a:pt x="691" y="1413"/>
                      <a:pt x="854" y="1351"/>
                      <a:pt x="1005" y="1262"/>
                    </a:cubicBezTo>
                    <a:lnTo>
                      <a:pt x="1005" y="1262"/>
                    </a:lnTo>
                    <a:cubicBezTo>
                      <a:pt x="880" y="1368"/>
                      <a:pt x="755" y="1490"/>
                      <a:pt x="677" y="1574"/>
                    </a:cubicBezTo>
                    <a:cubicBezTo>
                      <a:pt x="592" y="1665"/>
                      <a:pt x="526" y="1822"/>
                      <a:pt x="641" y="1883"/>
                    </a:cubicBezTo>
                    <a:cubicBezTo>
                      <a:pt x="661" y="1894"/>
                      <a:pt x="685" y="1900"/>
                      <a:pt x="710" y="1900"/>
                    </a:cubicBezTo>
                    <a:cubicBezTo>
                      <a:pt x="737" y="1900"/>
                      <a:pt x="766" y="1892"/>
                      <a:pt x="792" y="1877"/>
                    </a:cubicBezTo>
                    <a:cubicBezTo>
                      <a:pt x="1221" y="1629"/>
                      <a:pt x="1613" y="1327"/>
                      <a:pt x="1964" y="976"/>
                    </a:cubicBezTo>
                    <a:cubicBezTo>
                      <a:pt x="2000" y="946"/>
                      <a:pt x="2012" y="855"/>
                      <a:pt x="2048" y="825"/>
                    </a:cubicBezTo>
                    <a:cubicBezTo>
                      <a:pt x="2055" y="614"/>
                      <a:pt x="1988" y="402"/>
                      <a:pt x="1861" y="227"/>
                    </a:cubicBezTo>
                    <a:cubicBezTo>
                      <a:pt x="1765" y="107"/>
                      <a:pt x="1594" y="24"/>
                      <a:pt x="1439" y="24"/>
                    </a:cubicBezTo>
                    <a:cubicBezTo>
                      <a:pt x="1361" y="24"/>
                      <a:pt x="1286" y="45"/>
                      <a:pt x="1227" y="94"/>
                    </a:cubicBezTo>
                    <a:cubicBezTo>
                      <a:pt x="967" y="88"/>
                      <a:pt x="707" y="58"/>
                      <a:pt x="453" y="3"/>
                    </a:cubicBezTo>
                    <a:cubicBezTo>
                      <a:pt x="446" y="2"/>
                      <a:pt x="439" y="1"/>
                      <a:pt x="4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42"/>
              <p:cNvSpPr/>
              <p:nvPr/>
            </p:nvSpPr>
            <p:spPr>
              <a:xfrm>
                <a:off x="-2362551" y="4479587"/>
                <a:ext cx="79762" cy="5499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22" extrusionOk="0">
                    <a:moveTo>
                      <a:pt x="423" y="0"/>
                    </a:moveTo>
                    <a:cubicBezTo>
                      <a:pt x="417" y="0"/>
                      <a:pt x="411" y="2"/>
                      <a:pt x="406" y="7"/>
                    </a:cubicBezTo>
                    <a:cubicBezTo>
                      <a:pt x="285" y="104"/>
                      <a:pt x="158" y="188"/>
                      <a:pt x="19" y="261"/>
                    </a:cubicBezTo>
                    <a:cubicBezTo>
                      <a:pt x="7" y="267"/>
                      <a:pt x="1" y="285"/>
                      <a:pt x="7" y="303"/>
                    </a:cubicBezTo>
                    <a:cubicBezTo>
                      <a:pt x="13" y="309"/>
                      <a:pt x="19" y="315"/>
                      <a:pt x="31" y="321"/>
                    </a:cubicBezTo>
                    <a:cubicBezTo>
                      <a:pt x="37" y="321"/>
                      <a:pt x="43" y="315"/>
                      <a:pt x="49" y="315"/>
                    </a:cubicBezTo>
                    <a:cubicBezTo>
                      <a:pt x="188" y="243"/>
                      <a:pt x="321" y="152"/>
                      <a:pt x="442" y="55"/>
                    </a:cubicBezTo>
                    <a:cubicBezTo>
                      <a:pt x="466" y="36"/>
                      <a:pt x="447" y="0"/>
                      <a:pt x="42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42"/>
              <p:cNvSpPr/>
              <p:nvPr/>
            </p:nvSpPr>
            <p:spPr>
              <a:xfrm>
                <a:off x="-2302602" y="4529972"/>
                <a:ext cx="73272" cy="53118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11" extrusionOk="0">
                    <a:moveTo>
                      <a:pt x="388" y="1"/>
                    </a:moveTo>
                    <a:cubicBezTo>
                      <a:pt x="382" y="1"/>
                      <a:pt x="375" y="3"/>
                      <a:pt x="369" y="8"/>
                    </a:cubicBezTo>
                    <a:cubicBezTo>
                      <a:pt x="260" y="93"/>
                      <a:pt x="139" y="177"/>
                      <a:pt x="18" y="256"/>
                    </a:cubicBezTo>
                    <a:cubicBezTo>
                      <a:pt x="6" y="262"/>
                      <a:pt x="0" y="280"/>
                      <a:pt x="6" y="298"/>
                    </a:cubicBezTo>
                    <a:cubicBezTo>
                      <a:pt x="12" y="304"/>
                      <a:pt x="24" y="310"/>
                      <a:pt x="30" y="310"/>
                    </a:cubicBezTo>
                    <a:cubicBezTo>
                      <a:pt x="36" y="310"/>
                      <a:pt x="42" y="310"/>
                      <a:pt x="49" y="304"/>
                    </a:cubicBezTo>
                    <a:cubicBezTo>
                      <a:pt x="175" y="226"/>
                      <a:pt x="290" y="141"/>
                      <a:pt x="405" y="50"/>
                    </a:cubicBezTo>
                    <a:cubicBezTo>
                      <a:pt x="429" y="31"/>
                      <a:pt x="411" y="1"/>
                      <a:pt x="38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42"/>
              <p:cNvSpPr/>
              <p:nvPr/>
            </p:nvSpPr>
            <p:spPr>
              <a:xfrm>
                <a:off x="-3016870" y="3782051"/>
                <a:ext cx="274813" cy="46764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2738" extrusionOk="0">
                    <a:moveTo>
                      <a:pt x="1608" y="0"/>
                    </a:moveTo>
                    <a:lnTo>
                      <a:pt x="400" y="218"/>
                    </a:lnTo>
                    <a:cubicBezTo>
                      <a:pt x="297" y="224"/>
                      <a:pt x="194" y="266"/>
                      <a:pt x="116" y="333"/>
                    </a:cubicBezTo>
                    <a:cubicBezTo>
                      <a:pt x="7" y="435"/>
                      <a:pt x="1" y="592"/>
                      <a:pt x="7" y="738"/>
                    </a:cubicBezTo>
                    <a:lnTo>
                      <a:pt x="55" y="2550"/>
                    </a:lnTo>
                    <a:lnTo>
                      <a:pt x="128" y="2550"/>
                    </a:lnTo>
                    <a:lnTo>
                      <a:pt x="79" y="738"/>
                    </a:lnTo>
                    <a:cubicBezTo>
                      <a:pt x="79" y="605"/>
                      <a:pt x="79" y="472"/>
                      <a:pt x="164" y="387"/>
                    </a:cubicBezTo>
                    <a:cubicBezTo>
                      <a:pt x="237" y="333"/>
                      <a:pt x="321" y="302"/>
                      <a:pt x="412" y="290"/>
                    </a:cubicBezTo>
                    <a:lnTo>
                      <a:pt x="1530" y="91"/>
                    </a:lnTo>
                    <a:lnTo>
                      <a:pt x="1487" y="2520"/>
                    </a:lnTo>
                    <a:cubicBezTo>
                      <a:pt x="1487" y="2556"/>
                      <a:pt x="1487" y="2599"/>
                      <a:pt x="1493" y="2635"/>
                    </a:cubicBezTo>
                    <a:cubicBezTo>
                      <a:pt x="1493" y="2671"/>
                      <a:pt x="1499" y="2701"/>
                      <a:pt x="1499" y="2737"/>
                    </a:cubicBezTo>
                    <a:lnTo>
                      <a:pt x="1572" y="2737"/>
                    </a:lnTo>
                    <a:cubicBezTo>
                      <a:pt x="1572" y="2701"/>
                      <a:pt x="1572" y="2665"/>
                      <a:pt x="1566" y="2623"/>
                    </a:cubicBezTo>
                    <a:cubicBezTo>
                      <a:pt x="1560" y="2586"/>
                      <a:pt x="1560" y="2550"/>
                      <a:pt x="1560" y="2514"/>
                    </a:cubicBezTo>
                    <a:lnTo>
                      <a:pt x="16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42"/>
              <p:cNvSpPr/>
              <p:nvPr/>
            </p:nvSpPr>
            <p:spPr>
              <a:xfrm>
                <a:off x="-2685526" y="3980176"/>
                <a:ext cx="319050" cy="259271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518" extrusionOk="0">
                    <a:moveTo>
                      <a:pt x="1855" y="0"/>
                    </a:moveTo>
                    <a:lnTo>
                      <a:pt x="1" y="73"/>
                    </a:lnTo>
                    <a:lnTo>
                      <a:pt x="1" y="103"/>
                    </a:lnTo>
                    <a:cubicBezTo>
                      <a:pt x="7" y="339"/>
                      <a:pt x="13" y="574"/>
                      <a:pt x="19" y="810"/>
                    </a:cubicBezTo>
                    <a:cubicBezTo>
                      <a:pt x="25" y="1046"/>
                      <a:pt x="31" y="1287"/>
                      <a:pt x="37" y="1511"/>
                    </a:cubicBezTo>
                    <a:lnTo>
                      <a:pt x="115" y="1517"/>
                    </a:lnTo>
                    <a:cubicBezTo>
                      <a:pt x="109" y="1287"/>
                      <a:pt x="103" y="1040"/>
                      <a:pt x="97" y="816"/>
                    </a:cubicBezTo>
                    <a:cubicBezTo>
                      <a:pt x="91" y="587"/>
                      <a:pt x="85" y="363"/>
                      <a:pt x="79" y="145"/>
                    </a:cubicBezTo>
                    <a:lnTo>
                      <a:pt x="1777" y="79"/>
                    </a:lnTo>
                    <a:cubicBezTo>
                      <a:pt x="1777" y="297"/>
                      <a:pt x="1783" y="538"/>
                      <a:pt x="1783" y="780"/>
                    </a:cubicBezTo>
                    <a:cubicBezTo>
                      <a:pt x="1783" y="1028"/>
                      <a:pt x="1789" y="1287"/>
                      <a:pt x="1783" y="1511"/>
                    </a:cubicBezTo>
                    <a:lnTo>
                      <a:pt x="1862" y="1511"/>
                    </a:lnTo>
                    <a:cubicBezTo>
                      <a:pt x="1868" y="1287"/>
                      <a:pt x="1862" y="1028"/>
                      <a:pt x="1862" y="774"/>
                    </a:cubicBezTo>
                    <a:cubicBezTo>
                      <a:pt x="1855" y="526"/>
                      <a:pt x="1849" y="266"/>
                      <a:pt x="1855" y="43"/>
                    </a:cubicBezTo>
                    <a:lnTo>
                      <a:pt x="18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42"/>
              <p:cNvSpPr/>
              <p:nvPr/>
            </p:nvSpPr>
            <p:spPr>
              <a:xfrm>
                <a:off x="-2688600" y="3793324"/>
                <a:ext cx="313926" cy="183949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1077" extrusionOk="0">
                    <a:moveTo>
                      <a:pt x="1148" y="110"/>
                    </a:moveTo>
                    <a:cubicBezTo>
                      <a:pt x="1257" y="249"/>
                      <a:pt x="1348" y="400"/>
                      <a:pt x="1414" y="563"/>
                    </a:cubicBezTo>
                    <a:cubicBezTo>
                      <a:pt x="1481" y="720"/>
                      <a:pt x="1571" y="865"/>
                      <a:pt x="1668" y="998"/>
                    </a:cubicBezTo>
                    <a:cubicBezTo>
                      <a:pt x="1620" y="999"/>
                      <a:pt x="1571" y="999"/>
                      <a:pt x="1523" y="999"/>
                    </a:cubicBezTo>
                    <a:cubicBezTo>
                      <a:pt x="1318" y="999"/>
                      <a:pt x="1115" y="991"/>
                      <a:pt x="925" y="986"/>
                    </a:cubicBezTo>
                    <a:cubicBezTo>
                      <a:pt x="695" y="980"/>
                      <a:pt x="454" y="974"/>
                      <a:pt x="206" y="974"/>
                    </a:cubicBezTo>
                    <a:lnTo>
                      <a:pt x="200" y="974"/>
                    </a:lnTo>
                    <a:lnTo>
                      <a:pt x="1148" y="110"/>
                    </a:lnTo>
                    <a:close/>
                    <a:moveTo>
                      <a:pt x="1154" y="1"/>
                    </a:moveTo>
                    <a:lnTo>
                      <a:pt x="0" y="1046"/>
                    </a:lnTo>
                    <a:lnTo>
                      <a:pt x="103" y="1046"/>
                    </a:lnTo>
                    <a:cubicBezTo>
                      <a:pt x="387" y="1046"/>
                      <a:pt x="659" y="1052"/>
                      <a:pt x="925" y="1064"/>
                    </a:cubicBezTo>
                    <a:cubicBezTo>
                      <a:pt x="1160" y="1070"/>
                      <a:pt x="1396" y="1076"/>
                      <a:pt x="1644" y="1076"/>
                    </a:cubicBezTo>
                    <a:lnTo>
                      <a:pt x="1837" y="1076"/>
                    </a:lnTo>
                    <a:lnTo>
                      <a:pt x="1783" y="1016"/>
                    </a:lnTo>
                    <a:cubicBezTo>
                      <a:pt x="1662" y="865"/>
                      <a:pt x="1559" y="702"/>
                      <a:pt x="1487" y="526"/>
                    </a:cubicBezTo>
                    <a:cubicBezTo>
                      <a:pt x="1408" y="345"/>
                      <a:pt x="1305" y="176"/>
                      <a:pt x="1179" y="31"/>
                    </a:cubicBezTo>
                    <a:lnTo>
                      <a:pt x="11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42"/>
              <p:cNvSpPr/>
              <p:nvPr/>
            </p:nvSpPr>
            <p:spPr>
              <a:xfrm>
                <a:off x="-2644193" y="4048324"/>
                <a:ext cx="103332" cy="83691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90" extrusionOk="0">
                    <a:moveTo>
                      <a:pt x="532" y="73"/>
                    </a:moveTo>
                    <a:lnTo>
                      <a:pt x="532" y="399"/>
                    </a:lnTo>
                    <a:lnTo>
                      <a:pt x="85" y="411"/>
                    </a:lnTo>
                    <a:lnTo>
                      <a:pt x="85" y="411"/>
                    </a:lnTo>
                    <a:lnTo>
                      <a:pt x="121" y="91"/>
                    </a:lnTo>
                    <a:cubicBezTo>
                      <a:pt x="194" y="91"/>
                      <a:pt x="266" y="85"/>
                      <a:pt x="333" y="85"/>
                    </a:cubicBezTo>
                    <a:cubicBezTo>
                      <a:pt x="399" y="79"/>
                      <a:pt x="465" y="73"/>
                      <a:pt x="532" y="73"/>
                    </a:cubicBezTo>
                    <a:close/>
                    <a:moveTo>
                      <a:pt x="568" y="0"/>
                    </a:moveTo>
                    <a:cubicBezTo>
                      <a:pt x="490" y="0"/>
                      <a:pt x="405" y="6"/>
                      <a:pt x="326" y="6"/>
                    </a:cubicBezTo>
                    <a:cubicBezTo>
                      <a:pt x="248" y="12"/>
                      <a:pt x="163" y="18"/>
                      <a:pt x="91" y="18"/>
                    </a:cubicBezTo>
                    <a:lnTo>
                      <a:pt x="55" y="18"/>
                    </a:lnTo>
                    <a:lnTo>
                      <a:pt x="0" y="490"/>
                    </a:lnTo>
                    <a:lnTo>
                      <a:pt x="604" y="472"/>
                    </a:lnTo>
                    <a:lnTo>
                      <a:pt x="6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42"/>
              <p:cNvSpPr/>
              <p:nvPr/>
            </p:nvSpPr>
            <p:spPr>
              <a:xfrm>
                <a:off x="-2556575" y="4164978"/>
                <a:ext cx="78567" cy="7651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48" extrusionOk="0">
                    <a:moveTo>
                      <a:pt x="25" y="0"/>
                    </a:moveTo>
                    <a:lnTo>
                      <a:pt x="1" y="429"/>
                    </a:lnTo>
                    <a:lnTo>
                      <a:pt x="73" y="435"/>
                    </a:lnTo>
                    <a:lnTo>
                      <a:pt x="97" y="79"/>
                    </a:lnTo>
                    <a:cubicBezTo>
                      <a:pt x="146" y="79"/>
                      <a:pt x="182" y="79"/>
                      <a:pt x="230" y="85"/>
                    </a:cubicBezTo>
                    <a:cubicBezTo>
                      <a:pt x="273" y="91"/>
                      <a:pt x="315" y="97"/>
                      <a:pt x="369" y="97"/>
                    </a:cubicBezTo>
                    <a:lnTo>
                      <a:pt x="369" y="369"/>
                    </a:lnTo>
                    <a:cubicBezTo>
                      <a:pt x="369" y="393"/>
                      <a:pt x="369" y="411"/>
                      <a:pt x="381" y="429"/>
                    </a:cubicBezTo>
                    <a:lnTo>
                      <a:pt x="387" y="447"/>
                    </a:lnTo>
                    <a:lnTo>
                      <a:pt x="460" y="417"/>
                    </a:lnTo>
                    <a:lnTo>
                      <a:pt x="454" y="393"/>
                    </a:lnTo>
                    <a:cubicBezTo>
                      <a:pt x="448" y="387"/>
                      <a:pt x="448" y="375"/>
                      <a:pt x="448" y="369"/>
                    </a:cubicBezTo>
                    <a:lnTo>
                      <a:pt x="442" y="18"/>
                    </a:lnTo>
                    <a:lnTo>
                      <a:pt x="406" y="18"/>
                    </a:lnTo>
                    <a:cubicBezTo>
                      <a:pt x="345" y="18"/>
                      <a:pt x="291" y="12"/>
                      <a:pt x="236" y="6"/>
                    </a:cubicBezTo>
                    <a:cubicBezTo>
                      <a:pt x="182" y="6"/>
                      <a:pt x="122" y="0"/>
                      <a:pt x="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84" name="Picture 183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tsMP3.com_VoiceText_2021-12-8_15_12_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41" y="23530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30643" r="11614" b="12281"/>
          <a:stretch/>
        </p:blipFill>
        <p:spPr>
          <a:xfrm>
            <a:off x="5975202" y="1558369"/>
            <a:ext cx="1552074" cy="24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1759214" y="1475812"/>
            <a:ext cx="1878934" cy="262978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53241" y="3504317"/>
            <a:ext cx="4015019" cy="854849"/>
          </a:xfrm>
          <a:prstGeom prst="wedgeRoundRectCallout">
            <a:avLst>
              <a:gd name="adj1" fmla="val -5112"/>
              <a:gd name="adj2" fmla="val -1044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Do you drink cold water in summer?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/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7032371" y="2852366"/>
            <a:ext cx="2008467" cy="651951"/>
          </a:xfrm>
          <a:prstGeom prst="wedgeRoundRectCallout">
            <a:avLst>
              <a:gd name="adj1" fmla="val -54442"/>
              <a:gd name="adj2" fmla="val -767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No, I don’t.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5200" y="232607"/>
            <a:ext cx="4543882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5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Look and say 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557983" y="310797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268260" y="2711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/>
          <a:srcRect r="1156" b="27866"/>
          <a:stretch/>
        </p:blipFill>
        <p:spPr>
          <a:xfrm>
            <a:off x="3184765" y="1222246"/>
            <a:ext cx="2887354" cy="18689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387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tsMP3.com_VoiceText_2021-12-8_15_12_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41" y="23530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30643" r="11614" b="12281"/>
          <a:stretch/>
        </p:blipFill>
        <p:spPr>
          <a:xfrm>
            <a:off x="5975202" y="1558369"/>
            <a:ext cx="1552074" cy="24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1759214" y="1475812"/>
            <a:ext cx="1878934" cy="262978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53242" y="3504317"/>
            <a:ext cx="3783500" cy="988855"/>
          </a:xfrm>
          <a:prstGeom prst="wedgeRoundRectCallout">
            <a:avLst>
              <a:gd name="adj1" fmla="val -5112"/>
              <a:gd name="adj2" fmla="val -1044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Do they eat chocolate in winter ?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/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6895336" y="2770590"/>
            <a:ext cx="2175269" cy="871244"/>
          </a:xfrm>
          <a:prstGeom prst="wedgeRoundRectCallout">
            <a:avLst>
              <a:gd name="adj1" fmla="val -54442"/>
              <a:gd name="adj2" fmla="val -767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Yes, they do.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5200" y="232607"/>
            <a:ext cx="4543882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5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Look and say 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557983" y="310797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268260" y="2711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0748" y="959924"/>
            <a:ext cx="2997967" cy="24027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283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tsMP3.com_VoiceText_2021-12-8_15_12_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07041" y="235309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4" t="30643" r="11614" b="12281"/>
          <a:stretch/>
        </p:blipFill>
        <p:spPr>
          <a:xfrm>
            <a:off x="5975202" y="1558369"/>
            <a:ext cx="1552074" cy="2475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1759214" y="1475812"/>
            <a:ext cx="1878934" cy="2629788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228536" y="3829063"/>
            <a:ext cx="3867679" cy="934114"/>
          </a:xfrm>
          <a:prstGeom prst="wedgeRoundRectCallout">
            <a:avLst>
              <a:gd name="adj1" fmla="val -5112"/>
              <a:gd name="adj2" fmla="val -104442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Do they go to the park in winter ? 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/>
            </a:r>
            <a:b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8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6965496" y="2770590"/>
            <a:ext cx="2008467" cy="871244"/>
          </a:xfrm>
          <a:prstGeom prst="wedgeRoundRectCallout">
            <a:avLst>
              <a:gd name="adj1" fmla="val -54442"/>
              <a:gd name="adj2" fmla="val -76769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No, they don’t.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45200" y="232607"/>
            <a:ext cx="4543882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5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Look and say </a:t>
            </a:r>
          </a:p>
        </p:txBody>
      </p:sp>
      <p:pic>
        <p:nvPicPr>
          <p:cNvPr id="22" name="Picture 21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3500" r="76111" b="59500"/>
          <a:stretch/>
        </p:blipFill>
        <p:spPr bwMode="auto">
          <a:xfrm>
            <a:off x="3557983" y="310797"/>
            <a:ext cx="609915" cy="4546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5" t="10500" r="3471" b="57000"/>
          <a:stretch/>
        </p:blipFill>
        <p:spPr bwMode="auto">
          <a:xfrm>
            <a:off x="4268260" y="271156"/>
            <a:ext cx="513148" cy="4969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/>
          <a:srcRect l="4038" t="4236" r="6842" b="-1"/>
          <a:stretch/>
        </p:blipFill>
        <p:spPr>
          <a:xfrm>
            <a:off x="3223134" y="897185"/>
            <a:ext cx="2983494" cy="2607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366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0"/>
            <a:ext cx="9350183" cy="5143500"/>
          </a:xfrm>
          <a:prstGeom prst="rect">
            <a:avLst/>
          </a:prstGeom>
        </p:spPr>
      </p:pic>
      <p:grpSp>
        <p:nvGrpSpPr>
          <p:cNvPr id="1237" name="Google Shape;1237;p46"/>
          <p:cNvGrpSpPr/>
          <p:nvPr/>
        </p:nvGrpSpPr>
        <p:grpSpPr>
          <a:xfrm>
            <a:off x="2320837" y="4322438"/>
            <a:ext cx="738857" cy="736918"/>
            <a:chOff x="3808077" y="3718273"/>
            <a:chExt cx="994558" cy="991948"/>
          </a:xfrm>
        </p:grpSpPr>
        <p:sp>
          <p:nvSpPr>
            <p:cNvPr id="1238" name="Google Shape;1238;p46"/>
            <p:cNvSpPr/>
            <p:nvPr/>
          </p:nvSpPr>
          <p:spPr>
            <a:xfrm>
              <a:off x="3808077" y="3718273"/>
              <a:ext cx="994558" cy="991948"/>
            </a:xfrm>
            <a:custGeom>
              <a:avLst/>
              <a:gdLst/>
              <a:ahLst/>
              <a:cxnLst/>
              <a:rect l="l" t="t" r="r" b="b"/>
              <a:pathLst>
                <a:path w="5717" h="5702" extrusionOk="0">
                  <a:moveTo>
                    <a:pt x="2859" y="0"/>
                  </a:moveTo>
                  <a:cubicBezTo>
                    <a:pt x="2765" y="0"/>
                    <a:pt x="2670" y="5"/>
                    <a:pt x="2575" y="15"/>
                  </a:cubicBezTo>
                  <a:lnTo>
                    <a:pt x="2496" y="21"/>
                  </a:lnTo>
                  <a:cubicBezTo>
                    <a:pt x="2079" y="75"/>
                    <a:pt x="1680" y="220"/>
                    <a:pt x="1330" y="450"/>
                  </a:cubicBezTo>
                  <a:cubicBezTo>
                    <a:pt x="1179" y="547"/>
                    <a:pt x="1034" y="655"/>
                    <a:pt x="901" y="782"/>
                  </a:cubicBezTo>
                  <a:lnTo>
                    <a:pt x="877" y="806"/>
                  </a:lnTo>
                  <a:cubicBezTo>
                    <a:pt x="315" y="1356"/>
                    <a:pt x="1" y="2105"/>
                    <a:pt x="13" y="2891"/>
                  </a:cubicBezTo>
                  <a:lnTo>
                    <a:pt x="13" y="2963"/>
                  </a:lnTo>
                  <a:cubicBezTo>
                    <a:pt x="31" y="3471"/>
                    <a:pt x="188" y="3954"/>
                    <a:pt x="460" y="4383"/>
                  </a:cubicBezTo>
                  <a:cubicBezTo>
                    <a:pt x="563" y="4546"/>
                    <a:pt x="689" y="4704"/>
                    <a:pt x="828" y="4843"/>
                  </a:cubicBezTo>
                  <a:cubicBezTo>
                    <a:pt x="961" y="4981"/>
                    <a:pt x="1106" y="5102"/>
                    <a:pt x="1263" y="5211"/>
                  </a:cubicBezTo>
                  <a:cubicBezTo>
                    <a:pt x="1763" y="5547"/>
                    <a:pt x="2314" y="5702"/>
                    <a:pt x="2854" y="5702"/>
                  </a:cubicBezTo>
                  <a:cubicBezTo>
                    <a:pt x="4177" y="5702"/>
                    <a:pt x="5430" y="4774"/>
                    <a:pt x="5674" y="3320"/>
                  </a:cubicBezTo>
                  <a:cubicBezTo>
                    <a:pt x="5704" y="3127"/>
                    <a:pt x="5717" y="2927"/>
                    <a:pt x="5711" y="2728"/>
                  </a:cubicBezTo>
                  <a:cubicBezTo>
                    <a:pt x="5711" y="2704"/>
                    <a:pt x="5711" y="2679"/>
                    <a:pt x="5704" y="2655"/>
                  </a:cubicBezTo>
                  <a:cubicBezTo>
                    <a:pt x="5686" y="2389"/>
                    <a:pt x="5632" y="2124"/>
                    <a:pt x="5541" y="1876"/>
                  </a:cubicBezTo>
                  <a:cubicBezTo>
                    <a:pt x="5469" y="1682"/>
                    <a:pt x="5378" y="1495"/>
                    <a:pt x="5263" y="1320"/>
                  </a:cubicBezTo>
                  <a:cubicBezTo>
                    <a:pt x="5137" y="1114"/>
                    <a:pt x="4979" y="927"/>
                    <a:pt x="4804" y="764"/>
                  </a:cubicBezTo>
                  <a:lnTo>
                    <a:pt x="4798" y="758"/>
                  </a:lnTo>
                  <a:lnTo>
                    <a:pt x="4726" y="692"/>
                  </a:lnTo>
                  <a:cubicBezTo>
                    <a:pt x="4206" y="246"/>
                    <a:pt x="3541" y="0"/>
                    <a:pt x="2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3810164" y="4179104"/>
              <a:ext cx="992470" cy="158134"/>
            </a:xfrm>
            <a:custGeom>
              <a:avLst/>
              <a:gdLst/>
              <a:ahLst/>
              <a:cxnLst/>
              <a:rect l="l" t="t" r="r" b="b"/>
              <a:pathLst>
                <a:path w="5705" h="909" extrusionOk="0">
                  <a:moveTo>
                    <a:pt x="5699" y="0"/>
                  </a:moveTo>
                  <a:cubicBezTo>
                    <a:pt x="5112" y="357"/>
                    <a:pt x="4472" y="610"/>
                    <a:pt x="3801" y="737"/>
                  </a:cubicBezTo>
                  <a:lnTo>
                    <a:pt x="3735" y="755"/>
                  </a:lnTo>
                  <a:cubicBezTo>
                    <a:pt x="3529" y="792"/>
                    <a:pt x="3330" y="816"/>
                    <a:pt x="3131" y="828"/>
                  </a:cubicBezTo>
                  <a:cubicBezTo>
                    <a:pt x="3001" y="837"/>
                    <a:pt x="2873" y="841"/>
                    <a:pt x="2746" y="841"/>
                  </a:cubicBezTo>
                  <a:cubicBezTo>
                    <a:pt x="1599" y="841"/>
                    <a:pt x="550" y="498"/>
                    <a:pt x="1" y="242"/>
                  </a:cubicBezTo>
                  <a:lnTo>
                    <a:pt x="1" y="314"/>
                  </a:lnTo>
                  <a:cubicBezTo>
                    <a:pt x="559" y="575"/>
                    <a:pt x="1600" y="908"/>
                    <a:pt x="2738" y="908"/>
                  </a:cubicBezTo>
                  <a:cubicBezTo>
                    <a:pt x="2868" y="908"/>
                    <a:pt x="2999" y="904"/>
                    <a:pt x="3131" y="894"/>
                  </a:cubicBezTo>
                  <a:cubicBezTo>
                    <a:pt x="3330" y="882"/>
                    <a:pt x="3535" y="858"/>
                    <a:pt x="3735" y="822"/>
                  </a:cubicBezTo>
                  <a:cubicBezTo>
                    <a:pt x="3759" y="822"/>
                    <a:pt x="3783" y="810"/>
                    <a:pt x="3801" y="804"/>
                  </a:cubicBezTo>
                  <a:cubicBezTo>
                    <a:pt x="4472" y="677"/>
                    <a:pt x="5118" y="429"/>
                    <a:pt x="5705" y="79"/>
                  </a:cubicBezTo>
                  <a:cubicBezTo>
                    <a:pt x="5705" y="49"/>
                    <a:pt x="5705" y="24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6"/>
            <p:cNvSpPr/>
            <p:nvPr/>
          </p:nvSpPr>
          <p:spPr>
            <a:xfrm>
              <a:off x="4242289" y="3720709"/>
              <a:ext cx="229286" cy="971421"/>
            </a:xfrm>
            <a:custGeom>
              <a:avLst/>
              <a:gdLst/>
              <a:ahLst/>
              <a:cxnLst/>
              <a:rect l="l" t="t" r="r" b="b"/>
              <a:pathLst>
                <a:path w="1318" h="5584" extrusionOk="0">
                  <a:moveTo>
                    <a:pt x="79" y="1"/>
                  </a:moveTo>
                  <a:lnTo>
                    <a:pt x="0" y="7"/>
                  </a:lnTo>
                  <a:cubicBezTo>
                    <a:pt x="634" y="750"/>
                    <a:pt x="1039" y="1656"/>
                    <a:pt x="1172" y="2623"/>
                  </a:cubicBezTo>
                  <a:cubicBezTo>
                    <a:pt x="1178" y="2647"/>
                    <a:pt x="1178" y="2671"/>
                    <a:pt x="1178" y="2696"/>
                  </a:cubicBezTo>
                  <a:cubicBezTo>
                    <a:pt x="1190" y="2762"/>
                    <a:pt x="1196" y="2816"/>
                    <a:pt x="1202" y="2871"/>
                  </a:cubicBezTo>
                  <a:cubicBezTo>
                    <a:pt x="1227" y="3046"/>
                    <a:pt x="1239" y="3215"/>
                    <a:pt x="1245" y="3384"/>
                  </a:cubicBezTo>
                  <a:lnTo>
                    <a:pt x="1245" y="3457"/>
                  </a:lnTo>
                  <a:cubicBezTo>
                    <a:pt x="1251" y="3596"/>
                    <a:pt x="1251" y="3741"/>
                    <a:pt x="1245" y="3886"/>
                  </a:cubicBezTo>
                  <a:lnTo>
                    <a:pt x="1245" y="3952"/>
                  </a:lnTo>
                  <a:cubicBezTo>
                    <a:pt x="1221" y="4496"/>
                    <a:pt x="1130" y="5040"/>
                    <a:pt x="979" y="5566"/>
                  </a:cubicBezTo>
                  <a:lnTo>
                    <a:pt x="1045" y="5584"/>
                  </a:lnTo>
                  <a:cubicBezTo>
                    <a:pt x="1196" y="5052"/>
                    <a:pt x="1287" y="4502"/>
                    <a:pt x="1311" y="3952"/>
                  </a:cubicBezTo>
                  <a:lnTo>
                    <a:pt x="1311" y="3880"/>
                  </a:lnTo>
                  <a:cubicBezTo>
                    <a:pt x="1317" y="3735"/>
                    <a:pt x="1317" y="3590"/>
                    <a:pt x="1311" y="3445"/>
                  </a:cubicBezTo>
                  <a:lnTo>
                    <a:pt x="1311" y="3372"/>
                  </a:lnTo>
                  <a:cubicBezTo>
                    <a:pt x="1305" y="3203"/>
                    <a:pt x="1293" y="3034"/>
                    <a:pt x="1275" y="2865"/>
                  </a:cubicBezTo>
                  <a:cubicBezTo>
                    <a:pt x="1263" y="2810"/>
                    <a:pt x="1257" y="2750"/>
                    <a:pt x="1251" y="2677"/>
                  </a:cubicBezTo>
                  <a:cubicBezTo>
                    <a:pt x="1245" y="2659"/>
                    <a:pt x="1245" y="2635"/>
                    <a:pt x="1239" y="2611"/>
                  </a:cubicBezTo>
                  <a:cubicBezTo>
                    <a:pt x="1112" y="1650"/>
                    <a:pt x="707" y="744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6"/>
            <p:cNvSpPr/>
            <p:nvPr/>
          </p:nvSpPr>
          <p:spPr>
            <a:xfrm>
              <a:off x="3958381" y="3838483"/>
              <a:ext cx="701253" cy="355063"/>
            </a:xfrm>
            <a:custGeom>
              <a:avLst/>
              <a:gdLst/>
              <a:ahLst/>
              <a:cxnLst/>
              <a:rect l="l" t="t" r="r" b="b"/>
              <a:pathLst>
                <a:path w="4031" h="2041" extrusionOk="0">
                  <a:moveTo>
                    <a:pt x="3856" y="1"/>
                  </a:moveTo>
                  <a:lnTo>
                    <a:pt x="3856" y="1"/>
                  </a:lnTo>
                  <a:cubicBezTo>
                    <a:pt x="3976" y="671"/>
                    <a:pt x="3741" y="1414"/>
                    <a:pt x="3263" y="1759"/>
                  </a:cubicBezTo>
                  <a:cubicBezTo>
                    <a:pt x="3143" y="1837"/>
                    <a:pt x="3010" y="1898"/>
                    <a:pt x="2871" y="1934"/>
                  </a:cubicBezTo>
                  <a:lnTo>
                    <a:pt x="2804" y="1946"/>
                  </a:lnTo>
                  <a:cubicBezTo>
                    <a:pt x="2721" y="1961"/>
                    <a:pt x="2635" y="1969"/>
                    <a:pt x="2545" y="1969"/>
                  </a:cubicBezTo>
                  <a:cubicBezTo>
                    <a:pt x="2242" y="1969"/>
                    <a:pt x="1902" y="1883"/>
                    <a:pt x="1529" y="1710"/>
                  </a:cubicBezTo>
                  <a:cubicBezTo>
                    <a:pt x="973" y="1451"/>
                    <a:pt x="647" y="1004"/>
                    <a:pt x="454" y="744"/>
                  </a:cubicBezTo>
                  <a:cubicBezTo>
                    <a:pt x="303" y="532"/>
                    <a:pt x="170" y="309"/>
                    <a:pt x="67" y="73"/>
                  </a:cubicBezTo>
                  <a:lnTo>
                    <a:pt x="37" y="85"/>
                  </a:lnTo>
                  <a:lnTo>
                    <a:pt x="1" y="103"/>
                  </a:lnTo>
                  <a:cubicBezTo>
                    <a:pt x="1" y="103"/>
                    <a:pt x="7" y="109"/>
                    <a:pt x="7" y="115"/>
                  </a:cubicBezTo>
                  <a:cubicBezTo>
                    <a:pt x="115" y="351"/>
                    <a:pt x="248" y="575"/>
                    <a:pt x="399" y="780"/>
                  </a:cubicBezTo>
                  <a:cubicBezTo>
                    <a:pt x="587" y="1034"/>
                    <a:pt x="937" y="1505"/>
                    <a:pt x="1499" y="1771"/>
                  </a:cubicBezTo>
                  <a:cubicBezTo>
                    <a:pt x="1920" y="1970"/>
                    <a:pt x="2266" y="2040"/>
                    <a:pt x="2548" y="2040"/>
                  </a:cubicBezTo>
                  <a:cubicBezTo>
                    <a:pt x="2642" y="2040"/>
                    <a:pt x="2730" y="2032"/>
                    <a:pt x="2810" y="2019"/>
                  </a:cubicBezTo>
                  <a:cubicBezTo>
                    <a:pt x="2834" y="2013"/>
                    <a:pt x="2859" y="2007"/>
                    <a:pt x="2877" y="2000"/>
                  </a:cubicBezTo>
                  <a:cubicBezTo>
                    <a:pt x="3010" y="1970"/>
                    <a:pt x="3143" y="1922"/>
                    <a:pt x="3257" y="1843"/>
                  </a:cubicBezTo>
                  <a:lnTo>
                    <a:pt x="3306" y="1813"/>
                  </a:lnTo>
                  <a:cubicBezTo>
                    <a:pt x="3783" y="1475"/>
                    <a:pt x="4031" y="744"/>
                    <a:pt x="3940" y="73"/>
                  </a:cubicBezTo>
                  <a:lnTo>
                    <a:pt x="3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6"/>
            <p:cNvSpPr/>
            <p:nvPr/>
          </p:nvSpPr>
          <p:spPr>
            <a:xfrm>
              <a:off x="4102422" y="4396038"/>
              <a:ext cx="570953" cy="266688"/>
            </a:xfrm>
            <a:custGeom>
              <a:avLst/>
              <a:gdLst/>
              <a:ahLst/>
              <a:cxnLst/>
              <a:rect l="l" t="t" r="r" b="b"/>
              <a:pathLst>
                <a:path w="3282" h="1533" extrusionOk="0">
                  <a:moveTo>
                    <a:pt x="2089" y="0"/>
                  </a:moveTo>
                  <a:cubicBezTo>
                    <a:pt x="1412" y="0"/>
                    <a:pt x="556" y="488"/>
                    <a:pt x="0" y="1496"/>
                  </a:cubicBezTo>
                  <a:lnTo>
                    <a:pt x="61" y="1533"/>
                  </a:lnTo>
                  <a:cubicBezTo>
                    <a:pt x="602" y="548"/>
                    <a:pt x="1433" y="69"/>
                    <a:pt x="2084" y="69"/>
                  </a:cubicBezTo>
                  <a:cubicBezTo>
                    <a:pt x="2233" y="69"/>
                    <a:pt x="2372" y="94"/>
                    <a:pt x="2496" y="143"/>
                  </a:cubicBezTo>
                  <a:cubicBezTo>
                    <a:pt x="2665" y="209"/>
                    <a:pt x="2985" y="397"/>
                    <a:pt x="3221" y="898"/>
                  </a:cubicBezTo>
                  <a:lnTo>
                    <a:pt x="3281" y="868"/>
                  </a:lnTo>
                  <a:cubicBezTo>
                    <a:pt x="3034" y="342"/>
                    <a:pt x="2701" y="149"/>
                    <a:pt x="2520" y="76"/>
                  </a:cubicBezTo>
                  <a:cubicBezTo>
                    <a:pt x="2390" y="26"/>
                    <a:pt x="2244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6"/>
            <p:cNvSpPr/>
            <p:nvPr/>
          </p:nvSpPr>
          <p:spPr>
            <a:xfrm>
              <a:off x="4027792" y="4044456"/>
              <a:ext cx="774840" cy="665764"/>
            </a:xfrm>
            <a:custGeom>
              <a:avLst/>
              <a:gdLst/>
              <a:ahLst/>
              <a:cxnLst/>
              <a:rect l="l" t="t" r="r" b="b"/>
              <a:pathLst>
                <a:path w="4454" h="3827" extrusionOk="0">
                  <a:moveTo>
                    <a:pt x="4278" y="1"/>
                  </a:moveTo>
                  <a:cubicBezTo>
                    <a:pt x="3934" y="1137"/>
                    <a:pt x="2919" y="3258"/>
                    <a:pt x="91" y="3336"/>
                  </a:cubicBezTo>
                  <a:cubicBezTo>
                    <a:pt x="81" y="3334"/>
                    <a:pt x="71" y="3333"/>
                    <a:pt x="61" y="3333"/>
                  </a:cubicBezTo>
                  <a:cubicBezTo>
                    <a:pt x="41" y="3333"/>
                    <a:pt x="21" y="3336"/>
                    <a:pt x="0" y="3336"/>
                  </a:cubicBezTo>
                  <a:cubicBezTo>
                    <a:pt x="500" y="3672"/>
                    <a:pt x="1051" y="3827"/>
                    <a:pt x="1591" y="3827"/>
                  </a:cubicBezTo>
                  <a:cubicBezTo>
                    <a:pt x="2914" y="3827"/>
                    <a:pt x="4167" y="2899"/>
                    <a:pt x="4411" y="1445"/>
                  </a:cubicBezTo>
                  <a:cubicBezTo>
                    <a:pt x="4441" y="1252"/>
                    <a:pt x="4454" y="1052"/>
                    <a:pt x="4448" y="853"/>
                  </a:cubicBezTo>
                  <a:cubicBezTo>
                    <a:pt x="4448" y="829"/>
                    <a:pt x="4448" y="804"/>
                    <a:pt x="4441" y="780"/>
                  </a:cubicBezTo>
                  <a:cubicBezTo>
                    <a:pt x="4423" y="514"/>
                    <a:pt x="4369" y="249"/>
                    <a:pt x="4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46"/>
          <p:cNvSpPr txBox="1">
            <a:spLocks noGrp="1"/>
          </p:cNvSpPr>
          <p:nvPr>
            <p:ph type="title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Comic Sans MS" panose="030F0702030302020204" pitchFamily="66" charset="0"/>
              </a:rPr>
              <a:t>04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45" name="Google Shape;1245;p46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Production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1247" name="Google Shape;1247;p46"/>
          <p:cNvGrpSpPr/>
          <p:nvPr/>
        </p:nvGrpSpPr>
        <p:grpSpPr>
          <a:xfrm>
            <a:off x="7294450" y="1468713"/>
            <a:ext cx="1979195" cy="755783"/>
            <a:chOff x="7294450" y="1468713"/>
            <a:chExt cx="1979195" cy="755783"/>
          </a:xfrm>
        </p:grpSpPr>
        <p:sp>
          <p:nvSpPr>
            <p:cNvPr id="1248" name="Google Shape;1248;p46"/>
            <p:cNvSpPr/>
            <p:nvPr/>
          </p:nvSpPr>
          <p:spPr>
            <a:xfrm flipH="1">
              <a:off x="7960872" y="1529275"/>
              <a:ext cx="1312773" cy="695221"/>
            </a:xfrm>
            <a:custGeom>
              <a:avLst/>
              <a:gdLst/>
              <a:ahLst/>
              <a:cxnLst/>
              <a:rect l="l" t="t" r="r" b="b"/>
              <a:pathLst>
                <a:path w="8975" h="4753" extrusionOk="0">
                  <a:moveTo>
                    <a:pt x="4334" y="1496"/>
                  </a:moveTo>
                  <a:cubicBezTo>
                    <a:pt x="4612" y="2100"/>
                    <a:pt x="4660" y="2807"/>
                    <a:pt x="4394" y="3418"/>
                  </a:cubicBezTo>
                  <a:cubicBezTo>
                    <a:pt x="4261" y="3732"/>
                    <a:pt x="4008" y="3992"/>
                    <a:pt x="3742" y="4094"/>
                  </a:cubicBezTo>
                  <a:cubicBezTo>
                    <a:pt x="3672" y="4124"/>
                    <a:pt x="3599" y="4138"/>
                    <a:pt x="3529" y="4138"/>
                  </a:cubicBezTo>
                  <a:cubicBezTo>
                    <a:pt x="3294" y="4138"/>
                    <a:pt x="3074" y="3985"/>
                    <a:pt x="3005" y="3744"/>
                  </a:cubicBezTo>
                  <a:cubicBezTo>
                    <a:pt x="2908" y="3460"/>
                    <a:pt x="2968" y="3049"/>
                    <a:pt x="3143" y="2717"/>
                  </a:cubicBezTo>
                  <a:cubicBezTo>
                    <a:pt x="3421" y="2203"/>
                    <a:pt x="3832" y="1780"/>
                    <a:pt x="4334" y="1496"/>
                  </a:cubicBezTo>
                  <a:close/>
                  <a:moveTo>
                    <a:pt x="7772" y="2239"/>
                  </a:moveTo>
                  <a:cubicBezTo>
                    <a:pt x="8014" y="2602"/>
                    <a:pt x="8146" y="3031"/>
                    <a:pt x="8140" y="3466"/>
                  </a:cubicBezTo>
                  <a:cubicBezTo>
                    <a:pt x="8134" y="3828"/>
                    <a:pt x="7965" y="4209"/>
                    <a:pt x="7724" y="4421"/>
                  </a:cubicBezTo>
                  <a:cubicBezTo>
                    <a:pt x="7600" y="4542"/>
                    <a:pt x="7442" y="4600"/>
                    <a:pt x="7285" y="4600"/>
                  </a:cubicBezTo>
                  <a:cubicBezTo>
                    <a:pt x="7065" y="4600"/>
                    <a:pt x="6849" y="4487"/>
                    <a:pt x="6733" y="4276"/>
                  </a:cubicBezTo>
                  <a:cubicBezTo>
                    <a:pt x="6575" y="4022"/>
                    <a:pt x="6533" y="3714"/>
                    <a:pt x="6618" y="3430"/>
                  </a:cubicBezTo>
                  <a:cubicBezTo>
                    <a:pt x="6787" y="2928"/>
                    <a:pt x="7246" y="2578"/>
                    <a:pt x="7675" y="2300"/>
                  </a:cubicBezTo>
                  <a:lnTo>
                    <a:pt x="7772" y="2239"/>
                  </a:lnTo>
                  <a:close/>
                  <a:moveTo>
                    <a:pt x="2295" y="0"/>
                  </a:moveTo>
                  <a:cubicBezTo>
                    <a:pt x="1390" y="0"/>
                    <a:pt x="476" y="481"/>
                    <a:pt x="38" y="1279"/>
                  </a:cubicBezTo>
                  <a:cubicBezTo>
                    <a:pt x="0" y="1341"/>
                    <a:pt x="52" y="1395"/>
                    <a:pt x="105" y="1395"/>
                  </a:cubicBezTo>
                  <a:cubicBezTo>
                    <a:pt x="129" y="1395"/>
                    <a:pt x="154" y="1384"/>
                    <a:pt x="171" y="1357"/>
                  </a:cubicBezTo>
                  <a:cubicBezTo>
                    <a:pt x="583" y="601"/>
                    <a:pt x="1446" y="152"/>
                    <a:pt x="2298" y="152"/>
                  </a:cubicBezTo>
                  <a:cubicBezTo>
                    <a:pt x="2631" y="152"/>
                    <a:pt x="2962" y="220"/>
                    <a:pt x="3264" y="366"/>
                  </a:cubicBezTo>
                  <a:cubicBezTo>
                    <a:pt x="3693" y="584"/>
                    <a:pt x="4044" y="928"/>
                    <a:pt x="4267" y="1357"/>
                  </a:cubicBezTo>
                  <a:cubicBezTo>
                    <a:pt x="3736" y="1659"/>
                    <a:pt x="3301" y="2106"/>
                    <a:pt x="3011" y="2644"/>
                  </a:cubicBezTo>
                  <a:cubicBezTo>
                    <a:pt x="2811" y="3019"/>
                    <a:pt x="2751" y="3466"/>
                    <a:pt x="2860" y="3786"/>
                  </a:cubicBezTo>
                  <a:cubicBezTo>
                    <a:pt x="2948" y="4094"/>
                    <a:pt x="3231" y="4286"/>
                    <a:pt x="3530" y="4286"/>
                  </a:cubicBezTo>
                  <a:cubicBezTo>
                    <a:pt x="3619" y="4286"/>
                    <a:pt x="3709" y="4269"/>
                    <a:pt x="3796" y="4233"/>
                  </a:cubicBezTo>
                  <a:cubicBezTo>
                    <a:pt x="4098" y="4118"/>
                    <a:pt x="4382" y="3822"/>
                    <a:pt x="4533" y="3478"/>
                  </a:cubicBezTo>
                  <a:cubicBezTo>
                    <a:pt x="4817" y="2825"/>
                    <a:pt x="4769" y="2064"/>
                    <a:pt x="4467" y="1424"/>
                  </a:cubicBezTo>
                  <a:cubicBezTo>
                    <a:pt x="4855" y="1222"/>
                    <a:pt x="5283" y="1117"/>
                    <a:pt x="5715" y="1117"/>
                  </a:cubicBezTo>
                  <a:cubicBezTo>
                    <a:pt x="5814" y="1117"/>
                    <a:pt x="5914" y="1122"/>
                    <a:pt x="6014" y="1134"/>
                  </a:cubicBezTo>
                  <a:cubicBezTo>
                    <a:pt x="6684" y="1224"/>
                    <a:pt x="7282" y="1575"/>
                    <a:pt x="7687" y="2119"/>
                  </a:cubicBezTo>
                  <a:cubicBezTo>
                    <a:pt x="7657" y="2137"/>
                    <a:pt x="7627" y="2155"/>
                    <a:pt x="7597" y="2173"/>
                  </a:cubicBezTo>
                  <a:cubicBezTo>
                    <a:pt x="7143" y="2469"/>
                    <a:pt x="6660" y="2838"/>
                    <a:pt x="6479" y="3381"/>
                  </a:cubicBezTo>
                  <a:cubicBezTo>
                    <a:pt x="6382" y="3714"/>
                    <a:pt x="6424" y="4070"/>
                    <a:pt x="6606" y="4360"/>
                  </a:cubicBezTo>
                  <a:cubicBezTo>
                    <a:pt x="6733" y="4572"/>
                    <a:pt x="6944" y="4711"/>
                    <a:pt x="7192" y="4747"/>
                  </a:cubicBezTo>
                  <a:cubicBezTo>
                    <a:pt x="7222" y="4753"/>
                    <a:pt x="7252" y="4753"/>
                    <a:pt x="7282" y="4753"/>
                  </a:cubicBezTo>
                  <a:cubicBezTo>
                    <a:pt x="7482" y="4747"/>
                    <a:pt x="7675" y="4668"/>
                    <a:pt x="7826" y="4529"/>
                  </a:cubicBezTo>
                  <a:cubicBezTo>
                    <a:pt x="8116" y="4251"/>
                    <a:pt x="8285" y="3865"/>
                    <a:pt x="8298" y="3460"/>
                  </a:cubicBezTo>
                  <a:cubicBezTo>
                    <a:pt x="8298" y="2995"/>
                    <a:pt x="8159" y="2541"/>
                    <a:pt x="7899" y="2155"/>
                  </a:cubicBezTo>
                  <a:cubicBezTo>
                    <a:pt x="8291" y="1907"/>
                    <a:pt x="8684" y="1647"/>
                    <a:pt x="8950" y="1254"/>
                  </a:cubicBezTo>
                  <a:cubicBezTo>
                    <a:pt x="8974" y="1224"/>
                    <a:pt x="8962" y="1176"/>
                    <a:pt x="8932" y="1152"/>
                  </a:cubicBezTo>
                  <a:cubicBezTo>
                    <a:pt x="8919" y="1143"/>
                    <a:pt x="8904" y="1139"/>
                    <a:pt x="8889" y="1139"/>
                  </a:cubicBezTo>
                  <a:cubicBezTo>
                    <a:pt x="8863" y="1139"/>
                    <a:pt x="8839" y="1151"/>
                    <a:pt x="8823" y="1170"/>
                  </a:cubicBezTo>
                  <a:cubicBezTo>
                    <a:pt x="8575" y="1538"/>
                    <a:pt x="8189" y="1792"/>
                    <a:pt x="7814" y="2034"/>
                  </a:cubicBezTo>
                  <a:cubicBezTo>
                    <a:pt x="7385" y="1454"/>
                    <a:pt x="6745" y="1073"/>
                    <a:pt x="6032" y="977"/>
                  </a:cubicBezTo>
                  <a:cubicBezTo>
                    <a:pt x="5928" y="965"/>
                    <a:pt x="5823" y="960"/>
                    <a:pt x="5719" y="960"/>
                  </a:cubicBezTo>
                  <a:cubicBezTo>
                    <a:pt x="5262" y="960"/>
                    <a:pt x="4809" y="1068"/>
                    <a:pt x="4400" y="1285"/>
                  </a:cubicBezTo>
                  <a:cubicBezTo>
                    <a:pt x="4159" y="832"/>
                    <a:pt x="3784" y="463"/>
                    <a:pt x="3331" y="233"/>
                  </a:cubicBezTo>
                  <a:cubicBezTo>
                    <a:pt x="3007" y="75"/>
                    <a:pt x="2652" y="0"/>
                    <a:pt x="22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46"/>
            <p:cNvGrpSpPr/>
            <p:nvPr/>
          </p:nvGrpSpPr>
          <p:grpSpPr>
            <a:xfrm flipH="1">
              <a:off x="7294450" y="1468713"/>
              <a:ext cx="567616" cy="286712"/>
              <a:chOff x="-88337" y="1815053"/>
              <a:chExt cx="809378" cy="408771"/>
            </a:xfrm>
          </p:grpSpPr>
          <p:sp>
            <p:nvSpPr>
              <p:cNvPr id="1250" name="Google Shape;1250;p46"/>
              <p:cNvSpPr/>
              <p:nvPr/>
            </p:nvSpPr>
            <p:spPr>
              <a:xfrm>
                <a:off x="-88337" y="1815053"/>
                <a:ext cx="809378" cy="408771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103" extrusionOk="0">
                    <a:moveTo>
                      <a:pt x="4163" y="0"/>
                    </a:moveTo>
                    <a:lnTo>
                      <a:pt x="0" y="326"/>
                    </a:lnTo>
                    <a:lnTo>
                      <a:pt x="1257" y="882"/>
                    </a:lnTo>
                    <a:lnTo>
                      <a:pt x="979" y="1487"/>
                    </a:lnTo>
                    <a:lnTo>
                      <a:pt x="1608" y="1354"/>
                    </a:lnTo>
                    <a:cubicBezTo>
                      <a:pt x="1620" y="1390"/>
                      <a:pt x="1626" y="1420"/>
                      <a:pt x="1632" y="1456"/>
                    </a:cubicBezTo>
                    <a:lnTo>
                      <a:pt x="1819" y="2103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152298" y="1881918"/>
                <a:ext cx="354929" cy="207981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070" extrusionOk="0">
                    <a:moveTo>
                      <a:pt x="1826" y="1"/>
                    </a:moveTo>
                    <a:lnTo>
                      <a:pt x="1" y="514"/>
                    </a:lnTo>
                    <a:lnTo>
                      <a:pt x="382" y="1070"/>
                    </a:lnTo>
                    <a:lnTo>
                      <a:pt x="400" y="629"/>
                    </a:lnTo>
                    <a:lnTo>
                      <a:pt x="18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70272" y="1981826"/>
                <a:ext cx="153945" cy="137617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08" extrusionOk="0">
                    <a:moveTo>
                      <a:pt x="423" y="0"/>
                    </a:moveTo>
                    <a:lnTo>
                      <a:pt x="0" y="707"/>
                    </a:lnTo>
                    <a:lnTo>
                      <a:pt x="792" y="50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3" name="Google Shape;1253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2231;p64"/>
          <p:cNvGrpSpPr/>
          <p:nvPr/>
        </p:nvGrpSpPr>
        <p:grpSpPr>
          <a:xfrm>
            <a:off x="6452279" y="2249353"/>
            <a:ext cx="2381185" cy="2752603"/>
            <a:chOff x="6909000" y="2423704"/>
            <a:chExt cx="2161962" cy="2499185"/>
          </a:xfrm>
        </p:grpSpPr>
        <p:sp>
          <p:nvSpPr>
            <p:cNvPr id="33" name="Google Shape;2232;p64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233;p64"/>
            <p:cNvGrpSpPr/>
            <p:nvPr/>
          </p:nvGrpSpPr>
          <p:grpSpPr>
            <a:xfrm>
              <a:off x="6956830" y="2423704"/>
              <a:ext cx="1633544" cy="2499185"/>
              <a:chOff x="6956830" y="2423704"/>
              <a:chExt cx="1633544" cy="2499185"/>
            </a:xfrm>
          </p:grpSpPr>
          <p:grpSp>
            <p:nvGrpSpPr>
              <p:cNvPr id="35" name="Google Shape;2234;p64"/>
              <p:cNvGrpSpPr/>
              <p:nvPr/>
            </p:nvGrpSpPr>
            <p:grpSpPr>
              <a:xfrm rot="-1287401">
                <a:off x="6988698" y="4109025"/>
                <a:ext cx="559952" cy="280327"/>
                <a:chOff x="6962451" y="3390639"/>
                <a:chExt cx="559949" cy="280325"/>
              </a:xfrm>
            </p:grpSpPr>
            <p:sp>
              <p:nvSpPr>
                <p:cNvPr id="115" name="Google Shape;2235;p64"/>
                <p:cNvSpPr/>
                <p:nvPr/>
              </p:nvSpPr>
              <p:spPr>
                <a:xfrm flipH="1">
                  <a:off x="7125490" y="3460197"/>
                  <a:ext cx="396909" cy="21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" h="1515" extrusionOk="0">
                      <a:moveTo>
                        <a:pt x="2629" y="0"/>
                      </a:moveTo>
                      <a:cubicBezTo>
                        <a:pt x="2629" y="0"/>
                        <a:pt x="2345" y="103"/>
                        <a:pt x="1971" y="254"/>
                      </a:cubicBezTo>
                      <a:cubicBezTo>
                        <a:pt x="1185" y="568"/>
                        <a:pt x="1" y="1088"/>
                        <a:pt x="91" y="1299"/>
                      </a:cubicBezTo>
                      <a:cubicBezTo>
                        <a:pt x="91" y="1299"/>
                        <a:pt x="34" y="1514"/>
                        <a:pt x="319" y="1514"/>
                      </a:cubicBezTo>
                      <a:cubicBezTo>
                        <a:pt x="340" y="1514"/>
                        <a:pt x="363" y="1513"/>
                        <a:pt x="387" y="1511"/>
                      </a:cubicBezTo>
                      <a:cubicBezTo>
                        <a:pt x="611" y="1493"/>
                        <a:pt x="1511" y="1027"/>
                        <a:pt x="2158" y="683"/>
                      </a:cubicBezTo>
                      <a:cubicBezTo>
                        <a:pt x="2551" y="471"/>
                        <a:pt x="2853" y="302"/>
                        <a:pt x="2853" y="302"/>
                      </a:cubicBezTo>
                      <a:lnTo>
                        <a:pt x="262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2236;p64"/>
                <p:cNvSpPr/>
                <p:nvPr/>
              </p:nvSpPr>
              <p:spPr>
                <a:xfrm flipH="1">
                  <a:off x="7124662" y="3460197"/>
                  <a:ext cx="123678" cy="94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" h="677" extrusionOk="0">
                      <a:moveTo>
                        <a:pt x="659" y="0"/>
                      </a:moveTo>
                      <a:lnTo>
                        <a:pt x="556" y="42"/>
                      </a:lnTo>
                      <a:lnTo>
                        <a:pt x="484" y="67"/>
                      </a:lnTo>
                      <a:cubicBezTo>
                        <a:pt x="369" y="115"/>
                        <a:pt x="194" y="181"/>
                        <a:pt x="1" y="260"/>
                      </a:cubicBezTo>
                      <a:cubicBezTo>
                        <a:pt x="79" y="393"/>
                        <a:pt x="146" y="532"/>
                        <a:pt x="194" y="677"/>
                      </a:cubicBezTo>
                      <a:cubicBezTo>
                        <a:pt x="375" y="580"/>
                        <a:pt x="538" y="490"/>
                        <a:pt x="659" y="423"/>
                      </a:cubicBezTo>
                      <a:lnTo>
                        <a:pt x="726" y="387"/>
                      </a:lnTo>
                      <a:lnTo>
                        <a:pt x="889" y="302"/>
                      </a:lnTo>
                      <a:lnTo>
                        <a:pt x="659" y="0"/>
                      </a:lnTo>
                      <a:close/>
                    </a:path>
                  </a:pathLst>
                </a:custGeom>
                <a:solidFill>
                  <a:srgbClr val="F985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2237;p64"/>
                <p:cNvSpPr/>
                <p:nvPr/>
              </p:nvSpPr>
              <p:spPr>
                <a:xfrm flipH="1">
                  <a:off x="6962461" y="3390659"/>
                  <a:ext cx="195881" cy="119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" h="858" extrusionOk="0">
                      <a:moveTo>
                        <a:pt x="641" y="0"/>
                      </a:moveTo>
                      <a:cubicBezTo>
                        <a:pt x="532" y="0"/>
                        <a:pt x="426" y="13"/>
                        <a:pt x="320" y="38"/>
                      </a:cubicBezTo>
                      <a:lnTo>
                        <a:pt x="314" y="38"/>
                      </a:lnTo>
                      <a:cubicBezTo>
                        <a:pt x="272" y="50"/>
                        <a:pt x="236" y="62"/>
                        <a:pt x="205" y="80"/>
                      </a:cubicBezTo>
                      <a:cubicBezTo>
                        <a:pt x="163" y="110"/>
                        <a:pt x="121" y="147"/>
                        <a:pt x="97" y="195"/>
                      </a:cubicBezTo>
                      <a:cubicBezTo>
                        <a:pt x="73" y="225"/>
                        <a:pt x="54" y="255"/>
                        <a:pt x="42" y="292"/>
                      </a:cubicBezTo>
                      <a:cubicBezTo>
                        <a:pt x="12" y="352"/>
                        <a:pt x="0" y="425"/>
                        <a:pt x="6" y="497"/>
                      </a:cubicBezTo>
                      <a:cubicBezTo>
                        <a:pt x="30" y="648"/>
                        <a:pt x="127" y="775"/>
                        <a:pt x="272" y="829"/>
                      </a:cubicBezTo>
                      <a:cubicBezTo>
                        <a:pt x="324" y="849"/>
                        <a:pt x="378" y="858"/>
                        <a:pt x="432" y="858"/>
                      </a:cubicBezTo>
                      <a:cubicBezTo>
                        <a:pt x="499" y="858"/>
                        <a:pt x="565" y="844"/>
                        <a:pt x="628" y="817"/>
                      </a:cubicBezTo>
                      <a:cubicBezTo>
                        <a:pt x="683" y="793"/>
                        <a:pt x="737" y="757"/>
                        <a:pt x="779" y="721"/>
                      </a:cubicBezTo>
                      <a:cubicBezTo>
                        <a:pt x="810" y="691"/>
                        <a:pt x="834" y="666"/>
                        <a:pt x="858" y="630"/>
                      </a:cubicBezTo>
                      <a:cubicBezTo>
                        <a:pt x="931" y="521"/>
                        <a:pt x="937" y="413"/>
                        <a:pt x="1051" y="358"/>
                      </a:cubicBezTo>
                      <a:cubicBezTo>
                        <a:pt x="1090" y="338"/>
                        <a:pt x="1131" y="330"/>
                        <a:pt x="1172" y="330"/>
                      </a:cubicBezTo>
                      <a:cubicBezTo>
                        <a:pt x="1255" y="330"/>
                        <a:pt x="1339" y="362"/>
                        <a:pt x="1408" y="394"/>
                      </a:cubicBezTo>
                      <a:cubicBezTo>
                        <a:pt x="1390" y="382"/>
                        <a:pt x="1070" y="38"/>
                        <a:pt x="707" y="2"/>
                      </a:cubicBezTo>
                      <a:cubicBezTo>
                        <a:pt x="685" y="1"/>
                        <a:pt x="663" y="0"/>
                        <a:pt x="6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2238;p64"/>
                <p:cNvSpPr/>
                <p:nvPr/>
              </p:nvSpPr>
              <p:spPr>
                <a:xfrm flipH="1">
                  <a:off x="6962451" y="3390639"/>
                  <a:ext cx="152197" cy="87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628" extrusionOk="0">
                      <a:moveTo>
                        <a:pt x="291" y="0"/>
                      </a:moveTo>
                      <a:cubicBezTo>
                        <a:pt x="194" y="0"/>
                        <a:pt x="100" y="13"/>
                        <a:pt x="6" y="35"/>
                      </a:cubicBezTo>
                      <a:lnTo>
                        <a:pt x="0" y="35"/>
                      </a:lnTo>
                      <a:cubicBezTo>
                        <a:pt x="0" y="157"/>
                        <a:pt x="99" y="239"/>
                        <a:pt x="204" y="239"/>
                      </a:cubicBezTo>
                      <a:cubicBezTo>
                        <a:pt x="239" y="239"/>
                        <a:pt x="275" y="230"/>
                        <a:pt x="308" y="210"/>
                      </a:cubicBezTo>
                      <a:cubicBezTo>
                        <a:pt x="327" y="289"/>
                        <a:pt x="345" y="373"/>
                        <a:pt x="363" y="452"/>
                      </a:cubicBezTo>
                      <a:cubicBezTo>
                        <a:pt x="369" y="494"/>
                        <a:pt x="387" y="536"/>
                        <a:pt x="417" y="567"/>
                      </a:cubicBezTo>
                      <a:cubicBezTo>
                        <a:pt x="432" y="585"/>
                        <a:pt x="452" y="594"/>
                        <a:pt x="472" y="594"/>
                      </a:cubicBezTo>
                      <a:cubicBezTo>
                        <a:pt x="491" y="594"/>
                        <a:pt x="511" y="585"/>
                        <a:pt x="526" y="567"/>
                      </a:cubicBezTo>
                      <a:cubicBezTo>
                        <a:pt x="532" y="591"/>
                        <a:pt x="538" y="609"/>
                        <a:pt x="544" y="627"/>
                      </a:cubicBezTo>
                      <a:cubicBezTo>
                        <a:pt x="617" y="518"/>
                        <a:pt x="623" y="410"/>
                        <a:pt x="737" y="355"/>
                      </a:cubicBezTo>
                      <a:cubicBezTo>
                        <a:pt x="776" y="335"/>
                        <a:pt x="817" y="327"/>
                        <a:pt x="858" y="327"/>
                      </a:cubicBezTo>
                      <a:cubicBezTo>
                        <a:pt x="941" y="327"/>
                        <a:pt x="1025" y="359"/>
                        <a:pt x="1094" y="391"/>
                      </a:cubicBezTo>
                      <a:cubicBezTo>
                        <a:pt x="1076" y="379"/>
                        <a:pt x="756" y="35"/>
                        <a:pt x="393" y="5"/>
                      </a:cubicBezTo>
                      <a:cubicBezTo>
                        <a:pt x="359" y="2"/>
                        <a:pt x="325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2239;p64"/>
                <p:cNvSpPr/>
                <p:nvPr/>
              </p:nvSpPr>
              <p:spPr>
                <a:xfrm flipH="1">
                  <a:off x="7147340" y="3466040"/>
                  <a:ext cx="33806" cy="53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88" extrusionOk="0">
                      <a:moveTo>
                        <a:pt x="73" y="0"/>
                      </a:moveTo>
                      <a:lnTo>
                        <a:pt x="1" y="25"/>
                      </a:lnTo>
                      <a:lnTo>
                        <a:pt x="176" y="387"/>
                      </a:lnTo>
                      <a:lnTo>
                        <a:pt x="243" y="35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" name="Google Shape;2240;p64"/>
              <p:cNvSpPr/>
              <p:nvPr/>
            </p:nvSpPr>
            <p:spPr>
              <a:xfrm>
                <a:off x="7935538" y="4363491"/>
                <a:ext cx="444526" cy="414691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41;p64"/>
              <p:cNvSpPr/>
              <p:nvPr/>
            </p:nvSpPr>
            <p:spPr>
              <a:xfrm>
                <a:off x="8008110" y="4390475"/>
                <a:ext cx="148082" cy="104302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42;p64"/>
              <p:cNvSpPr/>
              <p:nvPr/>
            </p:nvSpPr>
            <p:spPr>
              <a:xfrm>
                <a:off x="8221911" y="4633752"/>
                <a:ext cx="117599" cy="144708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43;p64"/>
              <p:cNvSpPr/>
              <p:nvPr/>
            </p:nvSpPr>
            <p:spPr>
              <a:xfrm>
                <a:off x="8062224" y="4594884"/>
                <a:ext cx="245964" cy="108356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44;p64"/>
              <p:cNvSpPr/>
              <p:nvPr/>
            </p:nvSpPr>
            <p:spPr>
              <a:xfrm>
                <a:off x="8147521" y="4663952"/>
                <a:ext cx="31462" cy="5746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45;p64"/>
              <p:cNvSpPr/>
              <p:nvPr/>
            </p:nvSpPr>
            <p:spPr>
              <a:xfrm>
                <a:off x="8172970" y="4668706"/>
                <a:ext cx="31322" cy="57744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46;p64"/>
              <p:cNvSpPr/>
              <p:nvPr/>
            </p:nvSpPr>
            <p:spPr>
              <a:xfrm>
                <a:off x="8200797" y="4678213"/>
                <a:ext cx="31322" cy="5830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47;p64"/>
              <p:cNvSpPr/>
              <p:nvPr/>
            </p:nvSpPr>
            <p:spPr>
              <a:xfrm>
                <a:off x="8101936" y="4364330"/>
                <a:ext cx="278965" cy="406442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48;p64"/>
              <p:cNvSpPr/>
              <p:nvPr/>
            </p:nvSpPr>
            <p:spPr>
              <a:xfrm>
                <a:off x="7275640" y="3619428"/>
                <a:ext cx="690370" cy="31417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249;p64"/>
              <p:cNvSpPr/>
              <p:nvPr/>
            </p:nvSpPr>
            <p:spPr>
              <a:xfrm>
                <a:off x="7327983" y="3673988"/>
                <a:ext cx="514714" cy="262237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50;p64"/>
              <p:cNvSpPr/>
              <p:nvPr/>
            </p:nvSpPr>
            <p:spPr>
              <a:xfrm>
                <a:off x="7594211" y="3639531"/>
                <a:ext cx="289872" cy="3345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251;p64"/>
              <p:cNvSpPr/>
              <p:nvPr/>
            </p:nvSpPr>
            <p:spPr>
              <a:xfrm>
                <a:off x="7295953" y="4040799"/>
                <a:ext cx="791728" cy="6800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252;p64"/>
              <p:cNvSpPr/>
              <p:nvPr/>
            </p:nvSpPr>
            <p:spPr>
              <a:xfrm>
                <a:off x="7536741" y="4035346"/>
                <a:ext cx="746982" cy="75625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253;p64"/>
              <p:cNvSpPr/>
              <p:nvPr/>
            </p:nvSpPr>
            <p:spPr>
              <a:xfrm>
                <a:off x="7559533" y="4287432"/>
                <a:ext cx="217299" cy="465583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254;p64"/>
              <p:cNvSpPr/>
              <p:nvPr/>
            </p:nvSpPr>
            <p:spPr>
              <a:xfrm>
                <a:off x="7984479" y="4545529"/>
                <a:ext cx="100679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55;p64"/>
              <p:cNvSpPr/>
              <p:nvPr/>
            </p:nvSpPr>
            <p:spPr>
              <a:xfrm>
                <a:off x="7935538" y="4099940"/>
                <a:ext cx="232401" cy="1209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56;p64"/>
              <p:cNvSpPr/>
              <p:nvPr/>
            </p:nvSpPr>
            <p:spPr>
              <a:xfrm>
                <a:off x="7790114" y="3432466"/>
                <a:ext cx="266380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257;p64"/>
              <p:cNvSpPr/>
              <p:nvPr/>
            </p:nvSpPr>
            <p:spPr>
              <a:xfrm>
                <a:off x="7790114" y="3432466"/>
                <a:ext cx="246943" cy="215594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58;p64"/>
              <p:cNvSpPr/>
              <p:nvPr/>
            </p:nvSpPr>
            <p:spPr>
              <a:xfrm>
                <a:off x="7491016" y="2527446"/>
                <a:ext cx="1013222" cy="99170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59;p64"/>
              <p:cNvSpPr/>
              <p:nvPr/>
            </p:nvSpPr>
            <p:spPr>
              <a:xfrm>
                <a:off x="7731805" y="3626388"/>
                <a:ext cx="476687" cy="515637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60;p64"/>
              <p:cNvSpPr/>
              <p:nvPr/>
            </p:nvSpPr>
            <p:spPr>
              <a:xfrm>
                <a:off x="8297979" y="3096911"/>
                <a:ext cx="109069" cy="12625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61;p64"/>
              <p:cNvSpPr/>
              <p:nvPr/>
            </p:nvSpPr>
            <p:spPr>
              <a:xfrm>
                <a:off x="7594211" y="2878101"/>
                <a:ext cx="149340" cy="80673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62;p64"/>
              <p:cNvSpPr/>
              <p:nvPr/>
            </p:nvSpPr>
            <p:spPr>
              <a:xfrm>
                <a:off x="7968398" y="2931231"/>
                <a:ext cx="143887" cy="9423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63;p64"/>
              <p:cNvSpPr/>
              <p:nvPr/>
            </p:nvSpPr>
            <p:spPr>
              <a:xfrm>
                <a:off x="7732783" y="3013162"/>
                <a:ext cx="66001" cy="13142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264;p64"/>
              <p:cNvSpPr/>
              <p:nvPr/>
            </p:nvSpPr>
            <p:spPr>
              <a:xfrm>
                <a:off x="7584283" y="2965625"/>
                <a:ext cx="135917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265;p64"/>
              <p:cNvSpPr/>
              <p:nvPr/>
            </p:nvSpPr>
            <p:spPr>
              <a:xfrm>
                <a:off x="7940152" y="3051751"/>
                <a:ext cx="136616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266;p64"/>
              <p:cNvSpPr/>
              <p:nvPr/>
            </p:nvSpPr>
            <p:spPr>
              <a:xfrm>
                <a:off x="7603440" y="3141372"/>
                <a:ext cx="360906" cy="201613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267;p64"/>
              <p:cNvSpPr/>
              <p:nvPr/>
            </p:nvSpPr>
            <p:spPr>
              <a:xfrm>
                <a:off x="7732783" y="3203589"/>
                <a:ext cx="36356" cy="1301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268;p64"/>
              <p:cNvSpPr/>
              <p:nvPr/>
            </p:nvSpPr>
            <p:spPr>
              <a:xfrm>
                <a:off x="7867860" y="3220507"/>
                <a:ext cx="7831" cy="115906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269;p64"/>
              <p:cNvSpPr/>
              <p:nvPr/>
            </p:nvSpPr>
            <p:spPr>
              <a:xfrm>
                <a:off x="7617843" y="3157171"/>
                <a:ext cx="71874" cy="96332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270;p64"/>
              <p:cNvSpPr/>
              <p:nvPr/>
            </p:nvSpPr>
            <p:spPr>
              <a:xfrm>
                <a:off x="7554779" y="2987156"/>
                <a:ext cx="9089" cy="7270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271;p64"/>
              <p:cNvSpPr/>
              <p:nvPr/>
            </p:nvSpPr>
            <p:spPr>
              <a:xfrm>
                <a:off x="7799483" y="3073981"/>
                <a:ext cx="10348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72;p64"/>
              <p:cNvSpPr/>
              <p:nvPr/>
            </p:nvSpPr>
            <p:spPr>
              <a:xfrm>
                <a:off x="7654758" y="3083628"/>
                <a:ext cx="1104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273;p64"/>
              <p:cNvSpPr/>
              <p:nvPr/>
            </p:nvSpPr>
            <p:spPr>
              <a:xfrm>
                <a:off x="7605817" y="3057483"/>
                <a:ext cx="10627" cy="936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274;p64"/>
              <p:cNvSpPr/>
              <p:nvPr/>
            </p:nvSpPr>
            <p:spPr>
              <a:xfrm>
                <a:off x="7659932" y="3044760"/>
                <a:ext cx="1062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275;p64"/>
              <p:cNvSpPr/>
              <p:nvPr/>
            </p:nvSpPr>
            <p:spPr>
              <a:xfrm>
                <a:off x="7558275" y="3024347"/>
                <a:ext cx="1146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276;p64"/>
              <p:cNvSpPr/>
              <p:nvPr/>
            </p:nvSpPr>
            <p:spPr>
              <a:xfrm>
                <a:off x="7845627" y="3118862"/>
                <a:ext cx="11466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77;p64"/>
              <p:cNvSpPr/>
              <p:nvPr/>
            </p:nvSpPr>
            <p:spPr>
              <a:xfrm>
                <a:off x="8058030" y="3196599"/>
                <a:ext cx="936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78;p64"/>
              <p:cNvSpPr/>
              <p:nvPr/>
            </p:nvSpPr>
            <p:spPr>
              <a:xfrm>
                <a:off x="8049500" y="3143329"/>
                <a:ext cx="950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79;p64"/>
              <p:cNvSpPr/>
              <p:nvPr/>
            </p:nvSpPr>
            <p:spPr>
              <a:xfrm>
                <a:off x="7848703" y="3075939"/>
                <a:ext cx="1174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80;p64"/>
              <p:cNvSpPr/>
              <p:nvPr/>
            </p:nvSpPr>
            <p:spPr>
              <a:xfrm>
                <a:off x="7994267" y="3186532"/>
                <a:ext cx="10627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81;p64"/>
              <p:cNvSpPr/>
              <p:nvPr/>
            </p:nvSpPr>
            <p:spPr>
              <a:xfrm>
                <a:off x="7895826" y="3145986"/>
                <a:ext cx="10208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82;p64"/>
              <p:cNvSpPr/>
              <p:nvPr/>
            </p:nvSpPr>
            <p:spPr>
              <a:xfrm>
                <a:off x="7708173" y="3027003"/>
                <a:ext cx="10348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83;p64"/>
              <p:cNvSpPr/>
              <p:nvPr/>
            </p:nvSpPr>
            <p:spPr>
              <a:xfrm>
                <a:off x="7519821" y="2423704"/>
                <a:ext cx="1070553" cy="9185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284;p64"/>
              <p:cNvSpPr/>
              <p:nvPr/>
            </p:nvSpPr>
            <p:spPr>
              <a:xfrm>
                <a:off x="8234636" y="3181778"/>
                <a:ext cx="241070" cy="26886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285;p64"/>
              <p:cNvSpPr/>
              <p:nvPr/>
            </p:nvSpPr>
            <p:spPr>
              <a:xfrm>
                <a:off x="8290288" y="3263430"/>
                <a:ext cx="114243" cy="9829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286;p64"/>
              <p:cNvSpPr/>
              <p:nvPr/>
            </p:nvSpPr>
            <p:spPr>
              <a:xfrm>
                <a:off x="8351954" y="3332778"/>
                <a:ext cx="1119" cy="979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287;p64"/>
              <p:cNvSpPr/>
              <p:nvPr/>
            </p:nvSpPr>
            <p:spPr>
              <a:xfrm>
                <a:off x="8333496" y="3304116"/>
                <a:ext cx="140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88;p64"/>
              <p:cNvSpPr/>
              <p:nvPr/>
            </p:nvSpPr>
            <p:spPr>
              <a:xfrm>
                <a:off x="7412431" y="3871639"/>
                <a:ext cx="699842" cy="481786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89;p64"/>
              <p:cNvSpPr/>
              <p:nvPr/>
            </p:nvSpPr>
            <p:spPr>
              <a:xfrm>
                <a:off x="7532310" y="3945313"/>
                <a:ext cx="542774" cy="398047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90;p64"/>
              <p:cNvSpPr/>
              <p:nvPr/>
            </p:nvSpPr>
            <p:spPr>
              <a:xfrm>
                <a:off x="7805356" y="3772495"/>
                <a:ext cx="355872" cy="325069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91;p64"/>
              <p:cNvSpPr/>
              <p:nvPr/>
            </p:nvSpPr>
            <p:spPr>
              <a:xfrm>
                <a:off x="8134097" y="4447100"/>
                <a:ext cx="420055" cy="475650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92;p64"/>
              <p:cNvSpPr/>
              <p:nvPr/>
            </p:nvSpPr>
            <p:spPr>
              <a:xfrm>
                <a:off x="8212682" y="4468212"/>
                <a:ext cx="148781" cy="11339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93;p64"/>
              <p:cNvSpPr/>
              <p:nvPr/>
            </p:nvSpPr>
            <p:spPr>
              <a:xfrm>
                <a:off x="8389148" y="4756369"/>
                <a:ext cx="115082" cy="166519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94;p64"/>
              <p:cNvSpPr/>
              <p:nvPr/>
            </p:nvSpPr>
            <p:spPr>
              <a:xfrm>
                <a:off x="8242186" y="4683666"/>
                <a:ext cx="241769" cy="155614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95;p64"/>
              <p:cNvSpPr/>
              <p:nvPr/>
            </p:nvSpPr>
            <p:spPr>
              <a:xfrm>
                <a:off x="8317415" y="4773707"/>
                <a:ext cx="30064" cy="6403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96;p64"/>
              <p:cNvSpPr/>
              <p:nvPr/>
            </p:nvSpPr>
            <p:spPr>
              <a:xfrm>
                <a:off x="8342725" y="4782934"/>
                <a:ext cx="30204" cy="63756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97;p64"/>
              <p:cNvSpPr/>
              <p:nvPr/>
            </p:nvSpPr>
            <p:spPr>
              <a:xfrm>
                <a:off x="8370551" y="4798174"/>
                <a:ext cx="2894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98;p64"/>
              <p:cNvSpPr/>
              <p:nvPr/>
            </p:nvSpPr>
            <p:spPr>
              <a:xfrm>
                <a:off x="8319087" y="4447098"/>
                <a:ext cx="238881" cy="47159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99;p64"/>
              <p:cNvSpPr/>
              <p:nvPr/>
            </p:nvSpPr>
            <p:spPr>
              <a:xfrm>
                <a:off x="7825631" y="3863374"/>
                <a:ext cx="58450" cy="16400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300;p64"/>
              <p:cNvSpPr/>
              <p:nvPr/>
            </p:nvSpPr>
            <p:spPr>
              <a:xfrm>
                <a:off x="7735300" y="3656449"/>
                <a:ext cx="52437" cy="39875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301;p64"/>
              <p:cNvSpPr/>
              <p:nvPr/>
            </p:nvSpPr>
            <p:spPr>
              <a:xfrm>
                <a:off x="7589038" y="4205500"/>
                <a:ext cx="34818" cy="13282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302;p64"/>
              <p:cNvSpPr/>
              <p:nvPr/>
            </p:nvSpPr>
            <p:spPr>
              <a:xfrm>
                <a:off x="7664266" y="4182710"/>
                <a:ext cx="58450" cy="14876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303;p64"/>
              <p:cNvSpPr/>
              <p:nvPr/>
            </p:nvSpPr>
            <p:spPr>
              <a:xfrm>
                <a:off x="7756415" y="4155726"/>
                <a:ext cx="89632" cy="16316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304;p64"/>
              <p:cNvSpPr/>
              <p:nvPr/>
            </p:nvSpPr>
            <p:spPr>
              <a:xfrm>
                <a:off x="7790114" y="4101618"/>
                <a:ext cx="140391" cy="11422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305;p64"/>
              <p:cNvSpPr/>
              <p:nvPr/>
            </p:nvSpPr>
            <p:spPr>
              <a:xfrm>
                <a:off x="7816402" y="4047510"/>
                <a:ext cx="171574" cy="84588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6;p64"/>
              <p:cNvSpPr/>
              <p:nvPr/>
            </p:nvSpPr>
            <p:spPr>
              <a:xfrm>
                <a:off x="7370203" y="3718107"/>
                <a:ext cx="105014" cy="12261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7;p64"/>
              <p:cNvSpPr/>
              <p:nvPr/>
            </p:nvSpPr>
            <p:spPr>
              <a:xfrm>
                <a:off x="7436203" y="3767881"/>
                <a:ext cx="106552" cy="121779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8;p64"/>
              <p:cNvSpPr/>
              <p:nvPr/>
            </p:nvSpPr>
            <p:spPr>
              <a:xfrm>
                <a:off x="7529050" y="3780604"/>
                <a:ext cx="65302" cy="14540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9;p64"/>
              <p:cNvSpPr/>
              <p:nvPr/>
            </p:nvSpPr>
            <p:spPr>
              <a:xfrm>
                <a:off x="7612809" y="3785637"/>
                <a:ext cx="17759" cy="14960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310;p64"/>
              <p:cNvSpPr/>
              <p:nvPr/>
            </p:nvSpPr>
            <p:spPr>
              <a:xfrm>
                <a:off x="7797805" y="3626808"/>
                <a:ext cx="279804" cy="10164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2311;p64"/>
              <p:cNvGrpSpPr/>
              <p:nvPr/>
            </p:nvGrpSpPr>
            <p:grpSpPr>
              <a:xfrm rot="-10631054" flipH="1">
                <a:off x="7087670" y="3477693"/>
                <a:ext cx="248604" cy="229798"/>
                <a:chOff x="7235965" y="4223676"/>
                <a:chExt cx="287356" cy="265649"/>
              </a:xfrm>
            </p:grpSpPr>
            <p:sp>
              <p:nvSpPr>
                <p:cNvPr id="112" name="Google Shape;2312;p64"/>
                <p:cNvSpPr/>
                <p:nvPr/>
              </p:nvSpPr>
              <p:spPr>
                <a:xfrm>
                  <a:off x="7235965" y="4223676"/>
                  <a:ext cx="287356" cy="265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900" extrusionOk="0">
                      <a:moveTo>
                        <a:pt x="432" y="1"/>
                      </a:moveTo>
                      <a:cubicBezTo>
                        <a:pt x="370" y="1"/>
                        <a:pt x="324" y="70"/>
                        <a:pt x="357" y="130"/>
                      </a:cubicBezTo>
                      <a:cubicBezTo>
                        <a:pt x="453" y="287"/>
                        <a:pt x="616" y="396"/>
                        <a:pt x="804" y="426"/>
                      </a:cubicBezTo>
                      <a:cubicBezTo>
                        <a:pt x="598" y="583"/>
                        <a:pt x="369" y="704"/>
                        <a:pt x="127" y="795"/>
                      </a:cubicBezTo>
                      <a:cubicBezTo>
                        <a:pt x="79" y="813"/>
                        <a:pt x="24" y="831"/>
                        <a:pt x="12" y="892"/>
                      </a:cubicBezTo>
                      <a:cubicBezTo>
                        <a:pt x="0" y="958"/>
                        <a:pt x="42" y="1025"/>
                        <a:pt x="109" y="1049"/>
                      </a:cubicBezTo>
                      <a:cubicBezTo>
                        <a:pt x="173" y="1075"/>
                        <a:pt x="238" y="1086"/>
                        <a:pt x="303" y="1086"/>
                      </a:cubicBezTo>
                      <a:cubicBezTo>
                        <a:pt x="445" y="1086"/>
                        <a:pt x="586" y="1031"/>
                        <a:pt x="717" y="952"/>
                      </a:cubicBezTo>
                      <a:lnTo>
                        <a:pt x="717" y="952"/>
                      </a:lnTo>
                      <a:cubicBezTo>
                        <a:pt x="589" y="1050"/>
                        <a:pt x="456" y="1157"/>
                        <a:pt x="345" y="1230"/>
                      </a:cubicBezTo>
                      <a:cubicBezTo>
                        <a:pt x="314" y="1248"/>
                        <a:pt x="284" y="1278"/>
                        <a:pt x="272" y="1315"/>
                      </a:cubicBezTo>
                      <a:cubicBezTo>
                        <a:pt x="260" y="1369"/>
                        <a:pt x="290" y="1429"/>
                        <a:pt x="345" y="1448"/>
                      </a:cubicBezTo>
                      <a:cubicBezTo>
                        <a:pt x="372" y="1457"/>
                        <a:pt x="400" y="1461"/>
                        <a:pt x="430" y="1461"/>
                      </a:cubicBezTo>
                      <a:cubicBezTo>
                        <a:pt x="459" y="1461"/>
                        <a:pt x="490" y="1457"/>
                        <a:pt x="520" y="1448"/>
                      </a:cubicBezTo>
                      <a:cubicBezTo>
                        <a:pt x="691" y="1413"/>
                        <a:pt x="854" y="1351"/>
                        <a:pt x="1005" y="1262"/>
                      </a:cubicBezTo>
                      <a:lnTo>
                        <a:pt x="1005" y="1262"/>
                      </a:lnTo>
                      <a:cubicBezTo>
                        <a:pt x="880" y="1368"/>
                        <a:pt x="755" y="1490"/>
                        <a:pt x="677" y="1574"/>
                      </a:cubicBezTo>
                      <a:cubicBezTo>
                        <a:pt x="592" y="1665"/>
                        <a:pt x="526" y="1822"/>
                        <a:pt x="641" y="1883"/>
                      </a:cubicBezTo>
                      <a:cubicBezTo>
                        <a:pt x="661" y="1894"/>
                        <a:pt x="685" y="1900"/>
                        <a:pt x="710" y="1900"/>
                      </a:cubicBezTo>
                      <a:cubicBezTo>
                        <a:pt x="737" y="1900"/>
                        <a:pt x="766" y="1892"/>
                        <a:pt x="792" y="1877"/>
                      </a:cubicBezTo>
                      <a:cubicBezTo>
                        <a:pt x="1221" y="1629"/>
                        <a:pt x="1613" y="1327"/>
                        <a:pt x="1964" y="976"/>
                      </a:cubicBezTo>
                      <a:cubicBezTo>
                        <a:pt x="2000" y="946"/>
                        <a:pt x="2012" y="855"/>
                        <a:pt x="2048" y="825"/>
                      </a:cubicBezTo>
                      <a:cubicBezTo>
                        <a:pt x="2055" y="614"/>
                        <a:pt x="1988" y="402"/>
                        <a:pt x="1861" y="227"/>
                      </a:cubicBezTo>
                      <a:cubicBezTo>
                        <a:pt x="1765" y="107"/>
                        <a:pt x="1594" y="24"/>
                        <a:pt x="1439" y="24"/>
                      </a:cubicBezTo>
                      <a:cubicBezTo>
                        <a:pt x="1361" y="24"/>
                        <a:pt x="1286" y="45"/>
                        <a:pt x="1227" y="94"/>
                      </a:cubicBezTo>
                      <a:cubicBezTo>
                        <a:pt x="967" y="88"/>
                        <a:pt x="707" y="58"/>
                        <a:pt x="453" y="3"/>
                      </a:cubicBezTo>
                      <a:cubicBezTo>
                        <a:pt x="446" y="2"/>
                        <a:pt x="439" y="1"/>
                        <a:pt x="43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313;p64"/>
                <p:cNvSpPr/>
                <p:nvPr/>
              </p:nvSpPr>
              <p:spPr>
                <a:xfrm>
                  <a:off x="7306859" y="4333011"/>
                  <a:ext cx="65302" cy="4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322" extrusionOk="0">
                      <a:moveTo>
                        <a:pt x="423" y="0"/>
                      </a:moveTo>
                      <a:cubicBezTo>
                        <a:pt x="417" y="0"/>
                        <a:pt x="411" y="2"/>
                        <a:pt x="406" y="7"/>
                      </a:cubicBezTo>
                      <a:cubicBezTo>
                        <a:pt x="285" y="104"/>
                        <a:pt x="158" y="188"/>
                        <a:pt x="19" y="261"/>
                      </a:cubicBezTo>
                      <a:cubicBezTo>
                        <a:pt x="7" y="267"/>
                        <a:pt x="1" y="285"/>
                        <a:pt x="7" y="303"/>
                      </a:cubicBezTo>
                      <a:cubicBezTo>
                        <a:pt x="13" y="309"/>
                        <a:pt x="19" y="315"/>
                        <a:pt x="31" y="321"/>
                      </a:cubicBezTo>
                      <a:cubicBezTo>
                        <a:pt x="37" y="321"/>
                        <a:pt x="43" y="315"/>
                        <a:pt x="49" y="315"/>
                      </a:cubicBezTo>
                      <a:cubicBezTo>
                        <a:pt x="188" y="243"/>
                        <a:pt x="321" y="152"/>
                        <a:pt x="442" y="55"/>
                      </a:cubicBezTo>
                      <a:cubicBezTo>
                        <a:pt x="466" y="36"/>
                        <a:pt x="447" y="0"/>
                        <a:pt x="423" y="0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314;p64"/>
                <p:cNvSpPr/>
                <p:nvPr/>
              </p:nvSpPr>
              <p:spPr>
                <a:xfrm>
                  <a:off x="7355940" y="4374256"/>
                  <a:ext cx="59988" cy="4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11" extrusionOk="0">
                      <a:moveTo>
                        <a:pt x="388" y="1"/>
                      </a:moveTo>
                      <a:cubicBezTo>
                        <a:pt x="382" y="1"/>
                        <a:pt x="375" y="3"/>
                        <a:pt x="369" y="8"/>
                      </a:cubicBezTo>
                      <a:cubicBezTo>
                        <a:pt x="260" y="93"/>
                        <a:pt x="139" y="177"/>
                        <a:pt x="18" y="256"/>
                      </a:cubicBezTo>
                      <a:cubicBezTo>
                        <a:pt x="6" y="262"/>
                        <a:pt x="0" y="280"/>
                        <a:pt x="6" y="298"/>
                      </a:cubicBezTo>
                      <a:cubicBezTo>
                        <a:pt x="12" y="304"/>
                        <a:pt x="24" y="310"/>
                        <a:pt x="30" y="310"/>
                      </a:cubicBezTo>
                      <a:cubicBezTo>
                        <a:pt x="36" y="310"/>
                        <a:pt x="42" y="310"/>
                        <a:pt x="49" y="304"/>
                      </a:cubicBezTo>
                      <a:cubicBezTo>
                        <a:pt x="175" y="226"/>
                        <a:pt x="290" y="141"/>
                        <a:pt x="405" y="50"/>
                      </a:cubicBezTo>
                      <a:cubicBezTo>
                        <a:pt x="429" y="31"/>
                        <a:pt x="411" y="1"/>
                        <a:pt x="388" y="1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2315;p64"/>
              <p:cNvGrpSpPr/>
              <p:nvPr/>
            </p:nvGrpSpPr>
            <p:grpSpPr>
              <a:xfrm rot="-2332742">
                <a:off x="7226289" y="4100357"/>
                <a:ext cx="207853" cy="297032"/>
                <a:chOff x="7133007" y="3404551"/>
                <a:chExt cx="207845" cy="297021"/>
              </a:xfrm>
            </p:grpSpPr>
            <p:sp>
              <p:nvSpPr>
                <p:cNvPr id="109" name="Google Shape;2316;p64"/>
                <p:cNvSpPr/>
                <p:nvPr/>
              </p:nvSpPr>
              <p:spPr>
                <a:xfrm flipH="1">
                  <a:off x="7133007" y="3404551"/>
                  <a:ext cx="207845" cy="29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2135" extrusionOk="0">
                      <a:moveTo>
                        <a:pt x="902" y="1"/>
                      </a:moveTo>
                      <a:cubicBezTo>
                        <a:pt x="861" y="1"/>
                        <a:pt x="805" y="33"/>
                        <a:pt x="684" y="171"/>
                      </a:cubicBezTo>
                      <a:cubicBezTo>
                        <a:pt x="593" y="273"/>
                        <a:pt x="508" y="388"/>
                        <a:pt x="436" y="509"/>
                      </a:cubicBezTo>
                      <a:cubicBezTo>
                        <a:pt x="279" y="787"/>
                        <a:pt x="152" y="1083"/>
                        <a:pt x="55" y="1385"/>
                      </a:cubicBezTo>
                      <a:cubicBezTo>
                        <a:pt x="13" y="1500"/>
                        <a:pt x="1" y="1627"/>
                        <a:pt x="19" y="1748"/>
                      </a:cubicBezTo>
                      <a:cubicBezTo>
                        <a:pt x="43" y="1874"/>
                        <a:pt x="122" y="1989"/>
                        <a:pt x="237" y="2062"/>
                      </a:cubicBezTo>
                      <a:cubicBezTo>
                        <a:pt x="318" y="2112"/>
                        <a:pt x="411" y="2134"/>
                        <a:pt x="507" y="2134"/>
                      </a:cubicBezTo>
                      <a:cubicBezTo>
                        <a:pt x="640" y="2134"/>
                        <a:pt x="777" y="2092"/>
                        <a:pt x="889" y="2026"/>
                      </a:cubicBezTo>
                      <a:cubicBezTo>
                        <a:pt x="1088" y="1905"/>
                        <a:pt x="1276" y="1705"/>
                        <a:pt x="1445" y="1548"/>
                      </a:cubicBezTo>
                      <a:cubicBezTo>
                        <a:pt x="1481" y="1512"/>
                        <a:pt x="1493" y="1452"/>
                        <a:pt x="1475" y="1403"/>
                      </a:cubicBezTo>
                      <a:cubicBezTo>
                        <a:pt x="1451" y="1361"/>
                        <a:pt x="1445" y="1264"/>
                        <a:pt x="1397" y="1264"/>
                      </a:cubicBezTo>
                      <a:cubicBezTo>
                        <a:pt x="1421" y="1198"/>
                        <a:pt x="1415" y="1125"/>
                        <a:pt x="1372" y="1071"/>
                      </a:cubicBezTo>
                      <a:cubicBezTo>
                        <a:pt x="1338" y="1013"/>
                        <a:pt x="1264" y="950"/>
                        <a:pt x="1200" y="950"/>
                      </a:cubicBezTo>
                      <a:cubicBezTo>
                        <a:pt x="1197" y="950"/>
                        <a:pt x="1194" y="950"/>
                        <a:pt x="1191" y="950"/>
                      </a:cubicBezTo>
                      <a:cubicBezTo>
                        <a:pt x="1233" y="835"/>
                        <a:pt x="1179" y="708"/>
                        <a:pt x="1070" y="648"/>
                      </a:cubicBezTo>
                      <a:cubicBezTo>
                        <a:pt x="1047" y="636"/>
                        <a:pt x="1021" y="630"/>
                        <a:pt x="993" y="630"/>
                      </a:cubicBezTo>
                      <a:cubicBezTo>
                        <a:pt x="895" y="630"/>
                        <a:pt x="779" y="696"/>
                        <a:pt x="732" y="781"/>
                      </a:cubicBezTo>
                      <a:cubicBezTo>
                        <a:pt x="762" y="690"/>
                        <a:pt x="798" y="606"/>
                        <a:pt x="847" y="527"/>
                      </a:cubicBezTo>
                      <a:cubicBezTo>
                        <a:pt x="956" y="346"/>
                        <a:pt x="1052" y="297"/>
                        <a:pt x="1046" y="189"/>
                      </a:cubicBezTo>
                      <a:cubicBezTo>
                        <a:pt x="1046" y="104"/>
                        <a:pt x="992" y="32"/>
                        <a:pt x="913" y="1"/>
                      </a:cubicBezTo>
                      <a:cubicBezTo>
                        <a:pt x="910" y="1"/>
                        <a:pt x="906" y="1"/>
                        <a:pt x="90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317;p64"/>
                <p:cNvSpPr/>
                <p:nvPr/>
              </p:nvSpPr>
              <p:spPr>
                <a:xfrm flipH="1">
                  <a:off x="7172732" y="3522725"/>
                  <a:ext cx="59822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61" extrusionOk="0">
                      <a:moveTo>
                        <a:pt x="413" y="0"/>
                      </a:moveTo>
                      <a:cubicBezTo>
                        <a:pt x="250" y="0"/>
                        <a:pt x="94" y="84"/>
                        <a:pt x="1" y="218"/>
                      </a:cubicBezTo>
                      <a:lnTo>
                        <a:pt x="67" y="260"/>
                      </a:lnTo>
                      <a:cubicBezTo>
                        <a:pt x="143" y="144"/>
                        <a:pt x="273" y="79"/>
                        <a:pt x="412" y="79"/>
                      </a:cubicBezTo>
                      <a:cubicBezTo>
                        <a:pt x="418" y="79"/>
                        <a:pt x="424" y="79"/>
                        <a:pt x="430" y="79"/>
                      </a:cubicBezTo>
                      <a:lnTo>
                        <a:pt x="430" y="0"/>
                      </a:lnTo>
                      <a:cubicBezTo>
                        <a:pt x="424" y="0"/>
                        <a:pt x="419" y="0"/>
                        <a:pt x="413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318;p64"/>
                <p:cNvSpPr/>
                <p:nvPr/>
              </p:nvSpPr>
              <p:spPr>
                <a:xfrm flipH="1">
                  <a:off x="7145085" y="3570233"/>
                  <a:ext cx="58987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261" extrusionOk="0">
                      <a:moveTo>
                        <a:pt x="405" y="0"/>
                      </a:moveTo>
                      <a:cubicBezTo>
                        <a:pt x="242" y="0"/>
                        <a:pt x="88" y="78"/>
                        <a:pt x="0" y="218"/>
                      </a:cubicBezTo>
                      <a:lnTo>
                        <a:pt x="61" y="260"/>
                      </a:lnTo>
                      <a:cubicBezTo>
                        <a:pt x="142" y="144"/>
                        <a:pt x="268" y="73"/>
                        <a:pt x="406" y="73"/>
                      </a:cubicBezTo>
                      <a:cubicBezTo>
                        <a:pt x="412" y="73"/>
                        <a:pt x="418" y="73"/>
                        <a:pt x="423" y="73"/>
                      </a:cubicBezTo>
                      <a:lnTo>
                        <a:pt x="423" y="0"/>
                      </a:lnTo>
                      <a:cubicBezTo>
                        <a:pt x="417" y="0"/>
                        <a:pt x="411" y="0"/>
                        <a:pt x="405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0" name="Google Shape;2319;p64"/>
          <p:cNvGrpSpPr/>
          <p:nvPr/>
        </p:nvGrpSpPr>
        <p:grpSpPr>
          <a:xfrm>
            <a:off x="4593022" y="4458229"/>
            <a:ext cx="1032449" cy="500918"/>
            <a:chOff x="5876548" y="4473995"/>
            <a:chExt cx="1032449" cy="500918"/>
          </a:xfrm>
        </p:grpSpPr>
        <p:sp>
          <p:nvSpPr>
            <p:cNvPr id="121" name="Google Shape;2320;p64"/>
            <p:cNvSpPr/>
            <p:nvPr/>
          </p:nvSpPr>
          <p:spPr>
            <a:xfrm>
              <a:off x="5876548" y="4743713"/>
              <a:ext cx="1032449" cy="231201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2321;p64"/>
            <p:cNvGrpSpPr/>
            <p:nvPr/>
          </p:nvGrpSpPr>
          <p:grpSpPr>
            <a:xfrm rot="455270">
              <a:off x="6024373" y="4513533"/>
              <a:ext cx="622902" cy="382066"/>
              <a:chOff x="6531293" y="3913681"/>
              <a:chExt cx="623118" cy="490537"/>
            </a:xfrm>
          </p:grpSpPr>
          <p:sp>
            <p:nvSpPr>
              <p:cNvPr id="123" name="Google Shape;2322;p64"/>
              <p:cNvSpPr/>
              <p:nvPr/>
            </p:nvSpPr>
            <p:spPr>
              <a:xfrm flipH="1">
                <a:off x="6531293" y="3913681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23;p64"/>
              <p:cNvSpPr/>
              <p:nvPr/>
            </p:nvSpPr>
            <p:spPr>
              <a:xfrm flipH="1">
                <a:off x="6624513" y="3986161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324;p64"/>
              <p:cNvSpPr/>
              <p:nvPr/>
            </p:nvSpPr>
            <p:spPr>
              <a:xfrm flipH="1">
                <a:off x="6608654" y="4106358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325;p64"/>
              <p:cNvSpPr/>
              <p:nvPr/>
            </p:nvSpPr>
            <p:spPr>
              <a:xfrm flipH="1">
                <a:off x="6683360" y="4217651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326;p64"/>
              <p:cNvSpPr/>
              <p:nvPr/>
            </p:nvSpPr>
            <p:spPr>
              <a:xfrm flipH="1">
                <a:off x="6805922" y="4269403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" name="Google Shape;1849;p60"/>
          <p:cNvGrpSpPr/>
          <p:nvPr/>
        </p:nvGrpSpPr>
        <p:grpSpPr>
          <a:xfrm>
            <a:off x="458002" y="2751688"/>
            <a:ext cx="1903737" cy="2120968"/>
            <a:chOff x="458002" y="2751688"/>
            <a:chExt cx="1903737" cy="2120968"/>
          </a:xfrm>
        </p:grpSpPr>
        <p:grpSp>
          <p:nvGrpSpPr>
            <p:cNvPr id="130" name="Google Shape;1850;p60"/>
            <p:cNvGrpSpPr/>
            <p:nvPr/>
          </p:nvGrpSpPr>
          <p:grpSpPr>
            <a:xfrm>
              <a:off x="458002" y="2751688"/>
              <a:ext cx="1700262" cy="2120968"/>
              <a:chOff x="458002" y="2751688"/>
              <a:chExt cx="1700262" cy="2120968"/>
            </a:xfrm>
          </p:grpSpPr>
          <p:sp>
            <p:nvSpPr>
              <p:cNvPr id="136" name="Google Shape;1851;p60"/>
              <p:cNvSpPr/>
              <p:nvPr/>
            </p:nvSpPr>
            <p:spPr>
              <a:xfrm>
                <a:off x="1022438" y="4469931"/>
                <a:ext cx="216213" cy="205668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00" extrusionOk="0">
                    <a:moveTo>
                      <a:pt x="1096" y="1"/>
                    </a:moveTo>
                    <a:cubicBezTo>
                      <a:pt x="824" y="315"/>
                      <a:pt x="582" y="653"/>
                      <a:pt x="358" y="1004"/>
                    </a:cubicBezTo>
                    <a:cubicBezTo>
                      <a:pt x="1" y="1545"/>
                      <a:pt x="103" y="1599"/>
                      <a:pt x="159" y="1599"/>
                    </a:cubicBezTo>
                    <a:cubicBezTo>
                      <a:pt x="172" y="1599"/>
                      <a:pt x="183" y="1596"/>
                      <a:pt x="183" y="1596"/>
                    </a:cubicBezTo>
                    <a:lnTo>
                      <a:pt x="1380" y="979"/>
                    </a:lnTo>
                    <a:lnTo>
                      <a:pt x="1682" y="345"/>
                    </a:ln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852;p60"/>
              <p:cNvSpPr/>
              <p:nvPr/>
            </p:nvSpPr>
            <p:spPr>
              <a:xfrm>
                <a:off x="899807" y="442417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0"/>
                    </a:moveTo>
                    <a:lnTo>
                      <a:pt x="19" y="2393"/>
                    </a:lnTo>
                    <a:cubicBezTo>
                      <a:pt x="1" y="2397"/>
                      <a:pt x="314" y="2534"/>
                      <a:pt x="529" y="2534"/>
                    </a:cubicBezTo>
                    <a:cubicBezTo>
                      <a:pt x="593" y="2534"/>
                      <a:pt x="649" y="2522"/>
                      <a:pt x="684" y="2489"/>
                    </a:cubicBezTo>
                    <a:cubicBezTo>
                      <a:pt x="684" y="2489"/>
                      <a:pt x="1759" y="1918"/>
                      <a:pt x="1989" y="1918"/>
                    </a:cubicBezTo>
                    <a:cubicBezTo>
                      <a:pt x="2006" y="1918"/>
                      <a:pt x="2018" y="1921"/>
                      <a:pt x="2025" y="1928"/>
                    </a:cubicBezTo>
                    <a:lnTo>
                      <a:pt x="2243" y="1414"/>
                    </a:lnTo>
                    <a:lnTo>
                      <a:pt x="1530" y="1438"/>
                    </a:lnTo>
                    <a:lnTo>
                      <a:pt x="2388" y="538"/>
                    </a:lnTo>
                    <a:lnTo>
                      <a:pt x="2249" y="453"/>
                    </a:lnTo>
                    <a:lnTo>
                      <a:pt x="1639" y="67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853;p60"/>
              <p:cNvSpPr/>
              <p:nvPr/>
            </p:nvSpPr>
            <p:spPr>
              <a:xfrm>
                <a:off x="1039277" y="4659147"/>
                <a:ext cx="19924" cy="7301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8" extrusionOk="0">
                    <a:moveTo>
                      <a:pt x="42" y="1"/>
                    </a:moveTo>
                    <a:cubicBezTo>
                      <a:pt x="37" y="1"/>
                      <a:pt x="32" y="1"/>
                      <a:pt x="28" y="3"/>
                    </a:cubicBezTo>
                    <a:cubicBezTo>
                      <a:pt x="22" y="9"/>
                      <a:pt x="16" y="15"/>
                      <a:pt x="10" y="21"/>
                    </a:cubicBezTo>
                    <a:cubicBezTo>
                      <a:pt x="4" y="33"/>
                      <a:pt x="4" y="45"/>
                      <a:pt x="10" y="57"/>
                    </a:cubicBezTo>
                    <a:cubicBezTo>
                      <a:pt x="76" y="202"/>
                      <a:pt x="76" y="365"/>
                      <a:pt x="16" y="516"/>
                    </a:cubicBezTo>
                    <a:cubicBezTo>
                      <a:pt x="0" y="544"/>
                      <a:pt x="26" y="567"/>
                      <a:pt x="51" y="567"/>
                    </a:cubicBezTo>
                    <a:cubicBezTo>
                      <a:pt x="64" y="567"/>
                      <a:pt x="76" y="561"/>
                      <a:pt x="82" y="547"/>
                    </a:cubicBezTo>
                    <a:cubicBezTo>
                      <a:pt x="155" y="378"/>
                      <a:pt x="155" y="190"/>
                      <a:pt x="82" y="27"/>
                    </a:cubicBezTo>
                    <a:cubicBezTo>
                      <a:pt x="73" y="9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854;p60"/>
              <p:cNvSpPr/>
              <p:nvPr/>
            </p:nvSpPr>
            <p:spPr>
              <a:xfrm>
                <a:off x="1069228" y="4645136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39" y="1"/>
                    </a:moveTo>
                    <a:cubicBezTo>
                      <a:pt x="34" y="1"/>
                      <a:pt x="29" y="2"/>
                      <a:pt x="25" y="3"/>
                    </a:cubicBezTo>
                    <a:cubicBezTo>
                      <a:pt x="19" y="9"/>
                      <a:pt x="13" y="9"/>
                      <a:pt x="7" y="21"/>
                    </a:cubicBezTo>
                    <a:cubicBezTo>
                      <a:pt x="0" y="27"/>
                      <a:pt x="0" y="45"/>
                      <a:pt x="7" y="58"/>
                    </a:cubicBezTo>
                    <a:cubicBezTo>
                      <a:pt x="73" y="203"/>
                      <a:pt x="73" y="366"/>
                      <a:pt x="13" y="511"/>
                    </a:cubicBezTo>
                    <a:cubicBezTo>
                      <a:pt x="0" y="529"/>
                      <a:pt x="13" y="553"/>
                      <a:pt x="31" y="565"/>
                    </a:cubicBezTo>
                    <a:cubicBezTo>
                      <a:pt x="34" y="566"/>
                      <a:pt x="37" y="567"/>
                      <a:pt x="41" y="567"/>
                    </a:cubicBezTo>
                    <a:cubicBezTo>
                      <a:pt x="57" y="567"/>
                      <a:pt x="74" y="556"/>
                      <a:pt x="79" y="541"/>
                    </a:cubicBezTo>
                    <a:cubicBezTo>
                      <a:pt x="152" y="378"/>
                      <a:pt x="152" y="184"/>
                      <a:pt x="73" y="21"/>
                    </a:cubicBezTo>
                    <a:cubicBezTo>
                      <a:pt x="68" y="8"/>
                      <a:pt x="54" y="1"/>
                      <a:pt x="3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855;p60"/>
              <p:cNvSpPr/>
              <p:nvPr/>
            </p:nvSpPr>
            <p:spPr>
              <a:xfrm>
                <a:off x="1096350" y="4633953"/>
                <a:ext cx="19667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80" y="543"/>
                    </a:cubicBezTo>
                    <a:cubicBezTo>
                      <a:pt x="152" y="374"/>
                      <a:pt x="152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856;p60"/>
              <p:cNvSpPr/>
              <p:nvPr/>
            </p:nvSpPr>
            <p:spPr>
              <a:xfrm>
                <a:off x="921659" y="4431497"/>
                <a:ext cx="204772" cy="3158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457" extrusionOk="0">
                    <a:moveTo>
                      <a:pt x="1542" y="0"/>
                    </a:moveTo>
                    <a:cubicBezTo>
                      <a:pt x="1531" y="0"/>
                      <a:pt x="1519" y="6"/>
                      <a:pt x="1511" y="22"/>
                    </a:cubicBezTo>
                    <a:lnTo>
                      <a:pt x="13" y="2396"/>
                    </a:lnTo>
                    <a:cubicBezTo>
                      <a:pt x="0" y="2414"/>
                      <a:pt x="6" y="2439"/>
                      <a:pt x="25" y="2451"/>
                    </a:cubicBezTo>
                    <a:cubicBezTo>
                      <a:pt x="31" y="2455"/>
                      <a:pt x="38" y="2457"/>
                      <a:pt x="45" y="2457"/>
                    </a:cubicBezTo>
                    <a:cubicBezTo>
                      <a:pt x="58" y="2457"/>
                      <a:pt x="71" y="2450"/>
                      <a:pt x="79" y="2439"/>
                    </a:cubicBezTo>
                    <a:lnTo>
                      <a:pt x="1571" y="58"/>
                    </a:lnTo>
                    <a:cubicBezTo>
                      <a:pt x="1592" y="29"/>
                      <a:pt x="1568" y="0"/>
                      <a:pt x="1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857;p60"/>
              <p:cNvSpPr/>
              <p:nvPr/>
            </p:nvSpPr>
            <p:spPr>
              <a:xfrm>
                <a:off x="704934" y="4613643"/>
                <a:ext cx="1453330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1499" extrusionOk="0">
                    <a:moveTo>
                      <a:pt x="5656" y="0"/>
                    </a:moveTo>
                    <a:cubicBezTo>
                      <a:pt x="2532" y="0"/>
                      <a:pt x="1" y="333"/>
                      <a:pt x="1" y="750"/>
                    </a:cubicBezTo>
                    <a:cubicBezTo>
                      <a:pt x="1" y="1161"/>
                      <a:pt x="2532" y="1499"/>
                      <a:pt x="5656" y="1499"/>
                    </a:cubicBezTo>
                    <a:cubicBezTo>
                      <a:pt x="8780" y="1499"/>
                      <a:pt x="11306" y="1161"/>
                      <a:pt x="11306" y="750"/>
                    </a:cubicBezTo>
                    <a:cubicBezTo>
                      <a:pt x="11306" y="333"/>
                      <a:pt x="8780" y="0"/>
                      <a:pt x="5656" y="0"/>
                    </a:cubicBezTo>
                    <a:close/>
                  </a:path>
                </a:pathLst>
              </a:custGeom>
              <a:solidFill>
                <a:srgbClr val="000000">
                  <a:alpha val="160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58;p60"/>
              <p:cNvSpPr/>
              <p:nvPr/>
            </p:nvSpPr>
            <p:spPr>
              <a:xfrm>
                <a:off x="1371306" y="3555729"/>
                <a:ext cx="494898" cy="433574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373" extrusionOk="0">
                    <a:moveTo>
                      <a:pt x="3173" y="1"/>
                    </a:moveTo>
                    <a:cubicBezTo>
                      <a:pt x="2931" y="581"/>
                      <a:pt x="2696" y="1167"/>
                      <a:pt x="2454" y="1747"/>
                    </a:cubicBezTo>
                    <a:cubicBezTo>
                      <a:pt x="1632" y="2055"/>
                      <a:pt x="817" y="2369"/>
                      <a:pt x="1" y="2684"/>
                    </a:cubicBezTo>
                    <a:cubicBezTo>
                      <a:pt x="116" y="2853"/>
                      <a:pt x="502" y="3360"/>
                      <a:pt x="1058" y="3372"/>
                    </a:cubicBezTo>
                    <a:cubicBezTo>
                      <a:pt x="1064" y="3373"/>
                      <a:pt x="1070" y="3373"/>
                      <a:pt x="1075" y="3373"/>
                    </a:cubicBezTo>
                    <a:cubicBezTo>
                      <a:pt x="1287" y="3373"/>
                      <a:pt x="1504" y="3264"/>
                      <a:pt x="1916" y="3040"/>
                    </a:cubicBezTo>
                    <a:cubicBezTo>
                      <a:pt x="2599" y="2678"/>
                      <a:pt x="2937" y="2496"/>
                      <a:pt x="3179" y="2158"/>
                    </a:cubicBezTo>
                    <a:cubicBezTo>
                      <a:pt x="3324" y="1959"/>
                      <a:pt x="3409" y="1705"/>
                      <a:pt x="3590" y="1203"/>
                    </a:cubicBezTo>
                    <a:cubicBezTo>
                      <a:pt x="3711" y="841"/>
                      <a:pt x="3795" y="533"/>
                      <a:pt x="3850" y="321"/>
                    </a:cubicBezTo>
                    <a:cubicBezTo>
                      <a:pt x="3717" y="255"/>
                      <a:pt x="3584" y="188"/>
                      <a:pt x="3445" y="128"/>
                    </a:cubicBezTo>
                    <a:cubicBezTo>
                      <a:pt x="3354" y="86"/>
                      <a:pt x="3264" y="43"/>
                      <a:pt x="317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59;p60"/>
              <p:cNvSpPr/>
              <p:nvPr/>
            </p:nvSpPr>
            <p:spPr>
              <a:xfrm>
                <a:off x="1355109" y="3819886"/>
                <a:ext cx="250920" cy="20515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596" extrusionOk="0">
                    <a:moveTo>
                      <a:pt x="1517" y="0"/>
                    </a:moveTo>
                    <a:lnTo>
                      <a:pt x="0" y="139"/>
                    </a:lnTo>
                    <a:cubicBezTo>
                      <a:pt x="66" y="423"/>
                      <a:pt x="139" y="713"/>
                      <a:pt x="212" y="1003"/>
                    </a:cubicBezTo>
                    <a:cubicBezTo>
                      <a:pt x="254" y="1203"/>
                      <a:pt x="302" y="1396"/>
                      <a:pt x="350" y="1595"/>
                    </a:cubicBezTo>
                    <a:lnTo>
                      <a:pt x="1915" y="1330"/>
                    </a:lnTo>
                    <a:cubicBezTo>
                      <a:pt x="1952" y="852"/>
                      <a:pt x="1807" y="381"/>
                      <a:pt x="1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0;p60"/>
              <p:cNvSpPr/>
              <p:nvPr/>
            </p:nvSpPr>
            <p:spPr>
              <a:xfrm>
                <a:off x="1144554" y="4194976"/>
                <a:ext cx="655708" cy="562373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75" extrusionOk="0">
                    <a:moveTo>
                      <a:pt x="2266" y="1"/>
                    </a:moveTo>
                    <a:lnTo>
                      <a:pt x="417" y="405"/>
                    </a:lnTo>
                    <a:lnTo>
                      <a:pt x="1124" y="1759"/>
                    </a:lnTo>
                    <a:lnTo>
                      <a:pt x="1819" y="2955"/>
                    </a:lnTo>
                    <a:lnTo>
                      <a:pt x="236" y="3396"/>
                    </a:lnTo>
                    <a:lnTo>
                      <a:pt x="1" y="4170"/>
                    </a:lnTo>
                    <a:cubicBezTo>
                      <a:pt x="399" y="4254"/>
                      <a:pt x="804" y="4315"/>
                      <a:pt x="1209" y="4345"/>
                    </a:cubicBezTo>
                    <a:cubicBezTo>
                      <a:pt x="1459" y="4366"/>
                      <a:pt x="1675" y="4375"/>
                      <a:pt x="1895" y="4375"/>
                    </a:cubicBezTo>
                    <a:cubicBezTo>
                      <a:pt x="2170" y="4375"/>
                      <a:pt x="2451" y="4362"/>
                      <a:pt x="2810" y="4345"/>
                    </a:cubicBezTo>
                    <a:cubicBezTo>
                      <a:pt x="4097" y="4291"/>
                      <a:pt x="4484" y="4158"/>
                      <a:pt x="4738" y="4055"/>
                    </a:cubicBezTo>
                    <a:lnTo>
                      <a:pt x="4816" y="4019"/>
                    </a:lnTo>
                    <a:cubicBezTo>
                      <a:pt x="5034" y="3916"/>
                      <a:pt x="5100" y="3644"/>
                      <a:pt x="4955" y="3457"/>
                    </a:cubicBez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61;p60"/>
              <p:cNvSpPr/>
              <p:nvPr/>
            </p:nvSpPr>
            <p:spPr>
              <a:xfrm>
                <a:off x="983746" y="4190092"/>
                <a:ext cx="616887" cy="62574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868" extrusionOk="0">
                    <a:moveTo>
                      <a:pt x="1200" y="1"/>
                    </a:moveTo>
                    <a:cubicBezTo>
                      <a:pt x="883" y="1"/>
                      <a:pt x="569" y="154"/>
                      <a:pt x="381" y="450"/>
                    </a:cubicBezTo>
                    <a:cubicBezTo>
                      <a:pt x="243" y="842"/>
                      <a:pt x="249" y="1271"/>
                      <a:pt x="394" y="1658"/>
                    </a:cubicBezTo>
                    <a:cubicBezTo>
                      <a:pt x="478" y="1857"/>
                      <a:pt x="593" y="2033"/>
                      <a:pt x="744" y="2184"/>
                    </a:cubicBezTo>
                    <a:lnTo>
                      <a:pt x="1487" y="3283"/>
                    </a:lnTo>
                    <a:lnTo>
                      <a:pt x="1" y="3362"/>
                    </a:lnTo>
                    <a:cubicBezTo>
                      <a:pt x="110" y="3809"/>
                      <a:pt x="218" y="4256"/>
                      <a:pt x="327" y="4697"/>
                    </a:cubicBezTo>
                    <a:cubicBezTo>
                      <a:pt x="916" y="4811"/>
                      <a:pt x="1511" y="4868"/>
                      <a:pt x="2106" y="4868"/>
                    </a:cubicBezTo>
                    <a:cubicBezTo>
                      <a:pt x="2872" y="4868"/>
                      <a:pt x="3636" y="4773"/>
                      <a:pt x="4381" y="4582"/>
                    </a:cubicBezTo>
                    <a:cubicBezTo>
                      <a:pt x="4678" y="4504"/>
                      <a:pt x="4798" y="4147"/>
                      <a:pt x="4617" y="3906"/>
                    </a:cubicBezTo>
                    <a:cubicBezTo>
                      <a:pt x="3723" y="2715"/>
                      <a:pt x="2829" y="1525"/>
                      <a:pt x="1928" y="329"/>
                    </a:cubicBezTo>
                    <a:cubicBezTo>
                      <a:pt x="1733" y="108"/>
                      <a:pt x="1465" y="1"/>
                      <a:pt x="1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62;p60"/>
              <p:cNvSpPr/>
              <p:nvPr/>
            </p:nvSpPr>
            <p:spPr>
              <a:xfrm>
                <a:off x="1403185" y="4399232"/>
                <a:ext cx="179577" cy="38459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92" extrusionOk="0">
                    <a:moveTo>
                      <a:pt x="49" y="1"/>
                    </a:moveTo>
                    <a:lnTo>
                      <a:pt x="1" y="43"/>
                    </a:lnTo>
                    <a:cubicBezTo>
                      <a:pt x="532" y="659"/>
                      <a:pt x="949" y="1366"/>
                      <a:pt x="1233" y="2128"/>
                    </a:cubicBezTo>
                    <a:cubicBezTo>
                      <a:pt x="1294" y="2279"/>
                      <a:pt x="1324" y="2436"/>
                      <a:pt x="1318" y="2593"/>
                    </a:cubicBezTo>
                    <a:cubicBezTo>
                      <a:pt x="1300" y="2738"/>
                      <a:pt x="1209" y="2895"/>
                      <a:pt x="1058" y="2925"/>
                    </a:cubicBezTo>
                    <a:lnTo>
                      <a:pt x="1070" y="2992"/>
                    </a:lnTo>
                    <a:cubicBezTo>
                      <a:pt x="1263" y="2955"/>
                      <a:pt x="1366" y="2762"/>
                      <a:pt x="1384" y="2605"/>
                    </a:cubicBezTo>
                    <a:cubicBezTo>
                      <a:pt x="1396" y="2430"/>
                      <a:pt x="1360" y="2261"/>
                      <a:pt x="1294" y="2109"/>
                    </a:cubicBezTo>
                    <a:cubicBezTo>
                      <a:pt x="1010" y="1336"/>
                      <a:pt x="593" y="61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63;p60"/>
              <p:cNvSpPr/>
              <p:nvPr/>
            </p:nvSpPr>
            <p:spPr>
              <a:xfrm>
                <a:off x="1147639" y="4611972"/>
                <a:ext cx="83297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83" extrusionOk="0">
                    <a:moveTo>
                      <a:pt x="125" y="1"/>
                    </a:moveTo>
                    <a:cubicBezTo>
                      <a:pt x="83" y="1"/>
                      <a:pt x="42" y="3"/>
                      <a:pt x="1" y="7"/>
                    </a:cubicBezTo>
                    <a:lnTo>
                      <a:pt x="7" y="80"/>
                    </a:lnTo>
                    <a:cubicBezTo>
                      <a:pt x="50" y="75"/>
                      <a:pt x="92" y="73"/>
                      <a:pt x="135" y="73"/>
                    </a:cubicBezTo>
                    <a:cubicBezTo>
                      <a:pt x="303" y="73"/>
                      <a:pt x="468" y="110"/>
                      <a:pt x="617" y="183"/>
                    </a:cubicBezTo>
                    <a:lnTo>
                      <a:pt x="647" y="122"/>
                    </a:lnTo>
                    <a:cubicBezTo>
                      <a:pt x="485" y="43"/>
                      <a:pt x="306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64;p60"/>
              <p:cNvSpPr/>
              <p:nvPr/>
            </p:nvSpPr>
            <p:spPr>
              <a:xfrm>
                <a:off x="1078483" y="4243951"/>
                <a:ext cx="192817" cy="10026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80" extrusionOk="0">
                    <a:moveTo>
                      <a:pt x="1" y="0"/>
                    </a:moveTo>
                    <a:cubicBezTo>
                      <a:pt x="25" y="357"/>
                      <a:pt x="267" y="659"/>
                      <a:pt x="605" y="756"/>
                    </a:cubicBezTo>
                    <a:cubicBezTo>
                      <a:pt x="666" y="774"/>
                      <a:pt x="732" y="780"/>
                      <a:pt x="793" y="780"/>
                    </a:cubicBezTo>
                    <a:cubicBezTo>
                      <a:pt x="1083" y="780"/>
                      <a:pt x="1348" y="629"/>
                      <a:pt x="1499" y="381"/>
                    </a:cubicBezTo>
                    <a:lnTo>
                      <a:pt x="1439" y="351"/>
                    </a:lnTo>
                    <a:cubicBezTo>
                      <a:pt x="1294" y="601"/>
                      <a:pt x="1055" y="714"/>
                      <a:pt x="817" y="714"/>
                    </a:cubicBezTo>
                    <a:cubicBezTo>
                      <a:pt x="451" y="714"/>
                      <a:pt x="88" y="447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65;p60"/>
              <p:cNvSpPr/>
              <p:nvPr/>
            </p:nvSpPr>
            <p:spPr>
              <a:xfrm>
                <a:off x="1171806" y="3692499"/>
                <a:ext cx="219940" cy="218394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699" extrusionOk="0">
                    <a:moveTo>
                      <a:pt x="181" y="0"/>
                    </a:moveTo>
                    <a:lnTo>
                      <a:pt x="127" y="429"/>
                    </a:lnTo>
                    <a:lnTo>
                      <a:pt x="0" y="1438"/>
                    </a:lnTo>
                    <a:lnTo>
                      <a:pt x="1341" y="1698"/>
                    </a:lnTo>
                    <a:cubicBezTo>
                      <a:pt x="1341" y="1698"/>
                      <a:pt x="1378" y="1565"/>
                      <a:pt x="1426" y="1378"/>
                    </a:cubicBezTo>
                    <a:cubicBezTo>
                      <a:pt x="1535" y="961"/>
                      <a:pt x="1710" y="278"/>
                      <a:pt x="1704" y="236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66;p60"/>
              <p:cNvSpPr/>
              <p:nvPr/>
            </p:nvSpPr>
            <p:spPr>
              <a:xfrm>
                <a:off x="803656" y="2942704"/>
                <a:ext cx="833486" cy="821644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6392" extrusionOk="0">
                    <a:moveTo>
                      <a:pt x="3228" y="0"/>
                    </a:moveTo>
                    <a:cubicBezTo>
                      <a:pt x="2884" y="0"/>
                      <a:pt x="2537" y="33"/>
                      <a:pt x="2199" y="105"/>
                    </a:cubicBezTo>
                    <a:cubicBezTo>
                      <a:pt x="1499" y="262"/>
                      <a:pt x="997" y="583"/>
                      <a:pt x="653" y="1006"/>
                    </a:cubicBezTo>
                    <a:cubicBezTo>
                      <a:pt x="242" y="1519"/>
                      <a:pt x="54" y="2184"/>
                      <a:pt x="30" y="2891"/>
                    </a:cubicBezTo>
                    <a:cubicBezTo>
                      <a:pt x="18" y="3060"/>
                      <a:pt x="0" y="4069"/>
                      <a:pt x="580" y="4981"/>
                    </a:cubicBezTo>
                    <a:cubicBezTo>
                      <a:pt x="779" y="5308"/>
                      <a:pt x="1039" y="5586"/>
                      <a:pt x="1347" y="5809"/>
                    </a:cubicBezTo>
                    <a:cubicBezTo>
                      <a:pt x="1966" y="6265"/>
                      <a:pt x="2623" y="6391"/>
                      <a:pt x="3202" y="6391"/>
                    </a:cubicBezTo>
                    <a:cubicBezTo>
                      <a:pt x="3654" y="6391"/>
                      <a:pt x="4058" y="6314"/>
                      <a:pt x="4363" y="6256"/>
                    </a:cubicBezTo>
                    <a:cubicBezTo>
                      <a:pt x="4755" y="6184"/>
                      <a:pt x="5958" y="5960"/>
                      <a:pt x="6326" y="5145"/>
                    </a:cubicBezTo>
                    <a:cubicBezTo>
                      <a:pt x="6350" y="5084"/>
                      <a:pt x="6369" y="5036"/>
                      <a:pt x="6387" y="4981"/>
                    </a:cubicBezTo>
                    <a:cubicBezTo>
                      <a:pt x="6429" y="4848"/>
                      <a:pt x="6459" y="4710"/>
                      <a:pt x="6471" y="4571"/>
                    </a:cubicBezTo>
                    <a:cubicBezTo>
                      <a:pt x="6477" y="4504"/>
                      <a:pt x="6483" y="4432"/>
                      <a:pt x="6483" y="4353"/>
                    </a:cubicBezTo>
                    <a:cubicBezTo>
                      <a:pt x="6483" y="3997"/>
                      <a:pt x="6447" y="3646"/>
                      <a:pt x="6363" y="3302"/>
                    </a:cubicBezTo>
                    <a:cubicBezTo>
                      <a:pt x="6356" y="3271"/>
                      <a:pt x="6344" y="3235"/>
                      <a:pt x="6338" y="3199"/>
                    </a:cubicBezTo>
                    <a:cubicBezTo>
                      <a:pt x="6320" y="3126"/>
                      <a:pt x="6302" y="3048"/>
                      <a:pt x="6278" y="2975"/>
                    </a:cubicBezTo>
                    <a:cubicBezTo>
                      <a:pt x="6175" y="2607"/>
                      <a:pt x="6042" y="2250"/>
                      <a:pt x="5879" y="1906"/>
                    </a:cubicBezTo>
                    <a:cubicBezTo>
                      <a:pt x="5752" y="1652"/>
                      <a:pt x="5613" y="1404"/>
                      <a:pt x="5450" y="1175"/>
                    </a:cubicBezTo>
                    <a:cubicBezTo>
                      <a:pt x="5136" y="740"/>
                      <a:pt x="4912" y="559"/>
                      <a:pt x="4798" y="486"/>
                    </a:cubicBezTo>
                    <a:cubicBezTo>
                      <a:pt x="4489" y="275"/>
                      <a:pt x="4139" y="130"/>
                      <a:pt x="3776" y="51"/>
                    </a:cubicBezTo>
                    <a:cubicBezTo>
                      <a:pt x="3650" y="15"/>
                      <a:pt x="3523" y="3"/>
                      <a:pt x="3396" y="3"/>
                    </a:cubicBezTo>
                    <a:cubicBezTo>
                      <a:pt x="3340" y="1"/>
                      <a:pt x="3284" y="0"/>
                      <a:pt x="3228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67;p60"/>
              <p:cNvSpPr/>
              <p:nvPr/>
            </p:nvSpPr>
            <p:spPr>
              <a:xfrm>
                <a:off x="1045961" y="3852664"/>
                <a:ext cx="394633" cy="42611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315" extrusionOk="0">
                    <a:moveTo>
                      <a:pt x="2523" y="1"/>
                    </a:moveTo>
                    <a:cubicBezTo>
                      <a:pt x="2479" y="1"/>
                      <a:pt x="2435" y="2"/>
                      <a:pt x="2393" y="5"/>
                    </a:cubicBezTo>
                    <a:cubicBezTo>
                      <a:pt x="1965" y="47"/>
                      <a:pt x="1894" y="235"/>
                      <a:pt x="1609" y="235"/>
                    </a:cubicBezTo>
                    <a:cubicBezTo>
                      <a:pt x="1604" y="235"/>
                      <a:pt x="1600" y="235"/>
                      <a:pt x="1595" y="235"/>
                    </a:cubicBezTo>
                    <a:cubicBezTo>
                      <a:pt x="1354" y="229"/>
                      <a:pt x="1330" y="96"/>
                      <a:pt x="937" y="29"/>
                    </a:cubicBezTo>
                    <a:lnTo>
                      <a:pt x="931" y="29"/>
                    </a:lnTo>
                    <a:cubicBezTo>
                      <a:pt x="911" y="26"/>
                      <a:pt x="891" y="25"/>
                      <a:pt x="871" y="25"/>
                    </a:cubicBezTo>
                    <a:cubicBezTo>
                      <a:pt x="677" y="25"/>
                      <a:pt x="503" y="158"/>
                      <a:pt x="459" y="356"/>
                    </a:cubicBezTo>
                    <a:cubicBezTo>
                      <a:pt x="423" y="549"/>
                      <a:pt x="381" y="742"/>
                      <a:pt x="345" y="936"/>
                    </a:cubicBezTo>
                    <a:cubicBezTo>
                      <a:pt x="212" y="1612"/>
                      <a:pt x="91" y="2277"/>
                      <a:pt x="0" y="2923"/>
                    </a:cubicBezTo>
                    <a:cubicBezTo>
                      <a:pt x="300" y="3037"/>
                      <a:pt x="876" y="3314"/>
                      <a:pt x="1528" y="3314"/>
                    </a:cubicBezTo>
                    <a:cubicBezTo>
                      <a:pt x="1572" y="3314"/>
                      <a:pt x="1617" y="3313"/>
                      <a:pt x="1662" y="3310"/>
                    </a:cubicBezTo>
                    <a:cubicBezTo>
                      <a:pt x="2145" y="3280"/>
                      <a:pt x="2623" y="3165"/>
                      <a:pt x="3070" y="2966"/>
                    </a:cubicBezTo>
                    <a:cubicBezTo>
                      <a:pt x="2979" y="2392"/>
                      <a:pt x="2894" y="1812"/>
                      <a:pt x="2816" y="1226"/>
                    </a:cubicBezTo>
                    <a:cubicBezTo>
                      <a:pt x="2755" y="815"/>
                      <a:pt x="2707" y="410"/>
                      <a:pt x="2653" y="5"/>
                    </a:cubicBezTo>
                    <a:cubicBezTo>
                      <a:pt x="2610" y="2"/>
                      <a:pt x="2567" y="1"/>
                      <a:pt x="2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68;p60"/>
              <p:cNvSpPr/>
              <p:nvPr/>
            </p:nvSpPr>
            <p:spPr>
              <a:xfrm>
                <a:off x="1430436" y="3233341"/>
                <a:ext cx="123532" cy="66328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16" extrusionOk="0">
                    <a:moveTo>
                      <a:pt x="468" y="1"/>
                    </a:moveTo>
                    <a:cubicBezTo>
                      <a:pt x="202" y="1"/>
                      <a:pt x="0" y="376"/>
                      <a:pt x="0" y="376"/>
                    </a:cubicBezTo>
                    <a:cubicBezTo>
                      <a:pt x="141" y="251"/>
                      <a:pt x="277" y="205"/>
                      <a:pt x="401" y="205"/>
                    </a:cubicBezTo>
                    <a:cubicBezTo>
                      <a:pt x="724" y="205"/>
                      <a:pt x="961" y="515"/>
                      <a:pt x="961" y="515"/>
                    </a:cubicBezTo>
                    <a:cubicBezTo>
                      <a:pt x="793" y="125"/>
                      <a:pt x="620" y="1"/>
                      <a:pt x="46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69;p60"/>
              <p:cNvSpPr/>
              <p:nvPr/>
            </p:nvSpPr>
            <p:spPr>
              <a:xfrm>
                <a:off x="1125016" y="3277303"/>
                <a:ext cx="119033" cy="7738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02" extrusionOk="0">
                    <a:moveTo>
                      <a:pt x="393" y="0"/>
                    </a:moveTo>
                    <a:cubicBezTo>
                      <a:pt x="1" y="0"/>
                      <a:pt x="32" y="602"/>
                      <a:pt x="32" y="602"/>
                    </a:cubicBezTo>
                    <a:cubicBezTo>
                      <a:pt x="139" y="254"/>
                      <a:pt x="389" y="174"/>
                      <a:pt x="598" y="174"/>
                    </a:cubicBezTo>
                    <a:cubicBezTo>
                      <a:pt x="777" y="174"/>
                      <a:pt x="926" y="233"/>
                      <a:pt x="926" y="233"/>
                    </a:cubicBezTo>
                    <a:cubicBezTo>
                      <a:pt x="693" y="64"/>
                      <a:pt x="520" y="0"/>
                      <a:pt x="39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70;p60"/>
              <p:cNvSpPr/>
              <p:nvPr/>
            </p:nvSpPr>
            <p:spPr>
              <a:xfrm>
                <a:off x="1384417" y="3345560"/>
                <a:ext cx="55403" cy="10784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839" extrusionOk="0">
                    <a:moveTo>
                      <a:pt x="41" y="1"/>
                    </a:moveTo>
                    <a:cubicBezTo>
                      <a:pt x="21" y="1"/>
                      <a:pt x="0" y="20"/>
                      <a:pt x="8" y="47"/>
                    </a:cubicBezTo>
                    <a:cubicBezTo>
                      <a:pt x="50" y="137"/>
                      <a:pt x="14" y="246"/>
                      <a:pt x="38" y="349"/>
                    </a:cubicBezTo>
                    <a:cubicBezTo>
                      <a:pt x="50" y="427"/>
                      <a:pt x="116" y="494"/>
                      <a:pt x="201" y="506"/>
                    </a:cubicBezTo>
                    <a:cubicBezTo>
                      <a:pt x="218" y="506"/>
                      <a:pt x="236" y="504"/>
                      <a:pt x="253" y="504"/>
                    </a:cubicBezTo>
                    <a:cubicBezTo>
                      <a:pt x="279" y="504"/>
                      <a:pt x="304" y="508"/>
                      <a:pt x="322" y="530"/>
                    </a:cubicBezTo>
                    <a:cubicBezTo>
                      <a:pt x="346" y="560"/>
                      <a:pt x="352" y="603"/>
                      <a:pt x="340" y="639"/>
                    </a:cubicBezTo>
                    <a:cubicBezTo>
                      <a:pt x="310" y="742"/>
                      <a:pt x="165" y="766"/>
                      <a:pt x="74" y="778"/>
                    </a:cubicBezTo>
                    <a:cubicBezTo>
                      <a:pt x="38" y="784"/>
                      <a:pt x="44" y="838"/>
                      <a:pt x="80" y="838"/>
                    </a:cubicBezTo>
                    <a:cubicBezTo>
                      <a:pt x="195" y="826"/>
                      <a:pt x="328" y="802"/>
                      <a:pt x="382" y="699"/>
                    </a:cubicBezTo>
                    <a:cubicBezTo>
                      <a:pt x="431" y="621"/>
                      <a:pt x="419" y="530"/>
                      <a:pt x="358" y="470"/>
                    </a:cubicBezTo>
                    <a:cubicBezTo>
                      <a:pt x="323" y="450"/>
                      <a:pt x="284" y="438"/>
                      <a:pt x="244" y="438"/>
                    </a:cubicBezTo>
                    <a:cubicBezTo>
                      <a:pt x="236" y="438"/>
                      <a:pt x="227" y="439"/>
                      <a:pt x="219" y="440"/>
                    </a:cubicBezTo>
                    <a:cubicBezTo>
                      <a:pt x="165" y="440"/>
                      <a:pt x="116" y="403"/>
                      <a:pt x="104" y="349"/>
                    </a:cubicBezTo>
                    <a:cubicBezTo>
                      <a:pt x="68" y="240"/>
                      <a:pt x="110" y="125"/>
                      <a:pt x="68" y="17"/>
                    </a:cubicBezTo>
                    <a:lnTo>
                      <a:pt x="68" y="23"/>
                    </a:ln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71;p60"/>
              <p:cNvSpPr/>
              <p:nvPr/>
            </p:nvSpPr>
            <p:spPr>
              <a:xfrm>
                <a:off x="1449075" y="3305454"/>
                <a:ext cx="112477" cy="712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4" extrusionOk="0">
                    <a:moveTo>
                      <a:pt x="415" y="0"/>
                    </a:moveTo>
                    <a:cubicBezTo>
                      <a:pt x="384" y="0"/>
                      <a:pt x="352" y="5"/>
                      <a:pt x="320" y="14"/>
                    </a:cubicBezTo>
                    <a:cubicBezTo>
                      <a:pt x="42" y="105"/>
                      <a:pt x="0" y="522"/>
                      <a:pt x="48" y="552"/>
                    </a:cubicBezTo>
                    <a:cubicBezTo>
                      <a:pt x="50" y="553"/>
                      <a:pt x="51" y="553"/>
                      <a:pt x="53" y="553"/>
                    </a:cubicBezTo>
                    <a:cubicBezTo>
                      <a:pt x="92" y="553"/>
                      <a:pt x="190" y="326"/>
                      <a:pt x="429" y="262"/>
                    </a:cubicBezTo>
                    <a:cubicBezTo>
                      <a:pt x="475" y="248"/>
                      <a:pt x="520" y="243"/>
                      <a:pt x="561" y="243"/>
                    </a:cubicBezTo>
                    <a:cubicBezTo>
                      <a:pt x="697" y="243"/>
                      <a:pt x="805" y="299"/>
                      <a:pt x="844" y="299"/>
                    </a:cubicBezTo>
                    <a:cubicBezTo>
                      <a:pt x="851" y="299"/>
                      <a:pt x="856" y="297"/>
                      <a:pt x="858" y="292"/>
                    </a:cubicBezTo>
                    <a:cubicBezTo>
                      <a:pt x="874" y="260"/>
                      <a:pt x="658" y="0"/>
                      <a:pt x="415" y="0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72;p60"/>
              <p:cNvSpPr/>
              <p:nvPr/>
            </p:nvSpPr>
            <p:spPr>
              <a:xfrm>
                <a:off x="1154709" y="3376667"/>
                <a:ext cx="112477" cy="7069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0" extrusionOk="0">
                    <a:moveTo>
                      <a:pt x="425" y="1"/>
                    </a:moveTo>
                    <a:cubicBezTo>
                      <a:pt x="393" y="1"/>
                      <a:pt x="360" y="6"/>
                      <a:pt x="326" y="16"/>
                    </a:cubicBezTo>
                    <a:cubicBezTo>
                      <a:pt x="48" y="101"/>
                      <a:pt x="0" y="524"/>
                      <a:pt x="48" y="548"/>
                    </a:cubicBezTo>
                    <a:cubicBezTo>
                      <a:pt x="50" y="549"/>
                      <a:pt x="52" y="550"/>
                      <a:pt x="54" y="550"/>
                    </a:cubicBezTo>
                    <a:cubicBezTo>
                      <a:pt x="94" y="550"/>
                      <a:pt x="193" y="327"/>
                      <a:pt x="429" y="258"/>
                    </a:cubicBezTo>
                    <a:cubicBezTo>
                      <a:pt x="473" y="247"/>
                      <a:pt x="515" y="242"/>
                      <a:pt x="555" y="242"/>
                    </a:cubicBezTo>
                    <a:cubicBezTo>
                      <a:pt x="698" y="242"/>
                      <a:pt x="809" y="301"/>
                      <a:pt x="846" y="301"/>
                    </a:cubicBezTo>
                    <a:cubicBezTo>
                      <a:pt x="852" y="301"/>
                      <a:pt x="857" y="299"/>
                      <a:pt x="858" y="294"/>
                    </a:cubicBezTo>
                    <a:cubicBezTo>
                      <a:pt x="874" y="262"/>
                      <a:pt x="665" y="1"/>
                      <a:pt x="425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73;p60"/>
              <p:cNvSpPr/>
              <p:nvPr/>
            </p:nvSpPr>
            <p:spPr>
              <a:xfrm>
                <a:off x="1230807" y="3441582"/>
                <a:ext cx="302209" cy="18407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432" extrusionOk="0">
                    <a:moveTo>
                      <a:pt x="2290" y="1"/>
                    </a:moveTo>
                    <a:lnTo>
                      <a:pt x="2254" y="13"/>
                    </a:lnTo>
                    <a:cubicBezTo>
                      <a:pt x="1805" y="392"/>
                      <a:pt x="1240" y="595"/>
                      <a:pt x="665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6" y="520"/>
                      <a:pt x="6" y="545"/>
                      <a:pt x="18" y="581"/>
                    </a:cubicBezTo>
                    <a:cubicBezTo>
                      <a:pt x="24" y="611"/>
                      <a:pt x="37" y="653"/>
                      <a:pt x="55" y="702"/>
                    </a:cubicBezTo>
                    <a:cubicBezTo>
                      <a:pt x="133" y="913"/>
                      <a:pt x="272" y="1094"/>
                      <a:pt x="459" y="1227"/>
                    </a:cubicBezTo>
                    <a:cubicBezTo>
                      <a:pt x="520" y="1276"/>
                      <a:pt x="580" y="1312"/>
                      <a:pt x="653" y="1342"/>
                    </a:cubicBezTo>
                    <a:lnTo>
                      <a:pt x="677" y="1348"/>
                    </a:lnTo>
                    <a:cubicBezTo>
                      <a:pt x="816" y="1403"/>
                      <a:pt x="966" y="1431"/>
                      <a:pt x="1118" y="1431"/>
                    </a:cubicBezTo>
                    <a:cubicBezTo>
                      <a:pt x="1184" y="1431"/>
                      <a:pt x="1251" y="1426"/>
                      <a:pt x="1317" y="1415"/>
                    </a:cubicBezTo>
                    <a:cubicBezTo>
                      <a:pt x="1559" y="1372"/>
                      <a:pt x="1789" y="1264"/>
                      <a:pt x="1976" y="1100"/>
                    </a:cubicBezTo>
                    <a:cubicBezTo>
                      <a:pt x="2018" y="1058"/>
                      <a:pt x="2061" y="1010"/>
                      <a:pt x="2097" y="967"/>
                    </a:cubicBezTo>
                    <a:cubicBezTo>
                      <a:pt x="2145" y="895"/>
                      <a:pt x="2194" y="822"/>
                      <a:pt x="2230" y="744"/>
                    </a:cubicBezTo>
                    <a:cubicBezTo>
                      <a:pt x="2327" y="508"/>
                      <a:pt x="2351" y="248"/>
                      <a:pt x="229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74;p60"/>
              <p:cNvSpPr/>
              <p:nvPr/>
            </p:nvSpPr>
            <p:spPr>
              <a:xfrm>
                <a:off x="1317831" y="3571154"/>
                <a:ext cx="167109" cy="5450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24" extrusionOk="0">
                    <a:moveTo>
                      <a:pt x="1022" y="0"/>
                    </a:moveTo>
                    <a:cubicBezTo>
                      <a:pt x="875" y="0"/>
                      <a:pt x="740" y="60"/>
                      <a:pt x="640" y="165"/>
                    </a:cubicBezTo>
                    <a:cubicBezTo>
                      <a:pt x="579" y="146"/>
                      <a:pt x="516" y="136"/>
                      <a:pt x="454" y="136"/>
                    </a:cubicBezTo>
                    <a:cubicBezTo>
                      <a:pt x="282" y="136"/>
                      <a:pt x="115" y="207"/>
                      <a:pt x="0" y="340"/>
                    </a:cubicBezTo>
                    <a:cubicBezTo>
                      <a:pt x="139" y="395"/>
                      <a:pt x="289" y="423"/>
                      <a:pt x="441" y="423"/>
                    </a:cubicBezTo>
                    <a:cubicBezTo>
                      <a:pt x="507" y="423"/>
                      <a:pt x="574" y="418"/>
                      <a:pt x="640" y="407"/>
                    </a:cubicBezTo>
                    <a:cubicBezTo>
                      <a:pt x="882" y="364"/>
                      <a:pt x="1112" y="256"/>
                      <a:pt x="1299" y="92"/>
                    </a:cubicBezTo>
                    <a:cubicBezTo>
                      <a:pt x="1227" y="44"/>
                      <a:pt x="1142" y="14"/>
                      <a:pt x="1063" y="2"/>
                    </a:cubicBezTo>
                    <a:cubicBezTo>
                      <a:pt x="1050" y="1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75;p60"/>
              <p:cNvSpPr/>
              <p:nvPr/>
            </p:nvSpPr>
            <p:spPr>
              <a:xfrm>
                <a:off x="1231579" y="3441582"/>
                <a:ext cx="294497" cy="109518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852" extrusionOk="0">
                    <a:moveTo>
                      <a:pt x="2290" y="1"/>
                    </a:moveTo>
                    <a:lnTo>
                      <a:pt x="2248" y="13"/>
                    </a:lnTo>
                    <a:cubicBezTo>
                      <a:pt x="1799" y="392"/>
                      <a:pt x="1237" y="595"/>
                      <a:pt x="664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28" y="523"/>
                      <a:pt x="482" y="851"/>
                      <a:pt x="1029" y="851"/>
                    </a:cubicBezTo>
                    <a:cubicBezTo>
                      <a:pt x="1445" y="851"/>
                      <a:pt x="1914" y="661"/>
                      <a:pt x="229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76;p60"/>
              <p:cNvSpPr/>
              <p:nvPr/>
            </p:nvSpPr>
            <p:spPr>
              <a:xfrm>
                <a:off x="1578775" y="3323322"/>
                <a:ext cx="8613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4" y="2"/>
                    </a:cubicBezTo>
                    <a:cubicBezTo>
                      <a:pt x="12" y="2"/>
                      <a:pt x="0" y="20"/>
                      <a:pt x="6" y="33"/>
                    </a:cubicBezTo>
                    <a:cubicBezTo>
                      <a:pt x="6" y="47"/>
                      <a:pt x="19" y="58"/>
                      <a:pt x="33" y="58"/>
                    </a:cubicBezTo>
                    <a:cubicBezTo>
                      <a:pt x="36" y="58"/>
                      <a:pt x="39" y="58"/>
                      <a:pt x="42" y="57"/>
                    </a:cubicBezTo>
                    <a:cubicBezTo>
                      <a:pt x="55" y="51"/>
                      <a:pt x="67" y="39"/>
                      <a:pt x="61" y="20"/>
                    </a:cubicBezTo>
                    <a:cubicBezTo>
                      <a:pt x="61" y="11"/>
                      <a:pt x="49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877;p60"/>
              <p:cNvSpPr/>
              <p:nvPr/>
            </p:nvSpPr>
            <p:spPr>
              <a:xfrm>
                <a:off x="1375291" y="3395049"/>
                <a:ext cx="9384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1" extrusionOk="0">
                    <a:moveTo>
                      <a:pt x="30" y="0"/>
                    </a:moveTo>
                    <a:cubicBezTo>
                      <a:pt x="12" y="6"/>
                      <a:pt x="0" y="24"/>
                      <a:pt x="6" y="36"/>
                    </a:cubicBezTo>
                    <a:cubicBezTo>
                      <a:pt x="6" y="55"/>
                      <a:pt x="24" y="61"/>
                      <a:pt x="42" y="61"/>
                    </a:cubicBezTo>
                    <a:cubicBezTo>
                      <a:pt x="73" y="49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878;p60"/>
              <p:cNvSpPr/>
              <p:nvPr/>
            </p:nvSpPr>
            <p:spPr>
              <a:xfrm>
                <a:off x="1494836" y="3403533"/>
                <a:ext cx="8484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31" y="0"/>
                    </a:moveTo>
                    <a:cubicBezTo>
                      <a:pt x="29" y="0"/>
                      <a:pt x="27" y="0"/>
                      <a:pt x="25" y="1"/>
                    </a:cubicBezTo>
                    <a:cubicBezTo>
                      <a:pt x="7" y="1"/>
                      <a:pt x="1" y="19"/>
                      <a:pt x="1" y="31"/>
                    </a:cubicBezTo>
                    <a:cubicBezTo>
                      <a:pt x="6" y="46"/>
                      <a:pt x="19" y="57"/>
                      <a:pt x="30" y="57"/>
                    </a:cubicBezTo>
                    <a:cubicBezTo>
                      <a:pt x="32" y="57"/>
                      <a:pt x="35" y="56"/>
                      <a:pt x="37" y="55"/>
                    </a:cubicBezTo>
                    <a:cubicBezTo>
                      <a:pt x="65" y="44"/>
                      <a:pt x="62" y="0"/>
                      <a:pt x="31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879;p60"/>
              <p:cNvSpPr/>
              <p:nvPr/>
            </p:nvSpPr>
            <p:spPr>
              <a:xfrm>
                <a:off x="1535071" y="3381423"/>
                <a:ext cx="8998" cy="79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7" y="0"/>
                    </a:moveTo>
                    <a:cubicBezTo>
                      <a:pt x="19" y="0"/>
                      <a:pt x="1" y="15"/>
                      <a:pt x="8" y="40"/>
                    </a:cubicBezTo>
                    <a:cubicBezTo>
                      <a:pt x="10" y="54"/>
                      <a:pt x="22" y="61"/>
                      <a:pt x="34" y="61"/>
                    </a:cubicBezTo>
                    <a:cubicBezTo>
                      <a:pt x="51" y="61"/>
                      <a:pt x="69" y="47"/>
                      <a:pt x="62" y="22"/>
                    </a:cubicBezTo>
                    <a:cubicBezTo>
                      <a:pt x="60" y="7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880;p60"/>
              <p:cNvSpPr/>
              <p:nvPr/>
            </p:nvSpPr>
            <p:spPr>
              <a:xfrm>
                <a:off x="1490980" y="3370883"/>
                <a:ext cx="9384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3" h="58" extrusionOk="0">
                    <a:moveTo>
                      <a:pt x="31" y="1"/>
                    </a:moveTo>
                    <a:cubicBezTo>
                      <a:pt x="13" y="7"/>
                      <a:pt x="0" y="19"/>
                      <a:pt x="6" y="37"/>
                    </a:cubicBezTo>
                    <a:cubicBezTo>
                      <a:pt x="11" y="51"/>
                      <a:pt x="19" y="58"/>
                      <a:pt x="30" y="58"/>
                    </a:cubicBezTo>
                    <a:cubicBezTo>
                      <a:pt x="34" y="58"/>
                      <a:pt x="38" y="57"/>
                      <a:pt x="43" y="55"/>
                    </a:cubicBezTo>
                    <a:cubicBezTo>
                      <a:pt x="73" y="43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881;p60"/>
              <p:cNvSpPr/>
              <p:nvPr/>
            </p:nvSpPr>
            <p:spPr>
              <a:xfrm>
                <a:off x="1573248" y="3354429"/>
                <a:ext cx="87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8" y="0"/>
                    </a:moveTo>
                    <a:cubicBezTo>
                      <a:pt x="36" y="0"/>
                      <a:pt x="33" y="1"/>
                      <a:pt x="31" y="2"/>
                    </a:cubicBezTo>
                    <a:cubicBezTo>
                      <a:pt x="13" y="2"/>
                      <a:pt x="1" y="20"/>
                      <a:pt x="7" y="32"/>
                    </a:cubicBezTo>
                    <a:cubicBezTo>
                      <a:pt x="12" y="47"/>
                      <a:pt x="21" y="58"/>
                      <a:pt x="34" y="58"/>
                    </a:cubicBezTo>
                    <a:cubicBezTo>
                      <a:pt x="37" y="58"/>
                      <a:pt x="40" y="57"/>
                      <a:pt x="43" y="56"/>
                    </a:cubicBezTo>
                    <a:cubicBezTo>
                      <a:pt x="55" y="50"/>
                      <a:pt x="67" y="38"/>
                      <a:pt x="61" y="20"/>
                    </a:cubicBezTo>
                    <a:cubicBezTo>
                      <a:pt x="61" y="10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882;p60"/>
              <p:cNvSpPr/>
              <p:nvPr/>
            </p:nvSpPr>
            <p:spPr>
              <a:xfrm>
                <a:off x="1336470" y="3432841"/>
                <a:ext cx="861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37" y="0"/>
                    </a:moveTo>
                    <a:cubicBezTo>
                      <a:pt x="33" y="0"/>
                      <a:pt x="29" y="1"/>
                      <a:pt x="24" y="2"/>
                    </a:cubicBezTo>
                    <a:cubicBezTo>
                      <a:pt x="12" y="2"/>
                      <a:pt x="0" y="20"/>
                      <a:pt x="6" y="32"/>
                    </a:cubicBezTo>
                    <a:cubicBezTo>
                      <a:pt x="6" y="51"/>
                      <a:pt x="24" y="57"/>
                      <a:pt x="42" y="57"/>
                    </a:cubicBezTo>
                    <a:cubicBezTo>
                      <a:pt x="54" y="51"/>
                      <a:pt x="66" y="39"/>
                      <a:pt x="60" y="20"/>
                    </a:cubicBezTo>
                    <a:cubicBezTo>
                      <a:pt x="60" y="7"/>
                      <a:pt x="50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883;p60"/>
              <p:cNvSpPr/>
              <p:nvPr/>
            </p:nvSpPr>
            <p:spPr>
              <a:xfrm>
                <a:off x="1162422" y="3496599"/>
                <a:ext cx="78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8" extrusionOk="0">
                    <a:moveTo>
                      <a:pt x="32" y="0"/>
                    </a:moveTo>
                    <a:cubicBezTo>
                      <a:pt x="29" y="0"/>
                      <a:pt x="27" y="1"/>
                      <a:pt x="25" y="2"/>
                    </a:cubicBezTo>
                    <a:cubicBezTo>
                      <a:pt x="7" y="8"/>
                      <a:pt x="1" y="20"/>
                      <a:pt x="1" y="38"/>
                    </a:cubicBezTo>
                    <a:cubicBezTo>
                      <a:pt x="5" y="48"/>
                      <a:pt x="14" y="58"/>
                      <a:pt x="27" y="58"/>
                    </a:cubicBezTo>
                    <a:cubicBezTo>
                      <a:pt x="30" y="58"/>
                      <a:pt x="33" y="57"/>
                      <a:pt x="37" y="56"/>
                    </a:cubicBezTo>
                    <a:cubicBezTo>
                      <a:pt x="55" y="56"/>
                      <a:pt x="61" y="38"/>
                      <a:pt x="61" y="26"/>
                    </a:cubicBezTo>
                    <a:cubicBezTo>
                      <a:pt x="56" y="11"/>
                      <a:pt x="43" y="0"/>
                      <a:pt x="3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884;p60"/>
              <p:cNvSpPr/>
              <p:nvPr/>
            </p:nvSpPr>
            <p:spPr>
              <a:xfrm>
                <a:off x="1168592" y="3452508"/>
                <a:ext cx="8098" cy="6299"/>
              </a:xfrm>
              <a:custGeom>
                <a:avLst/>
                <a:gdLst/>
                <a:ahLst/>
                <a:cxnLst/>
                <a:rect l="l" t="t" r="r" b="b"/>
                <a:pathLst>
                  <a:path w="63" h="49" extrusionOk="0">
                    <a:moveTo>
                      <a:pt x="35" y="0"/>
                    </a:moveTo>
                    <a:cubicBezTo>
                      <a:pt x="34" y="0"/>
                      <a:pt x="33" y="0"/>
                      <a:pt x="31" y="0"/>
                    </a:cubicBezTo>
                    <a:cubicBezTo>
                      <a:pt x="13" y="6"/>
                      <a:pt x="1" y="18"/>
                      <a:pt x="7" y="37"/>
                    </a:cubicBezTo>
                    <a:cubicBezTo>
                      <a:pt x="9" y="45"/>
                      <a:pt x="14" y="48"/>
                      <a:pt x="18" y="48"/>
                    </a:cubicBezTo>
                    <a:cubicBezTo>
                      <a:pt x="36" y="48"/>
                      <a:pt x="62" y="0"/>
                      <a:pt x="35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885;p60"/>
              <p:cNvSpPr/>
              <p:nvPr/>
            </p:nvSpPr>
            <p:spPr>
              <a:xfrm>
                <a:off x="1334028" y="3397234"/>
                <a:ext cx="9255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2" h="58" extrusionOk="0">
                    <a:moveTo>
                      <a:pt x="31" y="1"/>
                    </a:moveTo>
                    <a:cubicBezTo>
                      <a:pt x="29" y="1"/>
                      <a:pt x="27" y="1"/>
                      <a:pt x="25" y="1"/>
                    </a:cubicBezTo>
                    <a:cubicBezTo>
                      <a:pt x="7" y="1"/>
                      <a:pt x="1" y="19"/>
                      <a:pt x="7" y="38"/>
                    </a:cubicBezTo>
                    <a:cubicBezTo>
                      <a:pt x="7" y="47"/>
                      <a:pt x="19" y="57"/>
                      <a:pt x="30" y="57"/>
                    </a:cubicBezTo>
                    <a:cubicBezTo>
                      <a:pt x="33" y="57"/>
                      <a:pt x="35" y="57"/>
                      <a:pt x="37" y="56"/>
                    </a:cubicBezTo>
                    <a:cubicBezTo>
                      <a:pt x="71" y="44"/>
                      <a:pt x="63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886;p60"/>
              <p:cNvSpPr/>
              <p:nvPr/>
            </p:nvSpPr>
            <p:spPr>
              <a:xfrm>
                <a:off x="1213582" y="3488757"/>
                <a:ext cx="8741" cy="681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3" extrusionOk="0">
                    <a:moveTo>
                      <a:pt x="40" y="0"/>
                    </a:moveTo>
                    <a:cubicBezTo>
                      <a:pt x="22" y="0"/>
                      <a:pt x="0" y="14"/>
                      <a:pt x="7" y="33"/>
                    </a:cubicBezTo>
                    <a:cubicBezTo>
                      <a:pt x="7" y="42"/>
                      <a:pt x="19" y="52"/>
                      <a:pt x="34" y="52"/>
                    </a:cubicBezTo>
                    <a:cubicBezTo>
                      <a:pt x="37" y="52"/>
                      <a:pt x="40" y="52"/>
                      <a:pt x="44" y="51"/>
                    </a:cubicBezTo>
                    <a:cubicBezTo>
                      <a:pt x="56" y="51"/>
                      <a:pt x="68" y="33"/>
                      <a:pt x="62" y="20"/>
                    </a:cubicBezTo>
                    <a:cubicBezTo>
                      <a:pt x="62" y="6"/>
                      <a:pt x="51" y="0"/>
                      <a:pt x="4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887;p60"/>
              <p:cNvSpPr/>
              <p:nvPr/>
            </p:nvSpPr>
            <p:spPr>
              <a:xfrm>
                <a:off x="1295979" y="3454565"/>
                <a:ext cx="9127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5" y="2"/>
                    </a:cubicBezTo>
                    <a:cubicBezTo>
                      <a:pt x="7" y="2"/>
                      <a:pt x="1" y="21"/>
                      <a:pt x="1" y="39"/>
                    </a:cubicBezTo>
                    <a:cubicBezTo>
                      <a:pt x="6" y="49"/>
                      <a:pt x="15" y="58"/>
                      <a:pt x="28" y="58"/>
                    </a:cubicBezTo>
                    <a:cubicBezTo>
                      <a:pt x="31" y="58"/>
                      <a:pt x="34" y="58"/>
                      <a:pt x="37" y="57"/>
                    </a:cubicBezTo>
                    <a:cubicBezTo>
                      <a:pt x="70" y="51"/>
                      <a:pt x="63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888;p60"/>
              <p:cNvSpPr/>
              <p:nvPr/>
            </p:nvSpPr>
            <p:spPr>
              <a:xfrm>
                <a:off x="1450617" y="3356743"/>
                <a:ext cx="8613" cy="7198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38" y="1"/>
                    </a:moveTo>
                    <a:cubicBezTo>
                      <a:pt x="35" y="1"/>
                      <a:pt x="33" y="1"/>
                      <a:pt x="30" y="2"/>
                    </a:cubicBezTo>
                    <a:cubicBezTo>
                      <a:pt x="12" y="2"/>
                      <a:pt x="0" y="20"/>
                      <a:pt x="6" y="38"/>
                    </a:cubicBezTo>
                    <a:cubicBezTo>
                      <a:pt x="11" y="50"/>
                      <a:pt x="21" y="56"/>
                      <a:pt x="32" y="56"/>
                    </a:cubicBezTo>
                    <a:cubicBezTo>
                      <a:pt x="49" y="56"/>
                      <a:pt x="67" y="42"/>
                      <a:pt x="67" y="20"/>
                    </a:cubicBezTo>
                    <a:cubicBezTo>
                      <a:pt x="62" y="10"/>
                      <a:pt x="49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889;p60"/>
              <p:cNvSpPr/>
              <p:nvPr/>
            </p:nvSpPr>
            <p:spPr>
              <a:xfrm>
                <a:off x="745297" y="2821873"/>
                <a:ext cx="887989" cy="801591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6236" extrusionOk="0">
                    <a:moveTo>
                      <a:pt x="3567" y="1"/>
                    </a:moveTo>
                    <a:cubicBezTo>
                      <a:pt x="3118" y="1"/>
                      <a:pt x="2667" y="84"/>
                      <a:pt x="2236" y="254"/>
                    </a:cubicBezTo>
                    <a:cubicBezTo>
                      <a:pt x="1953" y="363"/>
                      <a:pt x="1644" y="622"/>
                      <a:pt x="1427" y="943"/>
                    </a:cubicBezTo>
                    <a:cubicBezTo>
                      <a:pt x="1378" y="961"/>
                      <a:pt x="1336" y="979"/>
                      <a:pt x="1294" y="997"/>
                    </a:cubicBezTo>
                    <a:cubicBezTo>
                      <a:pt x="859" y="1215"/>
                      <a:pt x="508" y="1565"/>
                      <a:pt x="291" y="1994"/>
                    </a:cubicBezTo>
                    <a:cubicBezTo>
                      <a:pt x="140" y="2278"/>
                      <a:pt x="55" y="2580"/>
                      <a:pt x="25" y="2894"/>
                    </a:cubicBezTo>
                    <a:cubicBezTo>
                      <a:pt x="1" y="3172"/>
                      <a:pt x="7" y="3444"/>
                      <a:pt x="43" y="3716"/>
                    </a:cubicBezTo>
                    <a:cubicBezTo>
                      <a:pt x="212" y="4949"/>
                      <a:pt x="901" y="6097"/>
                      <a:pt x="992" y="6236"/>
                    </a:cubicBezTo>
                    <a:cubicBezTo>
                      <a:pt x="1082" y="6230"/>
                      <a:pt x="1173" y="6211"/>
                      <a:pt x="1264" y="6187"/>
                    </a:cubicBezTo>
                    <a:cubicBezTo>
                      <a:pt x="1481" y="6121"/>
                      <a:pt x="1765" y="6042"/>
                      <a:pt x="1892" y="5788"/>
                    </a:cubicBezTo>
                    <a:cubicBezTo>
                      <a:pt x="1910" y="5764"/>
                      <a:pt x="1922" y="5734"/>
                      <a:pt x="1928" y="5704"/>
                    </a:cubicBezTo>
                    <a:cubicBezTo>
                      <a:pt x="1989" y="5535"/>
                      <a:pt x="1995" y="5299"/>
                      <a:pt x="1844" y="5136"/>
                    </a:cubicBezTo>
                    <a:cubicBezTo>
                      <a:pt x="1826" y="5112"/>
                      <a:pt x="1801" y="5094"/>
                      <a:pt x="1777" y="5076"/>
                    </a:cubicBezTo>
                    <a:cubicBezTo>
                      <a:pt x="1681" y="5003"/>
                      <a:pt x="1566" y="4967"/>
                      <a:pt x="1451" y="4961"/>
                    </a:cubicBezTo>
                    <a:cubicBezTo>
                      <a:pt x="1771" y="4937"/>
                      <a:pt x="1850" y="4568"/>
                      <a:pt x="1826" y="4248"/>
                    </a:cubicBezTo>
                    <a:cubicBezTo>
                      <a:pt x="2388" y="4175"/>
                      <a:pt x="2672" y="3535"/>
                      <a:pt x="2345" y="3069"/>
                    </a:cubicBezTo>
                    <a:cubicBezTo>
                      <a:pt x="2539" y="3003"/>
                      <a:pt x="2690" y="2852"/>
                      <a:pt x="2762" y="2665"/>
                    </a:cubicBezTo>
                    <a:cubicBezTo>
                      <a:pt x="2786" y="2604"/>
                      <a:pt x="2798" y="2550"/>
                      <a:pt x="2804" y="2489"/>
                    </a:cubicBezTo>
                    <a:cubicBezTo>
                      <a:pt x="2817" y="2417"/>
                      <a:pt x="2817" y="2344"/>
                      <a:pt x="2804" y="2272"/>
                    </a:cubicBezTo>
                    <a:cubicBezTo>
                      <a:pt x="2829" y="2236"/>
                      <a:pt x="2847" y="2193"/>
                      <a:pt x="2865" y="2157"/>
                    </a:cubicBezTo>
                    <a:lnTo>
                      <a:pt x="2865" y="2157"/>
                    </a:lnTo>
                    <a:cubicBezTo>
                      <a:pt x="2835" y="2290"/>
                      <a:pt x="2841" y="2429"/>
                      <a:pt x="2889" y="2562"/>
                    </a:cubicBezTo>
                    <a:cubicBezTo>
                      <a:pt x="2986" y="2852"/>
                      <a:pt x="3233" y="3063"/>
                      <a:pt x="3536" y="3112"/>
                    </a:cubicBezTo>
                    <a:cubicBezTo>
                      <a:pt x="3561" y="3115"/>
                      <a:pt x="3587" y="3116"/>
                      <a:pt x="3612" y="3116"/>
                    </a:cubicBezTo>
                    <a:cubicBezTo>
                      <a:pt x="4003" y="3116"/>
                      <a:pt x="4377" y="2778"/>
                      <a:pt x="4406" y="2387"/>
                    </a:cubicBezTo>
                    <a:lnTo>
                      <a:pt x="4406" y="2387"/>
                    </a:lnTo>
                    <a:cubicBezTo>
                      <a:pt x="4400" y="2807"/>
                      <a:pt x="4737" y="3125"/>
                      <a:pt x="5081" y="3125"/>
                    </a:cubicBezTo>
                    <a:cubicBezTo>
                      <a:pt x="5094" y="3125"/>
                      <a:pt x="5106" y="3125"/>
                      <a:pt x="5119" y="3124"/>
                    </a:cubicBezTo>
                    <a:cubicBezTo>
                      <a:pt x="5427" y="3100"/>
                      <a:pt x="5711" y="2816"/>
                      <a:pt x="5729" y="2441"/>
                    </a:cubicBezTo>
                    <a:cubicBezTo>
                      <a:pt x="5729" y="2701"/>
                      <a:pt x="5844" y="2949"/>
                      <a:pt x="6037" y="3118"/>
                    </a:cubicBezTo>
                    <a:cubicBezTo>
                      <a:pt x="6177" y="3234"/>
                      <a:pt x="6320" y="3291"/>
                      <a:pt x="6448" y="3291"/>
                    </a:cubicBezTo>
                    <a:cubicBezTo>
                      <a:pt x="6672" y="3291"/>
                      <a:pt x="6851" y="3117"/>
                      <a:pt x="6889" y="2786"/>
                    </a:cubicBezTo>
                    <a:cubicBezTo>
                      <a:pt x="6907" y="2550"/>
                      <a:pt x="6865" y="2320"/>
                      <a:pt x="6774" y="2109"/>
                    </a:cubicBezTo>
                    <a:cubicBezTo>
                      <a:pt x="6545" y="1529"/>
                      <a:pt x="6158" y="1027"/>
                      <a:pt x="5650" y="665"/>
                    </a:cubicBezTo>
                    <a:cubicBezTo>
                      <a:pt x="5031" y="226"/>
                      <a:pt x="4302" y="1"/>
                      <a:pt x="3567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890;p60"/>
              <p:cNvSpPr/>
              <p:nvPr/>
            </p:nvSpPr>
            <p:spPr>
              <a:xfrm>
                <a:off x="784889" y="3477960"/>
                <a:ext cx="198988" cy="221993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727" extrusionOk="0">
                    <a:moveTo>
                      <a:pt x="665" y="0"/>
                    </a:moveTo>
                    <a:cubicBezTo>
                      <a:pt x="528" y="0"/>
                      <a:pt x="393" y="110"/>
                      <a:pt x="285" y="419"/>
                    </a:cubicBezTo>
                    <a:cubicBezTo>
                      <a:pt x="1" y="1205"/>
                      <a:pt x="556" y="1727"/>
                      <a:pt x="1062" y="1727"/>
                    </a:cubicBezTo>
                    <a:cubicBezTo>
                      <a:pt x="1244" y="1727"/>
                      <a:pt x="1420" y="1659"/>
                      <a:pt x="1548" y="1512"/>
                    </a:cubicBezTo>
                    <a:lnTo>
                      <a:pt x="1421" y="962"/>
                    </a:lnTo>
                    <a:cubicBezTo>
                      <a:pt x="1367" y="691"/>
                      <a:pt x="1234" y="437"/>
                      <a:pt x="1046" y="225"/>
                    </a:cubicBezTo>
                    <a:cubicBezTo>
                      <a:pt x="931" y="101"/>
                      <a:pt x="797" y="0"/>
                      <a:pt x="66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891;p60"/>
              <p:cNvSpPr/>
              <p:nvPr/>
            </p:nvSpPr>
            <p:spPr>
              <a:xfrm>
                <a:off x="844147" y="3545188"/>
                <a:ext cx="93966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0" extrusionOk="0">
                    <a:moveTo>
                      <a:pt x="330" y="0"/>
                    </a:moveTo>
                    <a:cubicBezTo>
                      <a:pt x="229" y="0"/>
                      <a:pt x="127" y="36"/>
                      <a:pt x="48" y="107"/>
                    </a:cubicBezTo>
                    <a:cubicBezTo>
                      <a:pt x="0" y="154"/>
                      <a:pt x="46" y="220"/>
                      <a:pt x="100" y="220"/>
                    </a:cubicBezTo>
                    <a:cubicBezTo>
                      <a:pt x="114" y="220"/>
                      <a:pt x="130" y="216"/>
                      <a:pt x="144" y="204"/>
                    </a:cubicBezTo>
                    <a:cubicBezTo>
                      <a:pt x="194" y="159"/>
                      <a:pt x="256" y="134"/>
                      <a:pt x="320" y="134"/>
                    </a:cubicBezTo>
                    <a:cubicBezTo>
                      <a:pt x="342" y="134"/>
                      <a:pt x="364" y="137"/>
                      <a:pt x="386" y="143"/>
                    </a:cubicBezTo>
                    <a:cubicBezTo>
                      <a:pt x="277" y="216"/>
                      <a:pt x="205" y="337"/>
                      <a:pt x="193" y="470"/>
                    </a:cubicBezTo>
                    <a:cubicBezTo>
                      <a:pt x="193" y="506"/>
                      <a:pt x="217" y="536"/>
                      <a:pt x="259" y="536"/>
                    </a:cubicBezTo>
                    <a:cubicBezTo>
                      <a:pt x="262" y="537"/>
                      <a:pt x="265" y="537"/>
                      <a:pt x="268" y="537"/>
                    </a:cubicBezTo>
                    <a:cubicBezTo>
                      <a:pt x="300" y="537"/>
                      <a:pt x="326" y="509"/>
                      <a:pt x="326" y="476"/>
                    </a:cubicBezTo>
                    <a:lnTo>
                      <a:pt x="326" y="452"/>
                    </a:lnTo>
                    <a:cubicBezTo>
                      <a:pt x="326" y="445"/>
                      <a:pt x="326" y="445"/>
                      <a:pt x="326" y="445"/>
                    </a:cubicBezTo>
                    <a:cubicBezTo>
                      <a:pt x="326" y="445"/>
                      <a:pt x="326" y="439"/>
                      <a:pt x="326" y="439"/>
                    </a:cubicBezTo>
                    <a:cubicBezTo>
                      <a:pt x="332" y="421"/>
                      <a:pt x="338" y="409"/>
                      <a:pt x="344" y="391"/>
                    </a:cubicBezTo>
                    <a:cubicBezTo>
                      <a:pt x="344" y="385"/>
                      <a:pt x="344" y="379"/>
                      <a:pt x="350" y="373"/>
                    </a:cubicBezTo>
                    <a:lnTo>
                      <a:pt x="356" y="361"/>
                    </a:lnTo>
                    <a:cubicBezTo>
                      <a:pt x="362" y="349"/>
                      <a:pt x="374" y="337"/>
                      <a:pt x="380" y="325"/>
                    </a:cubicBezTo>
                    <a:lnTo>
                      <a:pt x="386" y="313"/>
                    </a:lnTo>
                    <a:lnTo>
                      <a:pt x="392" y="306"/>
                    </a:lnTo>
                    <a:lnTo>
                      <a:pt x="392" y="313"/>
                    </a:lnTo>
                    <a:cubicBezTo>
                      <a:pt x="398" y="306"/>
                      <a:pt x="404" y="300"/>
                      <a:pt x="410" y="294"/>
                    </a:cubicBezTo>
                    <a:cubicBezTo>
                      <a:pt x="422" y="288"/>
                      <a:pt x="428" y="276"/>
                      <a:pt x="446" y="264"/>
                    </a:cubicBezTo>
                    <a:lnTo>
                      <a:pt x="452" y="258"/>
                    </a:lnTo>
                    <a:lnTo>
                      <a:pt x="477" y="246"/>
                    </a:lnTo>
                    <a:cubicBezTo>
                      <a:pt x="489" y="240"/>
                      <a:pt x="501" y="234"/>
                      <a:pt x="519" y="228"/>
                    </a:cubicBezTo>
                    <a:cubicBezTo>
                      <a:pt x="519" y="222"/>
                      <a:pt x="525" y="222"/>
                      <a:pt x="525" y="222"/>
                    </a:cubicBezTo>
                    <a:cubicBezTo>
                      <a:pt x="555" y="258"/>
                      <a:pt x="573" y="300"/>
                      <a:pt x="585" y="343"/>
                    </a:cubicBezTo>
                    <a:cubicBezTo>
                      <a:pt x="597" y="403"/>
                      <a:pt x="585" y="470"/>
                      <a:pt x="561" y="524"/>
                    </a:cubicBezTo>
                    <a:cubicBezTo>
                      <a:pt x="527" y="575"/>
                      <a:pt x="571" y="629"/>
                      <a:pt x="619" y="629"/>
                    </a:cubicBezTo>
                    <a:cubicBezTo>
                      <a:pt x="639" y="629"/>
                      <a:pt x="660" y="620"/>
                      <a:pt x="676" y="597"/>
                    </a:cubicBezTo>
                    <a:cubicBezTo>
                      <a:pt x="718" y="524"/>
                      <a:pt x="730" y="433"/>
                      <a:pt x="724" y="349"/>
                    </a:cubicBezTo>
                    <a:cubicBezTo>
                      <a:pt x="706" y="204"/>
                      <a:pt x="609" y="77"/>
                      <a:pt x="464" y="23"/>
                    </a:cubicBezTo>
                    <a:cubicBezTo>
                      <a:pt x="421" y="7"/>
                      <a:pt x="376" y="0"/>
                      <a:pt x="3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892;p60"/>
              <p:cNvSpPr/>
              <p:nvPr/>
            </p:nvSpPr>
            <p:spPr>
              <a:xfrm>
                <a:off x="886695" y="3602390"/>
                <a:ext cx="129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7"/>
                      <a:pt x="1" y="7"/>
                      <a:pt x="1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93;p60"/>
              <p:cNvSpPr/>
              <p:nvPr/>
            </p:nvSpPr>
            <p:spPr>
              <a:xfrm>
                <a:off x="902249" y="3578352"/>
                <a:ext cx="129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94;p60"/>
              <p:cNvSpPr/>
              <p:nvPr/>
            </p:nvSpPr>
            <p:spPr>
              <a:xfrm>
                <a:off x="836949" y="3617172"/>
                <a:ext cx="36635" cy="3663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146" y="0"/>
                    </a:moveTo>
                    <a:cubicBezTo>
                      <a:pt x="67" y="0"/>
                      <a:pt x="1" y="61"/>
                      <a:pt x="1" y="139"/>
                    </a:cubicBezTo>
                    <a:cubicBezTo>
                      <a:pt x="1" y="218"/>
                      <a:pt x="67" y="284"/>
                      <a:pt x="146" y="284"/>
                    </a:cubicBezTo>
                    <a:cubicBezTo>
                      <a:pt x="224" y="284"/>
                      <a:pt x="285" y="218"/>
                      <a:pt x="285" y="139"/>
                    </a:cubicBezTo>
                    <a:cubicBezTo>
                      <a:pt x="285" y="61"/>
                      <a:pt x="224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95;p60"/>
              <p:cNvSpPr/>
              <p:nvPr/>
            </p:nvSpPr>
            <p:spPr>
              <a:xfrm>
                <a:off x="1782260" y="3464848"/>
                <a:ext cx="159267" cy="15476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3" y="1"/>
                    </a:moveTo>
                    <a:cubicBezTo>
                      <a:pt x="302" y="49"/>
                      <a:pt x="67" y="285"/>
                      <a:pt x="37" y="563"/>
                    </a:cubicBezTo>
                    <a:cubicBezTo>
                      <a:pt x="0" y="841"/>
                      <a:pt x="169" y="1137"/>
                      <a:pt x="411" y="1197"/>
                    </a:cubicBezTo>
                    <a:cubicBezTo>
                      <a:pt x="434" y="1202"/>
                      <a:pt x="456" y="1204"/>
                      <a:pt x="478" y="1204"/>
                    </a:cubicBezTo>
                    <a:cubicBezTo>
                      <a:pt x="632" y="1204"/>
                      <a:pt x="770" y="1101"/>
                      <a:pt x="870" y="1016"/>
                    </a:cubicBezTo>
                    <a:cubicBezTo>
                      <a:pt x="991" y="925"/>
                      <a:pt x="1239" y="738"/>
                      <a:pt x="1215" y="484"/>
                    </a:cubicBezTo>
                    <a:cubicBezTo>
                      <a:pt x="1197" y="261"/>
                      <a:pt x="949" y="43"/>
                      <a:pt x="6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96;p60"/>
              <p:cNvSpPr/>
              <p:nvPr/>
            </p:nvSpPr>
            <p:spPr>
              <a:xfrm>
                <a:off x="1710019" y="3408675"/>
                <a:ext cx="348100" cy="19075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484" extrusionOk="0">
                    <a:moveTo>
                      <a:pt x="200" y="0"/>
                    </a:moveTo>
                    <a:cubicBezTo>
                      <a:pt x="179" y="0"/>
                      <a:pt x="160" y="13"/>
                      <a:pt x="151" y="33"/>
                    </a:cubicBezTo>
                    <a:lnTo>
                      <a:pt x="18" y="275"/>
                    </a:lnTo>
                    <a:cubicBezTo>
                      <a:pt x="0" y="305"/>
                      <a:pt x="12" y="341"/>
                      <a:pt x="49" y="359"/>
                    </a:cubicBezTo>
                    <a:lnTo>
                      <a:pt x="248" y="462"/>
                    </a:lnTo>
                    <a:lnTo>
                      <a:pt x="315" y="492"/>
                    </a:lnTo>
                    <a:lnTo>
                      <a:pt x="321" y="492"/>
                    </a:lnTo>
                    <a:lnTo>
                      <a:pt x="2218" y="1441"/>
                    </a:lnTo>
                    <a:lnTo>
                      <a:pt x="2230" y="1441"/>
                    </a:lnTo>
                    <a:lnTo>
                      <a:pt x="2296" y="1447"/>
                    </a:lnTo>
                    <a:lnTo>
                      <a:pt x="2375" y="1453"/>
                    </a:lnTo>
                    <a:lnTo>
                      <a:pt x="2550" y="1471"/>
                    </a:lnTo>
                    <a:lnTo>
                      <a:pt x="2659" y="1483"/>
                    </a:lnTo>
                    <a:cubicBezTo>
                      <a:pt x="2689" y="1483"/>
                      <a:pt x="2707" y="1453"/>
                      <a:pt x="2689" y="1429"/>
                    </a:cubicBezTo>
                    <a:lnTo>
                      <a:pt x="2599" y="1332"/>
                    </a:lnTo>
                    <a:lnTo>
                      <a:pt x="2496" y="1211"/>
                    </a:lnTo>
                    <a:lnTo>
                      <a:pt x="2441" y="1151"/>
                    </a:lnTo>
                    <a:lnTo>
                      <a:pt x="2399" y="1103"/>
                    </a:lnTo>
                    <a:lnTo>
                      <a:pt x="2393" y="1097"/>
                    </a:lnTo>
                    <a:lnTo>
                      <a:pt x="429" y="106"/>
                    </a:lnTo>
                    <a:lnTo>
                      <a:pt x="230" y="9"/>
                    </a:lnTo>
                    <a:cubicBezTo>
                      <a:pt x="220" y="3"/>
                      <a:pt x="210" y="0"/>
                      <a:pt x="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97;p60"/>
              <p:cNvSpPr/>
              <p:nvPr/>
            </p:nvSpPr>
            <p:spPr>
              <a:xfrm>
                <a:off x="1741898" y="3422943"/>
                <a:ext cx="248606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228" extrusionOk="0">
                    <a:moveTo>
                      <a:pt x="181" y="1"/>
                    </a:moveTo>
                    <a:lnTo>
                      <a:pt x="0" y="351"/>
                    </a:lnTo>
                    <a:lnTo>
                      <a:pt x="109" y="406"/>
                    </a:lnTo>
                    <a:lnTo>
                      <a:pt x="236" y="466"/>
                    </a:lnTo>
                    <a:lnTo>
                      <a:pt x="1535" y="1112"/>
                    </a:lnTo>
                    <a:lnTo>
                      <a:pt x="1662" y="1179"/>
                    </a:lnTo>
                    <a:lnTo>
                      <a:pt x="1764" y="1227"/>
                    </a:lnTo>
                    <a:lnTo>
                      <a:pt x="1934" y="883"/>
                    </a:lnTo>
                    <a:lnTo>
                      <a:pt x="1831" y="835"/>
                    </a:lnTo>
                    <a:lnTo>
                      <a:pt x="1710" y="768"/>
                    </a:lnTo>
                    <a:lnTo>
                      <a:pt x="411" y="116"/>
                    </a:lnTo>
                    <a:lnTo>
                      <a:pt x="284" y="49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98;p60"/>
              <p:cNvSpPr/>
              <p:nvPr/>
            </p:nvSpPr>
            <p:spPr>
              <a:xfrm>
                <a:off x="1970963" y="3539789"/>
                <a:ext cx="46790" cy="51160"/>
              </a:xfrm>
              <a:custGeom>
                <a:avLst/>
                <a:gdLst/>
                <a:ahLst/>
                <a:cxnLst/>
                <a:rect l="l" t="t" r="r" b="b"/>
                <a:pathLst>
                  <a:path w="364" h="398" extrusionOk="0">
                    <a:moveTo>
                      <a:pt x="216" y="1"/>
                    </a:moveTo>
                    <a:cubicBezTo>
                      <a:pt x="170" y="1"/>
                      <a:pt x="124" y="28"/>
                      <a:pt x="103" y="71"/>
                    </a:cubicBezTo>
                    <a:lnTo>
                      <a:pt x="37" y="216"/>
                    </a:lnTo>
                    <a:cubicBezTo>
                      <a:pt x="1" y="276"/>
                      <a:pt x="31" y="355"/>
                      <a:pt x="91" y="385"/>
                    </a:cubicBezTo>
                    <a:cubicBezTo>
                      <a:pt x="109" y="393"/>
                      <a:pt x="127" y="398"/>
                      <a:pt x="146" y="398"/>
                    </a:cubicBezTo>
                    <a:cubicBezTo>
                      <a:pt x="193" y="398"/>
                      <a:pt x="239" y="372"/>
                      <a:pt x="260" y="324"/>
                    </a:cubicBezTo>
                    <a:lnTo>
                      <a:pt x="333" y="185"/>
                    </a:lnTo>
                    <a:cubicBezTo>
                      <a:pt x="363" y="119"/>
                      <a:pt x="339" y="46"/>
                      <a:pt x="272" y="16"/>
                    </a:cubicBezTo>
                    <a:cubicBezTo>
                      <a:pt x="255" y="5"/>
                      <a:pt x="235" y="1"/>
                      <a:pt x="2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99;p60"/>
              <p:cNvSpPr/>
              <p:nvPr/>
            </p:nvSpPr>
            <p:spPr>
              <a:xfrm>
                <a:off x="1755780" y="3429242"/>
                <a:ext cx="38949" cy="53602"/>
              </a:xfrm>
              <a:custGeom>
                <a:avLst/>
                <a:gdLst/>
                <a:ahLst/>
                <a:cxnLst/>
                <a:rect l="l" t="t" r="r" b="b"/>
                <a:pathLst>
                  <a:path w="303" h="417" extrusionOk="0">
                    <a:moveTo>
                      <a:pt x="176" y="0"/>
                    </a:moveTo>
                    <a:lnTo>
                      <a:pt x="1" y="357"/>
                    </a:lnTo>
                    <a:lnTo>
                      <a:pt x="128" y="417"/>
                    </a:lnTo>
                    <a:lnTo>
                      <a:pt x="303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00;p60"/>
              <p:cNvSpPr/>
              <p:nvPr/>
            </p:nvSpPr>
            <p:spPr>
              <a:xfrm>
                <a:off x="1939084" y="3521665"/>
                <a:ext cx="38178" cy="5283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411" extrusionOk="0">
                    <a:moveTo>
                      <a:pt x="176" y="0"/>
                    </a:moveTo>
                    <a:lnTo>
                      <a:pt x="1" y="344"/>
                    </a:lnTo>
                    <a:lnTo>
                      <a:pt x="128" y="411"/>
                    </a:lnTo>
                    <a:lnTo>
                      <a:pt x="297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01;p60"/>
              <p:cNvSpPr/>
              <p:nvPr/>
            </p:nvSpPr>
            <p:spPr>
              <a:xfrm>
                <a:off x="1790744" y="3459706"/>
                <a:ext cx="141528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626" extrusionOk="0">
                    <a:moveTo>
                      <a:pt x="108" y="0"/>
                    </a:moveTo>
                    <a:cubicBezTo>
                      <a:pt x="74" y="0"/>
                      <a:pt x="42" y="19"/>
                      <a:pt x="25" y="53"/>
                    </a:cubicBezTo>
                    <a:cubicBezTo>
                      <a:pt x="1" y="101"/>
                      <a:pt x="19" y="156"/>
                      <a:pt x="67" y="180"/>
                    </a:cubicBezTo>
                    <a:lnTo>
                      <a:pt x="955" y="615"/>
                    </a:lnTo>
                    <a:cubicBezTo>
                      <a:pt x="968" y="622"/>
                      <a:pt x="982" y="626"/>
                      <a:pt x="997" y="626"/>
                    </a:cubicBezTo>
                    <a:cubicBezTo>
                      <a:pt x="1030" y="626"/>
                      <a:pt x="1064" y="607"/>
                      <a:pt x="1076" y="573"/>
                    </a:cubicBezTo>
                    <a:cubicBezTo>
                      <a:pt x="1100" y="524"/>
                      <a:pt x="1082" y="470"/>
                      <a:pt x="1034" y="452"/>
                    </a:cubicBezTo>
                    <a:lnTo>
                      <a:pt x="152" y="11"/>
                    </a:lnTo>
                    <a:cubicBezTo>
                      <a:pt x="137" y="4"/>
                      <a:pt x="122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02;p60"/>
              <p:cNvSpPr/>
              <p:nvPr/>
            </p:nvSpPr>
            <p:spPr>
              <a:xfrm>
                <a:off x="1995000" y="3549558"/>
                <a:ext cx="28923" cy="4524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52" extrusionOk="0">
                    <a:moveTo>
                      <a:pt x="170" y="1"/>
                    </a:moveTo>
                    <a:lnTo>
                      <a:pt x="1" y="345"/>
                    </a:lnTo>
                    <a:lnTo>
                      <a:pt x="13" y="345"/>
                    </a:lnTo>
                    <a:lnTo>
                      <a:pt x="79" y="351"/>
                    </a:lnTo>
                    <a:lnTo>
                      <a:pt x="224" y="61"/>
                    </a:lnTo>
                    <a:lnTo>
                      <a:pt x="182" y="7"/>
                    </a:lnTo>
                    <a:lnTo>
                      <a:pt x="1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03;p60"/>
              <p:cNvSpPr/>
              <p:nvPr/>
            </p:nvSpPr>
            <p:spPr>
              <a:xfrm>
                <a:off x="1710019" y="3408418"/>
                <a:ext cx="54503" cy="5900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59" extrusionOk="0">
                    <a:moveTo>
                      <a:pt x="203" y="0"/>
                    </a:moveTo>
                    <a:cubicBezTo>
                      <a:pt x="182" y="0"/>
                      <a:pt x="160" y="11"/>
                      <a:pt x="151" y="29"/>
                    </a:cubicBezTo>
                    <a:lnTo>
                      <a:pt x="18" y="277"/>
                    </a:lnTo>
                    <a:cubicBezTo>
                      <a:pt x="0" y="307"/>
                      <a:pt x="12" y="343"/>
                      <a:pt x="49" y="361"/>
                    </a:cubicBezTo>
                    <a:lnTo>
                      <a:pt x="248" y="458"/>
                    </a:lnTo>
                    <a:lnTo>
                      <a:pt x="423" y="108"/>
                    </a:lnTo>
                    <a:lnTo>
                      <a:pt x="224" y="5"/>
                    </a:lnTo>
                    <a:cubicBezTo>
                      <a:pt x="217" y="2"/>
                      <a:pt x="210" y="0"/>
                      <a:pt x="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04;p60"/>
              <p:cNvSpPr/>
              <p:nvPr/>
            </p:nvSpPr>
            <p:spPr>
              <a:xfrm>
                <a:off x="1749610" y="3443124"/>
                <a:ext cx="103479" cy="16620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293" extrusionOk="0">
                    <a:moveTo>
                      <a:pt x="689" y="1"/>
                    </a:moveTo>
                    <a:cubicBezTo>
                      <a:pt x="490" y="182"/>
                      <a:pt x="315" y="381"/>
                      <a:pt x="164" y="605"/>
                    </a:cubicBezTo>
                    <a:cubicBezTo>
                      <a:pt x="115" y="659"/>
                      <a:pt x="85" y="732"/>
                      <a:pt x="67" y="804"/>
                    </a:cubicBezTo>
                    <a:cubicBezTo>
                      <a:pt x="67" y="823"/>
                      <a:pt x="0" y="1137"/>
                      <a:pt x="200" y="1252"/>
                    </a:cubicBezTo>
                    <a:cubicBezTo>
                      <a:pt x="249" y="1280"/>
                      <a:pt x="306" y="1293"/>
                      <a:pt x="362" y="1293"/>
                    </a:cubicBezTo>
                    <a:cubicBezTo>
                      <a:pt x="474" y="1293"/>
                      <a:pt x="585" y="1243"/>
                      <a:pt x="629" y="1167"/>
                    </a:cubicBezTo>
                    <a:cubicBezTo>
                      <a:pt x="720" y="998"/>
                      <a:pt x="454" y="786"/>
                      <a:pt x="562" y="593"/>
                    </a:cubicBezTo>
                    <a:cubicBezTo>
                      <a:pt x="623" y="478"/>
                      <a:pt x="750" y="490"/>
                      <a:pt x="786" y="345"/>
                    </a:cubicBezTo>
                    <a:cubicBezTo>
                      <a:pt x="804" y="279"/>
                      <a:pt x="798" y="206"/>
                      <a:pt x="774" y="140"/>
                    </a:cubicBezTo>
                    <a:cubicBezTo>
                      <a:pt x="756" y="85"/>
                      <a:pt x="726" y="37"/>
                      <a:pt x="689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5;p60"/>
              <p:cNvSpPr/>
              <p:nvPr/>
            </p:nvSpPr>
            <p:spPr>
              <a:xfrm>
                <a:off x="1902577" y="3474746"/>
                <a:ext cx="48333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53" extrusionOk="0">
                    <a:moveTo>
                      <a:pt x="230" y="1"/>
                    </a:moveTo>
                    <a:cubicBezTo>
                      <a:pt x="166" y="1"/>
                      <a:pt x="108" y="42"/>
                      <a:pt x="91" y="111"/>
                    </a:cubicBezTo>
                    <a:lnTo>
                      <a:pt x="13" y="486"/>
                    </a:lnTo>
                    <a:cubicBezTo>
                      <a:pt x="1" y="558"/>
                      <a:pt x="49" y="631"/>
                      <a:pt x="122" y="649"/>
                    </a:cubicBezTo>
                    <a:cubicBezTo>
                      <a:pt x="132" y="652"/>
                      <a:pt x="142" y="653"/>
                      <a:pt x="153" y="653"/>
                    </a:cubicBezTo>
                    <a:cubicBezTo>
                      <a:pt x="214" y="653"/>
                      <a:pt x="269" y="608"/>
                      <a:pt x="285" y="546"/>
                    </a:cubicBezTo>
                    <a:lnTo>
                      <a:pt x="357" y="166"/>
                    </a:lnTo>
                    <a:cubicBezTo>
                      <a:pt x="375" y="93"/>
                      <a:pt x="327" y="21"/>
                      <a:pt x="255" y="3"/>
                    </a:cubicBezTo>
                    <a:cubicBezTo>
                      <a:pt x="246" y="1"/>
                      <a:pt x="238" y="1"/>
                      <a:pt x="230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06;p60"/>
              <p:cNvSpPr/>
              <p:nvPr/>
            </p:nvSpPr>
            <p:spPr>
              <a:xfrm>
                <a:off x="1870056" y="3463177"/>
                <a:ext cx="48204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3" extrusionOk="0">
                    <a:moveTo>
                      <a:pt x="231" y="0"/>
                    </a:moveTo>
                    <a:cubicBezTo>
                      <a:pt x="166" y="0"/>
                      <a:pt x="102" y="46"/>
                      <a:pt x="91" y="111"/>
                    </a:cubicBezTo>
                    <a:lnTo>
                      <a:pt x="12" y="485"/>
                    </a:lnTo>
                    <a:cubicBezTo>
                      <a:pt x="0" y="558"/>
                      <a:pt x="42" y="630"/>
                      <a:pt x="115" y="648"/>
                    </a:cubicBezTo>
                    <a:cubicBezTo>
                      <a:pt x="125" y="651"/>
                      <a:pt x="136" y="652"/>
                      <a:pt x="146" y="652"/>
                    </a:cubicBezTo>
                    <a:cubicBezTo>
                      <a:pt x="207" y="652"/>
                      <a:pt x="262" y="608"/>
                      <a:pt x="278" y="546"/>
                    </a:cubicBezTo>
                    <a:lnTo>
                      <a:pt x="357" y="165"/>
                    </a:lnTo>
                    <a:cubicBezTo>
                      <a:pt x="375" y="93"/>
                      <a:pt x="326" y="20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07;p60"/>
              <p:cNvSpPr/>
              <p:nvPr/>
            </p:nvSpPr>
            <p:spPr>
              <a:xfrm>
                <a:off x="1843576" y="3450451"/>
                <a:ext cx="49104" cy="834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49" extrusionOk="0">
                    <a:moveTo>
                      <a:pt x="227" y="0"/>
                    </a:moveTo>
                    <a:cubicBezTo>
                      <a:pt x="162" y="0"/>
                      <a:pt x="108" y="45"/>
                      <a:pt x="97" y="107"/>
                    </a:cubicBezTo>
                    <a:lnTo>
                      <a:pt x="13" y="488"/>
                    </a:lnTo>
                    <a:cubicBezTo>
                      <a:pt x="1" y="560"/>
                      <a:pt x="49" y="633"/>
                      <a:pt x="127" y="645"/>
                    </a:cubicBezTo>
                    <a:cubicBezTo>
                      <a:pt x="138" y="647"/>
                      <a:pt x="148" y="649"/>
                      <a:pt x="158" y="649"/>
                    </a:cubicBezTo>
                    <a:cubicBezTo>
                      <a:pt x="220" y="649"/>
                      <a:pt x="275" y="604"/>
                      <a:pt x="291" y="542"/>
                    </a:cubicBezTo>
                    <a:lnTo>
                      <a:pt x="363" y="167"/>
                    </a:lnTo>
                    <a:cubicBezTo>
                      <a:pt x="381" y="89"/>
                      <a:pt x="333" y="16"/>
                      <a:pt x="260" y="4"/>
                    </a:cubicBezTo>
                    <a:cubicBezTo>
                      <a:pt x="249" y="2"/>
                      <a:pt x="238" y="0"/>
                      <a:pt x="227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08;p60"/>
              <p:cNvSpPr/>
              <p:nvPr/>
            </p:nvSpPr>
            <p:spPr>
              <a:xfrm>
                <a:off x="1899492" y="3473461"/>
                <a:ext cx="24938" cy="7866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612" extrusionOk="0">
                    <a:moveTo>
                      <a:pt x="158" y="0"/>
                    </a:moveTo>
                    <a:cubicBezTo>
                      <a:pt x="140" y="0"/>
                      <a:pt x="121" y="19"/>
                      <a:pt x="115" y="37"/>
                    </a:cubicBezTo>
                    <a:cubicBezTo>
                      <a:pt x="97" y="218"/>
                      <a:pt x="61" y="399"/>
                      <a:pt x="7" y="574"/>
                    </a:cubicBezTo>
                    <a:cubicBezTo>
                      <a:pt x="1" y="593"/>
                      <a:pt x="13" y="611"/>
                      <a:pt x="37" y="611"/>
                    </a:cubicBezTo>
                    <a:cubicBezTo>
                      <a:pt x="39" y="612"/>
                      <a:pt x="42" y="612"/>
                      <a:pt x="44" y="612"/>
                    </a:cubicBezTo>
                    <a:cubicBezTo>
                      <a:pt x="60" y="612"/>
                      <a:pt x="74" y="596"/>
                      <a:pt x="79" y="581"/>
                    </a:cubicBezTo>
                    <a:cubicBezTo>
                      <a:pt x="134" y="399"/>
                      <a:pt x="176" y="218"/>
                      <a:pt x="194" y="31"/>
                    </a:cubicBezTo>
                    <a:cubicBezTo>
                      <a:pt x="194" y="25"/>
                      <a:pt x="194" y="19"/>
                      <a:pt x="188" y="13"/>
                    </a:cubicBezTo>
                    <a:cubicBezTo>
                      <a:pt x="182" y="0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09;p60"/>
              <p:cNvSpPr/>
              <p:nvPr/>
            </p:nvSpPr>
            <p:spPr>
              <a:xfrm>
                <a:off x="1865300" y="3460735"/>
                <a:ext cx="28151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597" extrusionOk="0">
                    <a:moveTo>
                      <a:pt x="172" y="1"/>
                    </a:moveTo>
                    <a:cubicBezTo>
                      <a:pt x="156" y="1"/>
                      <a:pt x="144" y="8"/>
                      <a:pt x="140" y="27"/>
                    </a:cubicBezTo>
                    <a:cubicBezTo>
                      <a:pt x="85" y="196"/>
                      <a:pt x="37" y="371"/>
                      <a:pt x="1" y="547"/>
                    </a:cubicBezTo>
                    <a:cubicBezTo>
                      <a:pt x="1" y="559"/>
                      <a:pt x="1" y="565"/>
                      <a:pt x="7" y="571"/>
                    </a:cubicBezTo>
                    <a:cubicBezTo>
                      <a:pt x="7" y="583"/>
                      <a:pt x="19" y="595"/>
                      <a:pt x="31" y="595"/>
                    </a:cubicBezTo>
                    <a:cubicBezTo>
                      <a:pt x="34" y="596"/>
                      <a:pt x="37" y="596"/>
                      <a:pt x="40" y="596"/>
                    </a:cubicBezTo>
                    <a:cubicBezTo>
                      <a:pt x="55" y="596"/>
                      <a:pt x="68" y="585"/>
                      <a:pt x="73" y="565"/>
                    </a:cubicBezTo>
                    <a:cubicBezTo>
                      <a:pt x="110" y="389"/>
                      <a:pt x="158" y="220"/>
                      <a:pt x="212" y="51"/>
                    </a:cubicBezTo>
                    <a:cubicBezTo>
                      <a:pt x="218" y="27"/>
                      <a:pt x="206" y="9"/>
                      <a:pt x="188" y="3"/>
                    </a:cubicBezTo>
                    <a:cubicBezTo>
                      <a:pt x="182" y="1"/>
                      <a:pt x="177" y="1"/>
                      <a:pt x="17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10;p60"/>
              <p:cNvSpPr/>
              <p:nvPr/>
            </p:nvSpPr>
            <p:spPr>
              <a:xfrm>
                <a:off x="1393158" y="3876574"/>
                <a:ext cx="43577" cy="33099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575" extrusionOk="0">
                    <a:moveTo>
                      <a:pt x="175" y="0"/>
                    </a:moveTo>
                    <a:cubicBezTo>
                      <a:pt x="48" y="91"/>
                      <a:pt x="0" y="248"/>
                      <a:pt x="30" y="466"/>
                    </a:cubicBezTo>
                    <a:cubicBezTo>
                      <a:pt x="61" y="744"/>
                      <a:pt x="103" y="1130"/>
                      <a:pt x="151" y="1517"/>
                    </a:cubicBezTo>
                    <a:cubicBezTo>
                      <a:pt x="193" y="1904"/>
                      <a:pt x="236" y="2296"/>
                      <a:pt x="272" y="2574"/>
                    </a:cubicBezTo>
                    <a:lnTo>
                      <a:pt x="338" y="2562"/>
                    </a:lnTo>
                    <a:cubicBezTo>
                      <a:pt x="308" y="2284"/>
                      <a:pt x="266" y="1898"/>
                      <a:pt x="218" y="1511"/>
                    </a:cubicBezTo>
                    <a:cubicBezTo>
                      <a:pt x="169" y="1124"/>
                      <a:pt x="133" y="738"/>
                      <a:pt x="97" y="460"/>
                    </a:cubicBezTo>
                    <a:cubicBezTo>
                      <a:pt x="73" y="272"/>
                      <a:pt x="109" y="139"/>
                      <a:pt x="206" y="67"/>
                    </a:cubicBezTo>
                    <a:lnTo>
                      <a:pt x="218" y="5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11;p60"/>
              <p:cNvSpPr/>
              <p:nvPr/>
            </p:nvSpPr>
            <p:spPr>
              <a:xfrm>
                <a:off x="1153938" y="3852536"/>
                <a:ext cx="231510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653" extrusionOk="0">
                    <a:moveTo>
                      <a:pt x="1801" y="0"/>
                    </a:moveTo>
                    <a:lnTo>
                      <a:pt x="1438" y="18"/>
                    </a:lnTo>
                    <a:cubicBezTo>
                      <a:pt x="949" y="36"/>
                      <a:pt x="471" y="42"/>
                      <a:pt x="0" y="48"/>
                    </a:cubicBezTo>
                    <a:cubicBezTo>
                      <a:pt x="30" y="391"/>
                      <a:pt x="418" y="653"/>
                      <a:pt x="893" y="653"/>
                    </a:cubicBezTo>
                    <a:cubicBezTo>
                      <a:pt x="903" y="653"/>
                      <a:pt x="914" y="653"/>
                      <a:pt x="925" y="653"/>
                    </a:cubicBezTo>
                    <a:cubicBezTo>
                      <a:pt x="1408" y="634"/>
                      <a:pt x="1783" y="351"/>
                      <a:pt x="1801" y="0"/>
                    </a:cubicBez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12;p60"/>
              <p:cNvSpPr/>
              <p:nvPr/>
            </p:nvSpPr>
            <p:spPr>
              <a:xfrm>
                <a:off x="1101878" y="4020285"/>
                <a:ext cx="685145" cy="269554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97" extrusionOk="0">
                    <a:moveTo>
                      <a:pt x="5136" y="0"/>
                    </a:moveTo>
                    <a:lnTo>
                      <a:pt x="4369" y="326"/>
                    </a:lnTo>
                    <a:lnTo>
                      <a:pt x="2919" y="949"/>
                    </a:lnTo>
                    <a:lnTo>
                      <a:pt x="1571" y="314"/>
                    </a:lnTo>
                    <a:lnTo>
                      <a:pt x="1082" y="91"/>
                    </a:lnTo>
                    <a:cubicBezTo>
                      <a:pt x="0" y="925"/>
                      <a:pt x="532" y="1299"/>
                      <a:pt x="743" y="1408"/>
                    </a:cubicBezTo>
                    <a:cubicBezTo>
                      <a:pt x="786" y="1426"/>
                      <a:pt x="822" y="1438"/>
                      <a:pt x="822" y="1438"/>
                    </a:cubicBezTo>
                    <a:lnTo>
                      <a:pt x="3160" y="2097"/>
                    </a:lnTo>
                    <a:lnTo>
                      <a:pt x="4749" y="1009"/>
                    </a:lnTo>
                    <a:lnTo>
                      <a:pt x="5330" y="604"/>
                    </a:lnTo>
                    <a:lnTo>
                      <a:pt x="5136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13;p60"/>
              <p:cNvSpPr/>
              <p:nvPr/>
            </p:nvSpPr>
            <p:spPr>
              <a:xfrm>
                <a:off x="1080925" y="3975552"/>
                <a:ext cx="319306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059" extrusionOk="0">
                    <a:moveTo>
                      <a:pt x="792" y="1"/>
                    </a:moveTo>
                    <a:cubicBezTo>
                      <a:pt x="209" y="1"/>
                      <a:pt x="0" y="1079"/>
                      <a:pt x="0" y="1079"/>
                    </a:cubicBezTo>
                    <a:lnTo>
                      <a:pt x="1299" y="2058"/>
                    </a:lnTo>
                    <a:lnTo>
                      <a:pt x="2483" y="765"/>
                    </a:lnTo>
                    <a:cubicBezTo>
                      <a:pt x="2483" y="765"/>
                      <a:pt x="1801" y="409"/>
                      <a:pt x="1033" y="58"/>
                    </a:cubicBezTo>
                    <a:cubicBezTo>
                      <a:pt x="946" y="18"/>
                      <a:pt x="866" y="1"/>
                      <a:pt x="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14;p60"/>
              <p:cNvSpPr/>
              <p:nvPr/>
            </p:nvSpPr>
            <p:spPr>
              <a:xfrm>
                <a:off x="1263457" y="4005503"/>
                <a:ext cx="117362" cy="8792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84" extrusionOk="0">
                    <a:moveTo>
                      <a:pt x="30" y="0"/>
                    </a:moveTo>
                    <a:lnTo>
                      <a:pt x="0" y="61"/>
                    </a:lnTo>
                    <a:cubicBezTo>
                      <a:pt x="326" y="212"/>
                      <a:pt x="616" y="423"/>
                      <a:pt x="864" y="683"/>
                    </a:cubicBezTo>
                    <a:lnTo>
                      <a:pt x="912" y="635"/>
                    </a:lnTo>
                    <a:cubicBezTo>
                      <a:pt x="659" y="369"/>
                      <a:pt x="363" y="151"/>
                      <a:pt x="30" y="0"/>
                    </a:cubicBezTo>
                    <a:close/>
                  </a:path>
                </a:pathLst>
              </a:custGeom>
              <a:solidFill>
                <a:srgbClr val="EBA1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15;p60"/>
              <p:cNvSpPr/>
              <p:nvPr/>
            </p:nvSpPr>
            <p:spPr>
              <a:xfrm>
                <a:off x="1706934" y="3912823"/>
                <a:ext cx="246806" cy="214023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665" extrusionOk="0">
                    <a:moveTo>
                      <a:pt x="732" y="1"/>
                    </a:moveTo>
                    <a:cubicBezTo>
                      <a:pt x="703" y="1"/>
                      <a:pt x="674" y="17"/>
                      <a:pt x="665" y="51"/>
                    </a:cubicBezTo>
                    <a:cubicBezTo>
                      <a:pt x="562" y="262"/>
                      <a:pt x="441" y="468"/>
                      <a:pt x="302" y="655"/>
                    </a:cubicBezTo>
                    <a:cubicBezTo>
                      <a:pt x="103" y="703"/>
                      <a:pt x="0" y="981"/>
                      <a:pt x="55" y="1181"/>
                    </a:cubicBezTo>
                    <a:cubicBezTo>
                      <a:pt x="103" y="1368"/>
                      <a:pt x="218" y="1531"/>
                      <a:pt x="381" y="1646"/>
                    </a:cubicBezTo>
                    <a:cubicBezTo>
                      <a:pt x="387" y="1644"/>
                      <a:pt x="394" y="1643"/>
                      <a:pt x="401" y="1643"/>
                    </a:cubicBezTo>
                    <a:cubicBezTo>
                      <a:pt x="438" y="1643"/>
                      <a:pt x="486" y="1665"/>
                      <a:pt x="522" y="1665"/>
                    </a:cubicBezTo>
                    <a:cubicBezTo>
                      <a:pt x="525" y="1665"/>
                      <a:pt x="529" y="1664"/>
                      <a:pt x="532" y="1664"/>
                    </a:cubicBezTo>
                    <a:cubicBezTo>
                      <a:pt x="973" y="1610"/>
                      <a:pt x="1408" y="1489"/>
                      <a:pt x="1819" y="1320"/>
                    </a:cubicBezTo>
                    <a:cubicBezTo>
                      <a:pt x="1861" y="1301"/>
                      <a:pt x="1897" y="1265"/>
                      <a:pt x="1903" y="1217"/>
                    </a:cubicBezTo>
                    <a:cubicBezTo>
                      <a:pt x="1919" y="1110"/>
                      <a:pt x="1809" y="1070"/>
                      <a:pt x="1708" y="1070"/>
                    </a:cubicBezTo>
                    <a:cubicBezTo>
                      <a:pt x="1694" y="1070"/>
                      <a:pt x="1681" y="1070"/>
                      <a:pt x="1668" y="1072"/>
                    </a:cubicBezTo>
                    <a:cubicBezTo>
                      <a:pt x="1559" y="1083"/>
                      <a:pt x="1399" y="1107"/>
                      <a:pt x="1251" y="1139"/>
                    </a:cubicBezTo>
                    <a:lnTo>
                      <a:pt x="1251" y="1139"/>
                    </a:lnTo>
                    <a:cubicBezTo>
                      <a:pt x="1400" y="1079"/>
                      <a:pt x="1538" y="995"/>
                      <a:pt x="1662" y="891"/>
                    </a:cubicBezTo>
                    <a:cubicBezTo>
                      <a:pt x="1704" y="860"/>
                      <a:pt x="1734" y="818"/>
                      <a:pt x="1758" y="770"/>
                    </a:cubicBezTo>
                    <a:cubicBezTo>
                      <a:pt x="1771" y="715"/>
                      <a:pt x="1746" y="661"/>
                      <a:pt x="1698" y="637"/>
                    </a:cubicBezTo>
                    <a:cubicBezTo>
                      <a:pt x="1687" y="635"/>
                      <a:pt x="1675" y="633"/>
                      <a:pt x="1663" y="633"/>
                    </a:cubicBezTo>
                    <a:cubicBezTo>
                      <a:pt x="1642" y="633"/>
                      <a:pt x="1621" y="637"/>
                      <a:pt x="1601" y="649"/>
                    </a:cubicBezTo>
                    <a:cubicBezTo>
                      <a:pt x="1479" y="690"/>
                      <a:pt x="1317" y="728"/>
                      <a:pt x="1170" y="767"/>
                    </a:cubicBezTo>
                    <a:lnTo>
                      <a:pt x="1170" y="767"/>
                    </a:lnTo>
                    <a:cubicBezTo>
                      <a:pt x="1366" y="695"/>
                      <a:pt x="1541" y="576"/>
                      <a:pt x="1595" y="371"/>
                    </a:cubicBezTo>
                    <a:cubicBezTo>
                      <a:pt x="1613" y="317"/>
                      <a:pt x="1589" y="250"/>
                      <a:pt x="1541" y="220"/>
                    </a:cubicBezTo>
                    <a:cubicBezTo>
                      <a:pt x="1527" y="214"/>
                      <a:pt x="1514" y="211"/>
                      <a:pt x="1501" y="211"/>
                    </a:cubicBezTo>
                    <a:cubicBezTo>
                      <a:pt x="1465" y="211"/>
                      <a:pt x="1433" y="232"/>
                      <a:pt x="1402" y="250"/>
                    </a:cubicBezTo>
                    <a:cubicBezTo>
                      <a:pt x="1209" y="377"/>
                      <a:pt x="997" y="468"/>
                      <a:pt x="774" y="534"/>
                    </a:cubicBezTo>
                    <a:cubicBezTo>
                      <a:pt x="852" y="383"/>
                      <a:pt x="864" y="208"/>
                      <a:pt x="804" y="51"/>
                    </a:cubicBezTo>
                    <a:cubicBezTo>
                      <a:pt x="792" y="17"/>
                      <a:pt x="761" y="1"/>
                      <a:pt x="7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16;p60"/>
              <p:cNvSpPr/>
              <p:nvPr/>
            </p:nvSpPr>
            <p:spPr>
              <a:xfrm>
                <a:off x="1827508" y="3998176"/>
                <a:ext cx="59645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97" extrusionOk="0">
                    <a:moveTo>
                      <a:pt x="434" y="1"/>
                    </a:moveTo>
                    <a:cubicBezTo>
                      <a:pt x="430" y="1"/>
                      <a:pt x="426" y="1"/>
                      <a:pt x="422" y="3"/>
                    </a:cubicBezTo>
                    <a:cubicBezTo>
                      <a:pt x="295" y="63"/>
                      <a:pt x="168" y="112"/>
                      <a:pt x="29" y="142"/>
                    </a:cubicBezTo>
                    <a:cubicBezTo>
                      <a:pt x="0" y="153"/>
                      <a:pt x="10" y="197"/>
                      <a:pt x="41" y="197"/>
                    </a:cubicBezTo>
                    <a:cubicBezTo>
                      <a:pt x="43" y="197"/>
                      <a:pt x="45" y="197"/>
                      <a:pt x="47" y="196"/>
                    </a:cubicBezTo>
                    <a:cubicBezTo>
                      <a:pt x="180" y="160"/>
                      <a:pt x="319" y="112"/>
                      <a:pt x="446" y="57"/>
                    </a:cubicBezTo>
                    <a:cubicBezTo>
                      <a:pt x="452" y="51"/>
                      <a:pt x="458" y="51"/>
                      <a:pt x="458" y="45"/>
                    </a:cubicBezTo>
                    <a:cubicBezTo>
                      <a:pt x="464" y="39"/>
                      <a:pt x="464" y="27"/>
                      <a:pt x="458" y="21"/>
                    </a:cubicBezTo>
                    <a:cubicBezTo>
                      <a:pt x="453" y="8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17;p60"/>
              <p:cNvSpPr/>
              <p:nvPr/>
            </p:nvSpPr>
            <p:spPr>
              <a:xfrm>
                <a:off x="1833549" y="4051136"/>
                <a:ext cx="55274" cy="221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2" extrusionOk="0">
                    <a:moveTo>
                      <a:pt x="400" y="0"/>
                    </a:moveTo>
                    <a:cubicBezTo>
                      <a:pt x="397" y="0"/>
                      <a:pt x="395" y="1"/>
                      <a:pt x="393" y="2"/>
                    </a:cubicBezTo>
                    <a:cubicBezTo>
                      <a:pt x="272" y="50"/>
                      <a:pt x="151" y="86"/>
                      <a:pt x="24" y="117"/>
                    </a:cubicBezTo>
                    <a:cubicBezTo>
                      <a:pt x="6" y="123"/>
                      <a:pt x="0" y="135"/>
                      <a:pt x="0" y="153"/>
                    </a:cubicBezTo>
                    <a:cubicBezTo>
                      <a:pt x="6" y="165"/>
                      <a:pt x="24" y="171"/>
                      <a:pt x="36" y="171"/>
                    </a:cubicBezTo>
                    <a:cubicBezTo>
                      <a:pt x="163" y="141"/>
                      <a:pt x="290" y="99"/>
                      <a:pt x="417" y="56"/>
                    </a:cubicBezTo>
                    <a:cubicBezTo>
                      <a:pt x="417" y="50"/>
                      <a:pt x="423" y="50"/>
                      <a:pt x="429" y="44"/>
                    </a:cubicBezTo>
                    <a:cubicBezTo>
                      <a:pt x="429" y="38"/>
                      <a:pt x="429" y="26"/>
                      <a:pt x="429" y="20"/>
                    </a:cubicBezTo>
                    <a:cubicBezTo>
                      <a:pt x="424" y="10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18;p60"/>
              <p:cNvSpPr/>
              <p:nvPr/>
            </p:nvSpPr>
            <p:spPr>
              <a:xfrm>
                <a:off x="1195072" y="3742245"/>
                <a:ext cx="192689" cy="12738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991" extrusionOk="0">
                    <a:moveTo>
                      <a:pt x="1499" y="0"/>
                    </a:moveTo>
                    <a:lnTo>
                      <a:pt x="1318" y="36"/>
                    </a:lnTo>
                    <a:cubicBezTo>
                      <a:pt x="915" y="121"/>
                      <a:pt x="497" y="164"/>
                      <a:pt x="83" y="164"/>
                    </a:cubicBezTo>
                    <a:cubicBezTo>
                      <a:pt x="55" y="164"/>
                      <a:pt x="28" y="164"/>
                      <a:pt x="0" y="163"/>
                    </a:cubicBezTo>
                    <a:lnTo>
                      <a:pt x="0" y="163"/>
                    </a:lnTo>
                    <a:cubicBezTo>
                      <a:pt x="339" y="864"/>
                      <a:pt x="895" y="991"/>
                      <a:pt x="1245" y="991"/>
                    </a:cubicBezTo>
                    <a:cubicBezTo>
                      <a:pt x="1324" y="683"/>
                      <a:pt x="1444" y="236"/>
                      <a:pt x="1499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19;p60"/>
              <p:cNvSpPr/>
              <p:nvPr/>
            </p:nvSpPr>
            <p:spPr>
              <a:xfrm>
                <a:off x="891966" y="4592690"/>
                <a:ext cx="216984" cy="2063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05" extrusionOk="0">
                    <a:moveTo>
                      <a:pt x="1102" y="0"/>
                    </a:moveTo>
                    <a:cubicBezTo>
                      <a:pt x="830" y="321"/>
                      <a:pt x="588" y="653"/>
                      <a:pt x="358" y="1003"/>
                    </a:cubicBezTo>
                    <a:cubicBezTo>
                      <a:pt x="0" y="1550"/>
                      <a:pt x="107" y="1605"/>
                      <a:pt x="164" y="1605"/>
                    </a:cubicBezTo>
                    <a:cubicBezTo>
                      <a:pt x="178" y="1605"/>
                      <a:pt x="189" y="1601"/>
                      <a:pt x="189" y="1601"/>
                    </a:cubicBezTo>
                    <a:lnTo>
                      <a:pt x="1386" y="979"/>
                    </a:lnTo>
                    <a:lnTo>
                      <a:pt x="1688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20;p60"/>
              <p:cNvSpPr/>
              <p:nvPr/>
            </p:nvSpPr>
            <p:spPr>
              <a:xfrm>
                <a:off x="770106" y="454680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1"/>
                    </a:moveTo>
                    <a:lnTo>
                      <a:pt x="19" y="2393"/>
                    </a:lnTo>
                    <a:cubicBezTo>
                      <a:pt x="1" y="2398"/>
                      <a:pt x="314" y="2535"/>
                      <a:pt x="529" y="2535"/>
                    </a:cubicBezTo>
                    <a:cubicBezTo>
                      <a:pt x="593" y="2535"/>
                      <a:pt x="649" y="2522"/>
                      <a:pt x="684" y="2490"/>
                    </a:cubicBezTo>
                    <a:cubicBezTo>
                      <a:pt x="684" y="2490"/>
                      <a:pt x="1759" y="1919"/>
                      <a:pt x="1989" y="1919"/>
                    </a:cubicBezTo>
                    <a:cubicBezTo>
                      <a:pt x="2006" y="1919"/>
                      <a:pt x="2018" y="1922"/>
                      <a:pt x="2025" y="1928"/>
                    </a:cubicBezTo>
                    <a:lnTo>
                      <a:pt x="2243" y="1415"/>
                    </a:lnTo>
                    <a:lnTo>
                      <a:pt x="1530" y="1439"/>
                    </a:lnTo>
                    <a:lnTo>
                      <a:pt x="1530" y="1439"/>
                    </a:lnTo>
                    <a:lnTo>
                      <a:pt x="2388" y="539"/>
                    </a:lnTo>
                    <a:lnTo>
                      <a:pt x="2249" y="454"/>
                    </a:lnTo>
                    <a:lnTo>
                      <a:pt x="1639" y="67"/>
                    </a:lnTo>
                    <a:lnTo>
                      <a:pt x="1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21;p60"/>
              <p:cNvSpPr/>
              <p:nvPr/>
            </p:nvSpPr>
            <p:spPr>
              <a:xfrm>
                <a:off x="909962" y="4782292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79" y="543"/>
                    </a:cubicBezTo>
                    <a:cubicBezTo>
                      <a:pt x="152" y="374"/>
                      <a:pt x="152" y="187"/>
                      <a:pt x="79" y="24"/>
                    </a:cubicBezTo>
                    <a:cubicBezTo>
                      <a:pt x="71" y="11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22;p60"/>
              <p:cNvSpPr/>
              <p:nvPr/>
            </p:nvSpPr>
            <p:spPr>
              <a:xfrm>
                <a:off x="939527" y="4767510"/>
                <a:ext cx="19539" cy="732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70" extrusionOk="0">
                    <a:moveTo>
                      <a:pt x="41" y="1"/>
                    </a:moveTo>
                    <a:cubicBezTo>
                      <a:pt x="35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6" y="18"/>
                    </a:cubicBezTo>
                    <a:cubicBezTo>
                      <a:pt x="0" y="30"/>
                      <a:pt x="0" y="48"/>
                      <a:pt x="6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0" y="531"/>
                      <a:pt x="13" y="556"/>
                      <a:pt x="31" y="568"/>
                    </a:cubicBezTo>
                    <a:cubicBezTo>
                      <a:pt x="34" y="569"/>
                      <a:pt x="37" y="569"/>
                      <a:pt x="41" y="569"/>
                    </a:cubicBezTo>
                    <a:cubicBezTo>
                      <a:pt x="57" y="569"/>
                      <a:pt x="74" y="558"/>
                      <a:pt x="79" y="544"/>
                    </a:cubicBezTo>
                    <a:cubicBezTo>
                      <a:pt x="151" y="380"/>
                      <a:pt x="151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23;p60"/>
              <p:cNvSpPr/>
              <p:nvPr/>
            </p:nvSpPr>
            <p:spPr>
              <a:xfrm>
                <a:off x="966264" y="4756969"/>
                <a:ext cx="19924" cy="7275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6" extrusionOk="0">
                    <a:moveTo>
                      <a:pt x="42" y="1"/>
                    </a:moveTo>
                    <a:cubicBezTo>
                      <a:pt x="38" y="1"/>
                      <a:pt x="33" y="2"/>
                      <a:pt x="28" y="3"/>
                    </a:cubicBezTo>
                    <a:cubicBezTo>
                      <a:pt x="22" y="3"/>
                      <a:pt x="16" y="9"/>
                      <a:pt x="10" y="15"/>
                    </a:cubicBezTo>
                    <a:cubicBezTo>
                      <a:pt x="4" y="27"/>
                      <a:pt x="4" y="39"/>
                      <a:pt x="10" y="52"/>
                    </a:cubicBezTo>
                    <a:cubicBezTo>
                      <a:pt x="76" y="197"/>
                      <a:pt x="76" y="366"/>
                      <a:pt x="16" y="511"/>
                    </a:cubicBezTo>
                    <a:cubicBezTo>
                      <a:pt x="0" y="542"/>
                      <a:pt x="25" y="565"/>
                      <a:pt x="49" y="565"/>
                    </a:cubicBezTo>
                    <a:cubicBezTo>
                      <a:pt x="63" y="565"/>
                      <a:pt x="76" y="558"/>
                      <a:pt x="82" y="541"/>
                    </a:cubicBezTo>
                    <a:cubicBezTo>
                      <a:pt x="155" y="378"/>
                      <a:pt x="155" y="184"/>
                      <a:pt x="76" y="21"/>
                    </a:cubicBezTo>
                    <a:cubicBezTo>
                      <a:pt x="72" y="8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24;p60"/>
              <p:cNvSpPr/>
              <p:nvPr/>
            </p:nvSpPr>
            <p:spPr>
              <a:xfrm>
                <a:off x="791959" y="4554513"/>
                <a:ext cx="203615" cy="31557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455" extrusionOk="0">
                    <a:moveTo>
                      <a:pt x="1539" y="1"/>
                    </a:moveTo>
                    <a:cubicBezTo>
                      <a:pt x="1526" y="1"/>
                      <a:pt x="1515" y="8"/>
                      <a:pt x="1511" y="19"/>
                    </a:cubicBezTo>
                    <a:lnTo>
                      <a:pt x="12" y="2400"/>
                    </a:lnTo>
                    <a:cubicBezTo>
                      <a:pt x="0" y="2412"/>
                      <a:pt x="6" y="2436"/>
                      <a:pt x="25" y="2448"/>
                    </a:cubicBezTo>
                    <a:cubicBezTo>
                      <a:pt x="31" y="2453"/>
                      <a:pt x="38" y="2455"/>
                      <a:pt x="45" y="2455"/>
                    </a:cubicBezTo>
                    <a:cubicBezTo>
                      <a:pt x="58" y="2455"/>
                      <a:pt x="71" y="2448"/>
                      <a:pt x="79" y="2436"/>
                    </a:cubicBezTo>
                    <a:lnTo>
                      <a:pt x="1571" y="62"/>
                    </a:lnTo>
                    <a:cubicBezTo>
                      <a:pt x="1583" y="43"/>
                      <a:pt x="1577" y="19"/>
                      <a:pt x="1559" y="7"/>
                    </a:cubicBezTo>
                    <a:cubicBezTo>
                      <a:pt x="1553" y="3"/>
                      <a:pt x="1546" y="1"/>
                      <a:pt x="1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25;p60"/>
              <p:cNvSpPr/>
              <p:nvPr/>
            </p:nvSpPr>
            <p:spPr>
              <a:xfrm>
                <a:off x="458002" y="2751688"/>
                <a:ext cx="523564" cy="50568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934" extrusionOk="0">
                    <a:moveTo>
                      <a:pt x="1480" y="1"/>
                    </a:moveTo>
                    <a:cubicBezTo>
                      <a:pt x="1222" y="1"/>
                      <a:pt x="965" y="100"/>
                      <a:pt x="798" y="298"/>
                    </a:cubicBezTo>
                    <a:cubicBezTo>
                      <a:pt x="680" y="434"/>
                      <a:pt x="621" y="622"/>
                      <a:pt x="636" y="799"/>
                    </a:cubicBezTo>
                    <a:lnTo>
                      <a:pt x="636" y="799"/>
                    </a:lnTo>
                    <a:cubicBezTo>
                      <a:pt x="635" y="799"/>
                      <a:pt x="635" y="800"/>
                      <a:pt x="635" y="800"/>
                    </a:cubicBezTo>
                    <a:cubicBezTo>
                      <a:pt x="284" y="987"/>
                      <a:pt x="0" y="1507"/>
                      <a:pt x="163" y="1984"/>
                    </a:cubicBezTo>
                    <a:cubicBezTo>
                      <a:pt x="333" y="2467"/>
                      <a:pt x="834" y="2606"/>
                      <a:pt x="882" y="2619"/>
                    </a:cubicBezTo>
                    <a:cubicBezTo>
                      <a:pt x="665" y="2987"/>
                      <a:pt x="701" y="3428"/>
                      <a:pt x="949" y="3694"/>
                    </a:cubicBezTo>
                    <a:cubicBezTo>
                      <a:pt x="1132" y="3889"/>
                      <a:pt x="1379" y="3934"/>
                      <a:pt x="1566" y="3934"/>
                    </a:cubicBezTo>
                    <a:cubicBezTo>
                      <a:pt x="1688" y="3934"/>
                      <a:pt x="1785" y="3915"/>
                      <a:pt x="1825" y="3906"/>
                    </a:cubicBezTo>
                    <a:cubicBezTo>
                      <a:pt x="1934" y="3881"/>
                      <a:pt x="2036" y="3839"/>
                      <a:pt x="2127" y="3779"/>
                    </a:cubicBezTo>
                    <a:cubicBezTo>
                      <a:pt x="2153" y="3763"/>
                      <a:pt x="2192" y="3736"/>
                      <a:pt x="2233" y="3703"/>
                    </a:cubicBezTo>
                    <a:lnTo>
                      <a:pt x="2233" y="3703"/>
                    </a:lnTo>
                    <a:cubicBezTo>
                      <a:pt x="2335" y="3739"/>
                      <a:pt x="2463" y="3758"/>
                      <a:pt x="2601" y="3758"/>
                    </a:cubicBezTo>
                    <a:cubicBezTo>
                      <a:pt x="2913" y="3758"/>
                      <a:pt x="3279" y="3659"/>
                      <a:pt x="3535" y="3422"/>
                    </a:cubicBezTo>
                    <a:cubicBezTo>
                      <a:pt x="4073" y="2927"/>
                      <a:pt x="4036" y="1893"/>
                      <a:pt x="3680" y="1694"/>
                    </a:cubicBezTo>
                    <a:cubicBezTo>
                      <a:pt x="3655" y="1683"/>
                      <a:pt x="3629" y="1674"/>
                      <a:pt x="3603" y="1667"/>
                    </a:cubicBezTo>
                    <a:lnTo>
                      <a:pt x="3603" y="1667"/>
                    </a:lnTo>
                    <a:cubicBezTo>
                      <a:pt x="3801" y="1588"/>
                      <a:pt x="3964" y="1400"/>
                      <a:pt x="4000" y="1193"/>
                    </a:cubicBezTo>
                    <a:cubicBezTo>
                      <a:pt x="4055" y="866"/>
                      <a:pt x="3861" y="534"/>
                      <a:pt x="3577" y="377"/>
                    </a:cubicBezTo>
                    <a:cubicBezTo>
                      <a:pt x="3411" y="292"/>
                      <a:pt x="3230" y="249"/>
                      <a:pt x="3048" y="249"/>
                    </a:cubicBezTo>
                    <a:cubicBezTo>
                      <a:pt x="2906" y="249"/>
                      <a:pt x="2764" y="275"/>
                      <a:pt x="2629" y="329"/>
                    </a:cubicBezTo>
                    <a:cubicBezTo>
                      <a:pt x="2572" y="347"/>
                      <a:pt x="2515" y="372"/>
                      <a:pt x="2462" y="403"/>
                    </a:cubicBezTo>
                    <a:lnTo>
                      <a:pt x="2462" y="403"/>
                    </a:lnTo>
                    <a:cubicBezTo>
                      <a:pt x="2446" y="389"/>
                      <a:pt x="2429" y="377"/>
                      <a:pt x="2411" y="365"/>
                    </a:cubicBezTo>
                    <a:cubicBezTo>
                      <a:pt x="2175" y="171"/>
                      <a:pt x="1897" y="51"/>
                      <a:pt x="1601" y="8"/>
                    </a:cubicBezTo>
                    <a:cubicBezTo>
                      <a:pt x="1561" y="3"/>
                      <a:pt x="1520" y="1"/>
                      <a:pt x="1480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26;p60"/>
              <p:cNvSpPr/>
              <p:nvPr/>
            </p:nvSpPr>
            <p:spPr>
              <a:xfrm>
                <a:off x="747611" y="2887816"/>
                <a:ext cx="223925" cy="35040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726" fill="none" extrusionOk="0">
                    <a:moveTo>
                      <a:pt x="1" y="2726"/>
                    </a:moveTo>
                    <a:cubicBezTo>
                      <a:pt x="974" y="2140"/>
                      <a:pt x="1620" y="1131"/>
                      <a:pt x="174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1927;p60"/>
            <p:cNvGrpSpPr/>
            <p:nvPr/>
          </p:nvGrpSpPr>
          <p:grpSpPr>
            <a:xfrm>
              <a:off x="2043976" y="3775410"/>
              <a:ext cx="317763" cy="297062"/>
              <a:chOff x="2043976" y="3775410"/>
              <a:chExt cx="317763" cy="297062"/>
            </a:xfrm>
          </p:grpSpPr>
          <p:sp>
            <p:nvSpPr>
              <p:cNvPr id="132" name="Google Shape;1928;p60"/>
              <p:cNvSpPr/>
              <p:nvPr/>
            </p:nvSpPr>
            <p:spPr>
              <a:xfrm>
                <a:off x="2118531" y="3898297"/>
                <a:ext cx="24166" cy="264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06" extrusionOk="0">
                    <a:moveTo>
                      <a:pt x="97" y="1"/>
                    </a:moveTo>
                    <a:lnTo>
                      <a:pt x="67" y="7"/>
                    </a:lnTo>
                    <a:cubicBezTo>
                      <a:pt x="55" y="7"/>
                      <a:pt x="37" y="19"/>
                      <a:pt x="31" y="31"/>
                    </a:cubicBezTo>
                    <a:lnTo>
                      <a:pt x="13" y="49"/>
                    </a:lnTo>
                    <a:cubicBezTo>
                      <a:pt x="7" y="61"/>
                      <a:pt x="1" y="79"/>
                      <a:pt x="1" y="97"/>
                    </a:cubicBezTo>
                    <a:lnTo>
                      <a:pt x="1" y="109"/>
                    </a:lnTo>
                    <a:cubicBezTo>
                      <a:pt x="1" y="140"/>
                      <a:pt x="13" y="158"/>
                      <a:pt x="31" y="182"/>
                    </a:cubicBezTo>
                    <a:cubicBezTo>
                      <a:pt x="37" y="188"/>
                      <a:pt x="49" y="194"/>
                      <a:pt x="61" y="200"/>
                    </a:cubicBezTo>
                    <a:cubicBezTo>
                      <a:pt x="67" y="206"/>
                      <a:pt x="79" y="206"/>
                      <a:pt x="97" y="206"/>
                    </a:cubicBezTo>
                    <a:lnTo>
                      <a:pt x="121" y="206"/>
                    </a:lnTo>
                    <a:cubicBezTo>
                      <a:pt x="133" y="200"/>
                      <a:pt x="152" y="194"/>
                      <a:pt x="164" y="182"/>
                    </a:cubicBezTo>
                    <a:lnTo>
                      <a:pt x="176" y="164"/>
                    </a:lnTo>
                    <a:cubicBezTo>
                      <a:pt x="182" y="146"/>
                      <a:pt x="188" y="133"/>
                      <a:pt x="188" y="115"/>
                    </a:cubicBezTo>
                    <a:lnTo>
                      <a:pt x="188" y="97"/>
                    </a:lnTo>
                    <a:cubicBezTo>
                      <a:pt x="188" y="85"/>
                      <a:pt x="188" y="67"/>
                      <a:pt x="182" y="61"/>
                    </a:cubicBezTo>
                    <a:cubicBezTo>
                      <a:pt x="176" y="49"/>
                      <a:pt x="170" y="37"/>
                      <a:pt x="164" y="31"/>
                    </a:cubicBezTo>
                    <a:cubicBezTo>
                      <a:pt x="146" y="13"/>
                      <a:pt x="12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29;p60"/>
              <p:cNvSpPr/>
              <p:nvPr/>
            </p:nvSpPr>
            <p:spPr>
              <a:xfrm>
                <a:off x="2230364" y="3867961"/>
                <a:ext cx="27380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9" extrusionOk="0">
                    <a:moveTo>
                      <a:pt x="97" y="1"/>
                    </a:moveTo>
                    <a:cubicBezTo>
                      <a:pt x="85" y="1"/>
                      <a:pt x="73" y="1"/>
                      <a:pt x="61" y="7"/>
                    </a:cubicBezTo>
                    <a:cubicBezTo>
                      <a:pt x="37" y="19"/>
                      <a:pt x="19" y="37"/>
                      <a:pt x="13" y="61"/>
                    </a:cubicBezTo>
                    <a:cubicBezTo>
                      <a:pt x="7" y="67"/>
                      <a:pt x="1" y="85"/>
                      <a:pt x="7" y="98"/>
                    </a:cubicBezTo>
                    <a:lnTo>
                      <a:pt x="7" y="122"/>
                    </a:lnTo>
                    <a:cubicBezTo>
                      <a:pt x="7" y="134"/>
                      <a:pt x="19" y="152"/>
                      <a:pt x="31" y="164"/>
                    </a:cubicBezTo>
                    <a:lnTo>
                      <a:pt x="49" y="176"/>
                    </a:lnTo>
                    <a:cubicBezTo>
                      <a:pt x="61" y="188"/>
                      <a:pt x="79" y="188"/>
                      <a:pt x="97" y="188"/>
                    </a:cubicBezTo>
                    <a:lnTo>
                      <a:pt x="115" y="188"/>
                    </a:lnTo>
                    <a:cubicBezTo>
                      <a:pt x="128" y="188"/>
                      <a:pt x="140" y="188"/>
                      <a:pt x="152" y="182"/>
                    </a:cubicBezTo>
                    <a:cubicBezTo>
                      <a:pt x="176" y="170"/>
                      <a:pt x="194" y="152"/>
                      <a:pt x="200" y="134"/>
                    </a:cubicBezTo>
                    <a:cubicBezTo>
                      <a:pt x="206" y="122"/>
                      <a:pt x="212" y="110"/>
                      <a:pt x="212" y="98"/>
                    </a:cubicBezTo>
                    <a:lnTo>
                      <a:pt x="212" y="67"/>
                    </a:lnTo>
                    <a:cubicBezTo>
                      <a:pt x="206" y="55"/>
                      <a:pt x="200" y="37"/>
                      <a:pt x="188" y="31"/>
                    </a:cubicBezTo>
                    <a:lnTo>
                      <a:pt x="170" y="13"/>
                    </a:lnTo>
                    <a:cubicBezTo>
                      <a:pt x="152" y="7"/>
                      <a:pt x="134" y="1"/>
                      <a:pt x="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30;p60"/>
              <p:cNvSpPr/>
              <p:nvPr/>
            </p:nvSpPr>
            <p:spPr>
              <a:xfrm>
                <a:off x="2142700" y="3928250"/>
                <a:ext cx="111824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415" extrusionOk="0">
                    <a:moveTo>
                      <a:pt x="804" y="0"/>
                    </a:moveTo>
                    <a:cubicBezTo>
                      <a:pt x="780" y="0"/>
                      <a:pt x="756" y="9"/>
                      <a:pt x="738" y="27"/>
                    </a:cubicBezTo>
                    <a:cubicBezTo>
                      <a:pt x="665" y="118"/>
                      <a:pt x="569" y="184"/>
                      <a:pt x="460" y="209"/>
                    </a:cubicBezTo>
                    <a:cubicBezTo>
                      <a:pt x="442" y="215"/>
                      <a:pt x="430" y="215"/>
                      <a:pt x="411" y="221"/>
                    </a:cubicBezTo>
                    <a:lnTo>
                      <a:pt x="381" y="221"/>
                    </a:lnTo>
                    <a:cubicBezTo>
                      <a:pt x="366" y="224"/>
                      <a:pt x="353" y="225"/>
                      <a:pt x="339" y="225"/>
                    </a:cubicBezTo>
                    <a:cubicBezTo>
                      <a:pt x="325" y="225"/>
                      <a:pt x="312" y="224"/>
                      <a:pt x="297" y="221"/>
                    </a:cubicBezTo>
                    <a:cubicBezTo>
                      <a:pt x="236" y="221"/>
                      <a:pt x="182" y="209"/>
                      <a:pt x="128" y="184"/>
                    </a:cubicBezTo>
                    <a:cubicBezTo>
                      <a:pt x="120" y="183"/>
                      <a:pt x="113" y="182"/>
                      <a:pt x="106" y="182"/>
                    </a:cubicBezTo>
                    <a:cubicBezTo>
                      <a:pt x="64" y="182"/>
                      <a:pt x="23" y="210"/>
                      <a:pt x="13" y="251"/>
                    </a:cubicBezTo>
                    <a:cubicBezTo>
                      <a:pt x="1" y="299"/>
                      <a:pt x="25" y="354"/>
                      <a:pt x="73" y="366"/>
                    </a:cubicBezTo>
                    <a:lnTo>
                      <a:pt x="79" y="372"/>
                    </a:lnTo>
                    <a:cubicBezTo>
                      <a:pt x="158" y="401"/>
                      <a:pt x="240" y="415"/>
                      <a:pt x="322" y="415"/>
                    </a:cubicBezTo>
                    <a:cubicBezTo>
                      <a:pt x="528" y="415"/>
                      <a:pt x="732" y="325"/>
                      <a:pt x="871" y="160"/>
                    </a:cubicBezTo>
                    <a:cubicBezTo>
                      <a:pt x="907" y="124"/>
                      <a:pt x="907" y="64"/>
                      <a:pt x="871" y="27"/>
                    </a:cubicBezTo>
                    <a:cubicBezTo>
                      <a:pt x="853" y="9"/>
                      <a:pt x="828" y="0"/>
                      <a:pt x="8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31;p60"/>
              <p:cNvSpPr/>
              <p:nvPr/>
            </p:nvSpPr>
            <p:spPr>
              <a:xfrm>
                <a:off x="2043976" y="3775410"/>
                <a:ext cx="317763" cy="29706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311" extrusionOk="0">
                    <a:moveTo>
                      <a:pt x="886" y="1"/>
                    </a:moveTo>
                    <a:cubicBezTo>
                      <a:pt x="871" y="1"/>
                      <a:pt x="856" y="5"/>
                      <a:pt x="840" y="14"/>
                    </a:cubicBezTo>
                    <a:lnTo>
                      <a:pt x="840" y="20"/>
                    </a:lnTo>
                    <a:cubicBezTo>
                      <a:pt x="442" y="280"/>
                      <a:pt x="97" y="673"/>
                      <a:pt x="49" y="1156"/>
                    </a:cubicBezTo>
                    <a:cubicBezTo>
                      <a:pt x="1" y="1603"/>
                      <a:pt x="224" y="2056"/>
                      <a:pt x="653" y="2225"/>
                    </a:cubicBezTo>
                    <a:cubicBezTo>
                      <a:pt x="794" y="2283"/>
                      <a:pt x="944" y="2310"/>
                      <a:pt x="1095" y="2310"/>
                    </a:cubicBezTo>
                    <a:cubicBezTo>
                      <a:pt x="1416" y="2310"/>
                      <a:pt x="1740" y="2187"/>
                      <a:pt x="1982" y="1978"/>
                    </a:cubicBezTo>
                    <a:cubicBezTo>
                      <a:pt x="2339" y="1670"/>
                      <a:pt x="2472" y="1168"/>
                      <a:pt x="2309" y="721"/>
                    </a:cubicBezTo>
                    <a:cubicBezTo>
                      <a:pt x="2162" y="351"/>
                      <a:pt x="1787" y="100"/>
                      <a:pt x="1402" y="100"/>
                    </a:cubicBezTo>
                    <a:cubicBezTo>
                      <a:pt x="1297" y="100"/>
                      <a:pt x="1191" y="119"/>
                      <a:pt x="1088" y="159"/>
                    </a:cubicBezTo>
                    <a:cubicBezTo>
                      <a:pt x="986" y="196"/>
                      <a:pt x="1013" y="348"/>
                      <a:pt x="1100" y="348"/>
                    </a:cubicBezTo>
                    <a:cubicBezTo>
                      <a:pt x="1111" y="348"/>
                      <a:pt x="1123" y="346"/>
                      <a:pt x="1136" y="340"/>
                    </a:cubicBezTo>
                    <a:cubicBezTo>
                      <a:pt x="1225" y="309"/>
                      <a:pt x="1315" y="294"/>
                      <a:pt x="1404" y="294"/>
                    </a:cubicBezTo>
                    <a:cubicBezTo>
                      <a:pt x="1675" y="294"/>
                      <a:pt x="1934" y="433"/>
                      <a:pt x="2079" y="679"/>
                    </a:cubicBezTo>
                    <a:cubicBezTo>
                      <a:pt x="2266" y="1035"/>
                      <a:pt x="2206" y="1476"/>
                      <a:pt x="1928" y="1766"/>
                    </a:cubicBezTo>
                    <a:cubicBezTo>
                      <a:pt x="1710" y="1994"/>
                      <a:pt x="1409" y="2121"/>
                      <a:pt x="1100" y="2121"/>
                    </a:cubicBezTo>
                    <a:cubicBezTo>
                      <a:pt x="1015" y="2121"/>
                      <a:pt x="930" y="2112"/>
                      <a:pt x="846" y="2092"/>
                    </a:cubicBezTo>
                    <a:cubicBezTo>
                      <a:pt x="454" y="1996"/>
                      <a:pt x="230" y="1657"/>
                      <a:pt x="230" y="1265"/>
                    </a:cubicBezTo>
                    <a:cubicBezTo>
                      <a:pt x="236" y="799"/>
                      <a:pt x="562" y="419"/>
                      <a:pt x="937" y="183"/>
                    </a:cubicBezTo>
                    <a:cubicBezTo>
                      <a:pt x="1024" y="127"/>
                      <a:pt x="968" y="1"/>
                      <a:pt x="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14" name="Picture 213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17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" y="0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194" y="-45445"/>
            <a:ext cx="8991832" cy="6946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6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Draw and write. Say 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3" b="100000" l="9959" r="91079">
                        <a14:foregroundMark x1="28423" y1="5761" x2="28423" y2="30428"/>
                        <a14:foregroundMark x1="17220" y1="35451" x2="25726" y2="40473"/>
                        <a14:foregroundMark x1="16390" y1="39734" x2="16598" y2="46086"/>
                        <a14:foregroundMark x1="17012" y1="46381" x2="24896" y2="52290"/>
                        <a14:foregroundMark x1="22822" y1="56278" x2="29668" y2="92171"/>
                        <a14:foregroundMark x1="44606" y1="78730" x2="46058" y2="92319"/>
                        <a14:foregroundMark x1="46888" y1="92319" x2="57261" y2="93796"/>
                        <a14:foregroundMark x1="32573" y1="54357" x2="62241" y2="80059"/>
                        <a14:foregroundMark x1="76971" y1="31758" x2="73444" y2="77400"/>
                        <a14:foregroundMark x1="25519" y1="57607" x2="48340" y2="73855"/>
                        <a14:foregroundMark x1="69502" y1="60414" x2="50207" y2="68390"/>
                        <a14:foregroundMark x1="70539" y1="69424" x2="66805" y2="78434"/>
                        <a14:foregroundMark x1="76971" y1="71049" x2="47925" y2="68390"/>
                        <a14:foregroundMark x1="76349" y1="30576" x2="25519" y2="28951"/>
                        <a14:foregroundMark x1="29668" y1="31167" x2="18465" y2="36189"/>
                        <a14:foregroundMark x1="25726" y1="33678" x2="28216" y2="51256"/>
                        <a14:foregroundMark x1="44606" y1="58789" x2="61203" y2="64254"/>
                        <a14:foregroundMark x1="26556" y1="78434" x2="58714" y2="77105"/>
                        <a14:foregroundMark x1="24896" y1="94830" x2="37137" y2="95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0620" y="414716"/>
            <a:ext cx="3422537" cy="48071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9006" y="681462"/>
            <a:ext cx="3856559" cy="1087870"/>
          </a:xfrm>
          <a:prstGeom prst="roundRect">
            <a:avLst/>
          </a:prstGeom>
          <a:ln w="31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Summer is my </a:t>
            </a:r>
            <a:r>
              <a:rPr lang="en-US" sz="1800" dirty="0" err="1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favourite</a:t>
            </a: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 season. In summer ,I play with my friends.</a:t>
            </a:r>
            <a:br>
              <a:rPr lang="en-US" sz="1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r>
              <a:rPr lang="en-US" sz="1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We go to the pool.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91" b="99813" l="5430" r="89593">
                        <a14:foregroundMark x1="36652" y1="93645" x2="12217" y2="95701"/>
                        <a14:foregroundMark x1="38462" y1="90093" x2="20362" y2="942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6663" y="742409"/>
            <a:ext cx="1658363" cy="4014589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490232" y="2348574"/>
            <a:ext cx="2226989" cy="1641021"/>
          </a:xfrm>
          <a:prstGeom prst="wedgeEllipseCallout">
            <a:avLst>
              <a:gd name="adj1" fmla="val 48864"/>
              <a:gd name="adj2" fmla="val -83968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It’s hot. Do you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swim in the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pool? 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0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300702" y="2490738"/>
            <a:ext cx="2344639" cy="1641021"/>
          </a:xfrm>
          <a:prstGeom prst="wedgeEllipseCallout">
            <a:avLst>
              <a:gd name="adj1" fmla="val -78895"/>
              <a:gd name="adj2" fmla="val -66122"/>
            </a:avLst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  <a:p>
            <a:pPr algn="ctr"/>
            <a:r>
              <a:rPr lang="en-US" sz="200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Yes</a:t>
            </a: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, I do. I swim in the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pool with my friends. </a:t>
            </a:r>
            <a:br>
              <a:rPr lang="en-US" sz="20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</a:br>
            <a:endParaRPr lang="en-US" sz="2000" dirty="0">
              <a:solidFill>
                <a:schemeClr val="bg1">
                  <a:lumMod val="10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6871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1386" y="731779"/>
            <a:ext cx="3270351" cy="15323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Draw your </a:t>
            </a:r>
            <a:r>
              <a:rPr lang="en-US" sz="2800" dirty="0" err="1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favourite</a:t>
            </a:r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Myriad Pro" panose="020B0503030403020204" pitchFamily="34" charset="0"/>
              </a:rPr>
              <a:t> season and the activities 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3" b="100000" l="9959" r="91079">
                        <a14:foregroundMark x1="28423" y1="5761" x2="28423" y2="30428"/>
                        <a14:foregroundMark x1="17220" y1="35451" x2="25726" y2="40473"/>
                        <a14:foregroundMark x1="16390" y1="39734" x2="16598" y2="46086"/>
                        <a14:foregroundMark x1="17012" y1="46381" x2="24896" y2="52290"/>
                        <a14:foregroundMark x1="22822" y1="56278" x2="29668" y2="92171"/>
                        <a14:foregroundMark x1="44606" y1="78730" x2="46058" y2="92319"/>
                        <a14:foregroundMark x1="46888" y1="92319" x2="57261" y2="93796"/>
                        <a14:foregroundMark x1="32573" y1="54357" x2="62241" y2="80059"/>
                        <a14:foregroundMark x1="76971" y1="31758" x2="73444" y2="77400"/>
                        <a14:foregroundMark x1="25519" y1="57607" x2="48340" y2="73855"/>
                        <a14:foregroundMark x1="69502" y1="60414" x2="50207" y2="68390"/>
                        <a14:foregroundMark x1="70539" y1="69424" x2="66805" y2="78434"/>
                        <a14:foregroundMark x1="76971" y1="71049" x2="47925" y2="68390"/>
                        <a14:foregroundMark x1="76349" y1="30576" x2="25519" y2="28951"/>
                        <a14:foregroundMark x1="29668" y1="31167" x2="18465" y2="36189"/>
                        <a14:foregroundMark x1="25726" y1="33678" x2="28216" y2="51256"/>
                        <a14:foregroundMark x1="44606" y1="58789" x2="61203" y2="64254"/>
                        <a14:foregroundMark x1="26556" y1="78434" x2="58714" y2="77105"/>
                        <a14:foregroundMark x1="24896" y1="94830" x2="37137" y2="95421"/>
                      </a14:backgroundRemoval>
                    </a14:imgEffect>
                  </a14:imgLayer>
                </a14:imgProps>
              </a:ext>
            </a:extLst>
          </a:blip>
          <a:srcRect l="26438" t="30071" r="23694" b="22450"/>
          <a:stretch/>
        </p:blipFill>
        <p:spPr>
          <a:xfrm flipH="1">
            <a:off x="5745239" y="731779"/>
            <a:ext cx="1630985" cy="23890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ounded Rectangular Callout 5"/>
          <p:cNvSpPr/>
          <p:nvPr/>
        </p:nvSpPr>
        <p:spPr>
          <a:xfrm>
            <a:off x="3943349" y="3014943"/>
            <a:ext cx="3133725" cy="1461808"/>
          </a:xfrm>
          <a:prstGeom prst="wedgeRoundRectCallout">
            <a:avLst>
              <a:gd name="adj1" fmla="val 66908"/>
              <a:gd name="adj2" fmla="val -61327"/>
              <a:gd name="adj3" fmla="val 16667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My favorite season is. I…….in the …..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 flipH="1">
            <a:off x="6454454" y="1627370"/>
            <a:ext cx="2382865" cy="3335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09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0"/>
            <a:ext cx="9350183" cy="5143500"/>
          </a:xfrm>
          <a:prstGeom prst="rect">
            <a:avLst/>
          </a:prstGeom>
        </p:spPr>
      </p:pic>
      <p:grpSp>
        <p:nvGrpSpPr>
          <p:cNvPr id="1237" name="Google Shape;1237;p46"/>
          <p:cNvGrpSpPr/>
          <p:nvPr/>
        </p:nvGrpSpPr>
        <p:grpSpPr>
          <a:xfrm>
            <a:off x="2320837" y="4322438"/>
            <a:ext cx="738857" cy="736918"/>
            <a:chOff x="3808077" y="3718273"/>
            <a:chExt cx="994558" cy="991948"/>
          </a:xfrm>
        </p:grpSpPr>
        <p:sp>
          <p:nvSpPr>
            <p:cNvPr id="1238" name="Google Shape;1238;p46"/>
            <p:cNvSpPr/>
            <p:nvPr/>
          </p:nvSpPr>
          <p:spPr>
            <a:xfrm>
              <a:off x="3808077" y="3718273"/>
              <a:ext cx="994558" cy="991948"/>
            </a:xfrm>
            <a:custGeom>
              <a:avLst/>
              <a:gdLst/>
              <a:ahLst/>
              <a:cxnLst/>
              <a:rect l="l" t="t" r="r" b="b"/>
              <a:pathLst>
                <a:path w="5717" h="5702" extrusionOk="0">
                  <a:moveTo>
                    <a:pt x="2859" y="0"/>
                  </a:moveTo>
                  <a:cubicBezTo>
                    <a:pt x="2765" y="0"/>
                    <a:pt x="2670" y="5"/>
                    <a:pt x="2575" y="15"/>
                  </a:cubicBezTo>
                  <a:lnTo>
                    <a:pt x="2496" y="21"/>
                  </a:lnTo>
                  <a:cubicBezTo>
                    <a:pt x="2079" y="75"/>
                    <a:pt x="1680" y="220"/>
                    <a:pt x="1330" y="450"/>
                  </a:cubicBezTo>
                  <a:cubicBezTo>
                    <a:pt x="1179" y="547"/>
                    <a:pt x="1034" y="655"/>
                    <a:pt x="901" y="782"/>
                  </a:cubicBezTo>
                  <a:lnTo>
                    <a:pt x="877" y="806"/>
                  </a:lnTo>
                  <a:cubicBezTo>
                    <a:pt x="315" y="1356"/>
                    <a:pt x="1" y="2105"/>
                    <a:pt x="13" y="2891"/>
                  </a:cubicBezTo>
                  <a:lnTo>
                    <a:pt x="13" y="2963"/>
                  </a:lnTo>
                  <a:cubicBezTo>
                    <a:pt x="31" y="3471"/>
                    <a:pt x="188" y="3954"/>
                    <a:pt x="460" y="4383"/>
                  </a:cubicBezTo>
                  <a:cubicBezTo>
                    <a:pt x="563" y="4546"/>
                    <a:pt x="689" y="4704"/>
                    <a:pt x="828" y="4843"/>
                  </a:cubicBezTo>
                  <a:cubicBezTo>
                    <a:pt x="961" y="4981"/>
                    <a:pt x="1106" y="5102"/>
                    <a:pt x="1263" y="5211"/>
                  </a:cubicBezTo>
                  <a:cubicBezTo>
                    <a:pt x="1763" y="5547"/>
                    <a:pt x="2314" y="5702"/>
                    <a:pt x="2854" y="5702"/>
                  </a:cubicBezTo>
                  <a:cubicBezTo>
                    <a:pt x="4177" y="5702"/>
                    <a:pt x="5430" y="4774"/>
                    <a:pt x="5674" y="3320"/>
                  </a:cubicBezTo>
                  <a:cubicBezTo>
                    <a:pt x="5704" y="3127"/>
                    <a:pt x="5717" y="2927"/>
                    <a:pt x="5711" y="2728"/>
                  </a:cubicBezTo>
                  <a:cubicBezTo>
                    <a:pt x="5711" y="2704"/>
                    <a:pt x="5711" y="2679"/>
                    <a:pt x="5704" y="2655"/>
                  </a:cubicBezTo>
                  <a:cubicBezTo>
                    <a:pt x="5686" y="2389"/>
                    <a:pt x="5632" y="2124"/>
                    <a:pt x="5541" y="1876"/>
                  </a:cubicBezTo>
                  <a:cubicBezTo>
                    <a:pt x="5469" y="1682"/>
                    <a:pt x="5378" y="1495"/>
                    <a:pt x="5263" y="1320"/>
                  </a:cubicBezTo>
                  <a:cubicBezTo>
                    <a:pt x="5137" y="1114"/>
                    <a:pt x="4979" y="927"/>
                    <a:pt x="4804" y="764"/>
                  </a:cubicBezTo>
                  <a:lnTo>
                    <a:pt x="4798" y="758"/>
                  </a:lnTo>
                  <a:lnTo>
                    <a:pt x="4726" y="692"/>
                  </a:lnTo>
                  <a:cubicBezTo>
                    <a:pt x="4206" y="246"/>
                    <a:pt x="3541" y="0"/>
                    <a:pt x="2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3810164" y="4179104"/>
              <a:ext cx="992470" cy="158134"/>
            </a:xfrm>
            <a:custGeom>
              <a:avLst/>
              <a:gdLst/>
              <a:ahLst/>
              <a:cxnLst/>
              <a:rect l="l" t="t" r="r" b="b"/>
              <a:pathLst>
                <a:path w="5705" h="909" extrusionOk="0">
                  <a:moveTo>
                    <a:pt x="5699" y="0"/>
                  </a:moveTo>
                  <a:cubicBezTo>
                    <a:pt x="5112" y="357"/>
                    <a:pt x="4472" y="610"/>
                    <a:pt x="3801" y="737"/>
                  </a:cubicBezTo>
                  <a:lnTo>
                    <a:pt x="3735" y="755"/>
                  </a:lnTo>
                  <a:cubicBezTo>
                    <a:pt x="3529" y="792"/>
                    <a:pt x="3330" y="816"/>
                    <a:pt x="3131" y="828"/>
                  </a:cubicBezTo>
                  <a:cubicBezTo>
                    <a:pt x="3001" y="837"/>
                    <a:pt x="2873" y="841"/>
                    <a:pt x="2746" y="841"/>
                  </a:cubicBezTo>
                  <a:cubicBezTo>
                    <a:pt x="1599" y="841"/>
                    <a:pt x="550" y="498"/>
                    <a:pt x="1" y="242"/>
                  </a:cubicBezTo>
                  <a:lnTo>
                    <a:pt x="1" y="314"/>
                  </a:lnTo>
                  <a:cubicBezTo>
                    <a:pt x="559" y="575"/>
                    <a:pt x="1600" y="908"/>
                    <a:pt x="2738" y="908"/>
                  </a:cubicBezTo>
                  <a:cubicBezTo>
                    <a:pt x="2868" y="908"/>
                    <a:pt x="2999" y="904"/>
                    <a:pt x="3131" y="894"/>
                  </a:cubicBezTo>
                  <a:cubicBezTo>
                    <a:pt x="3330" y="882"/>
                    <a:pt x="3535" y="858"/>
                    <a:pt x="3735" y="822"/>
                  </a:cubicBezTo>
                  <a:cubicBezTo>
                    <a:pt x="3759" y="822"/>
                    <a:pt x="3783" y="810"/>
                    <a:pt x="3801" y="804"/>
                  </a:cubicBezTo>
                  <a:cubicBezTo>
                    <a:pt x="4472" y="677"/>
                    <a:pt x="5118" y="429"/>
                    <a:pt x="5705" y="79"/>
                  </a:cubicBezTo>
                  <a:cubicBezTo>
                    <a:pt x="5705" y="49"/>
                    <a:pt x="5705" y="24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6"/>
            <p:cNvSpPr/>
            <p:nvPr/>
          </p:nvSpPr>
          <p:spPr>
            <a:xfrm>
              <a:off x="4242289" y="3720709"/>
              <a:ext cx="229286" cy="971421"/>
            </a:xfrm>
            <a:custGeom>
              <a:avLst/>
              <a:gdLst/>
              <a:ahLst/>
              <a:cxnLst/>
              <a:rect l="l" t="t" r="r" b="b"/>
              <a:pathLst>
                <a:path w="1318" h="5584" extrusionOk="0">
                  <a:moveTo>
                    <a:pt x="79" y="1"/>
                  </a:moveTo>
                  <a:lnTo>
                    <a:pt x="0" y="7"/>
                  </a:lnTo>
                  <a:cubicBezTo>
                    <a:pt x="634" y="750"/>
                    <a:pt x="1039" y="1656"/>
                    <a:pt x="1172" y="2623"/>
                  </a:cubicBezTo>
                  <a:cubicBezTo>
                    <a:pt x="1178" y="2647"/>
                    <a:pt x="1178" y="2671"/>
                    <a:pt x="1178" y="2696"/>
                  </a:cubicBezTo>
                  <a:cubicBezTo>
                    <a:pt x="1190" y="2762"/>
                    <a:pt x="1196" y="2816"/>
                    <a:pt x="1202" y="2871"/>
                  </a:cubicBezTo>
                  <a:cubicBezTo>
                    <a:pt x="1227" y="3046"/>
                    <a:pt x="1239" y="3215"/>
                    <a:pt x="1245" y="3384"/>
                  </a:cubicBezTo>
                  <a:lnTo>
                    <a:pt x="1245" y="3457"/>
                  </a:lnTo>
                  <a:cubicBezTo>
                    <a:pt x="1251" y="3596"/>
                    <a:pt x="1251" y="3741"/>
                    <a:pt x="1245" y="3886"/>
                  </a:cubicBezTo>
                  <a:lnTo>
                    <a:pt x="1245" y="3952"/>
                  </a:lnTo>
                  <a:cubicBezTo>
                    <a:pt x="1221" y="4496"/>
                    <a:pt x="1130" y="5040"/>
                    <a:pt x="979" y="5566"/>
                  </a:cubicBezTo>
                  <a:lnTo>
                    <a:pt x="1045" y="5584"/>
                  </a:lnTo>
                  <a:cubicBezTo>
                    <a:pt x="1196" y="5052"/>
                    <a:pt x="1287" y="4502"/>
                    <a:pt x="1311" y="3952"/>
                  </a:cubicBezTo>
                  <a:lnTo>
                    <a:pt x="1311" y="3880"/>
                  </a:lnTo>
                  <a:cubicBezTo>
                    <a:pt x="1317" y="3735"/>
                    <a:pt x="1317" y="3590"/>
                    <a:pt x="1311" y="3445"/>
                  </a:cubicBezTo>
                  <a:lnTo>
                    <a:pt x="1311" y="3372"/>
                  </a:lnTo>
                  <a:cubicBezTo>
                    <a:pt x="1305" y="3203"/>
                    <a:pt x="1293" y="3034"/>
                    <a:pt x="1275" y="2865"/>
                  </a:cubicBezTo>
                  <a:cubicBezTo>
                    <a:pt x="1263" y="2810"/>
                    <a:pt x="1257" y="2750"/>
                    <a:pt x="1251" y="2677"/>
                  </a:cubicBezTo>
                  <a:cubicBezTo>
                    <a:pt x="1245" y="2659"/>
                    <a:pt x="1245" y="2635"/>
                    <a:pt x="1239" y="2611"/>
                  </a:cubicBezTo>
                  <a:cubicBezTo>
                    <a:pt x="1112" y="1650"/>
                    <a:pt x="707" y="744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6"/>
            <p:cNvSpPr/>
            <p:nvPr/>
          </p:nvSpPr>
          <p:spPr>
            <a:xfrm>
              <a:off x="3958381" y="3838483"/>
              <a:ext cx="701253" cy="355063"/>
            </a:xfrm>
            <a:custGeom>
              <a:avLst/>
              <a:gdLst/>
              <a:ahLst/>
              <a:cxnLst/>
              <a:rect l="l" t="t" r="r" b="b"/>
              <a:pathLst>
                <a:path w="4031" h="2041" extrusionOk="0">
                  <a:moveTo>
                    <a:pt x="3856" y="1"/>
                  </a:moveTo>
                  <a:lnTo>
                    <a:pt x="3856" y="1"/>
                  </a:lnTo>
                  <a:cubicBezTo>
                    <a:pt x="3976" y="671"/>
                    <a:pt x="3741" y="1414"/>
                    <a:pt x="3263" y="1759"/>
                  </a:cubicBezTo>
                  <a:cubicBezTo>
                    <a:pt x="3143" y="1837"/>
                    <a:pt x="3010" y="1898"/>
                    <a:pt x="2871" y="1934"/>
                  </a:cubicBezTo>
                  <a:lnTo>
                    <a:pt x="2804" y="1946"/>
                  </a:lnTo>
                  <a:cubicBezTo>
                    <a:pt x="2721" y="1961"/>
                    <a:pt x="2635" y="1969"/>
                    <a:pt x="2545" y="1969"/>
                  </a:cubicBezTo>
                  <a:cubicBezTo>
                    <a:pt x="2242" y="1969"/>
                    <a:pt x="1902" y="1883"/>
                    <a:pt x="1529" y="1710"/>
                  </a:cubicBezTo>
                  <a:cubicBezTo>
                    <a:pt x="973" y="1451"/>
                    <a:pt x="647" y="1004"/>
                    <a:pt x="454" y="744"/>
                  </a:cubicBezTo>
                  <a:cubicBezTo>
                    <a:pt x="303" y="532"/>
                    <a:pt x="170" y="309"/>
                    <a:pt x="67" y="73"/>
                  </a:cubicBezTo>
                  <a:lnTo>
                    <a:pt x="37" y="85"/>
                  </a:lnTo>
                  <a:lnTo>
                    <a:pt x="1" y="103"/>
                  </a:lnTo>
                  <a:cubicBezTo>
                    <a:pt x="1" y="103"/>
                    <a:pt x="7" y="109"/>
                    <a:pt x="7" y="115"/>
                  </a:cubicBezTo>
                  <a:cubicBezTo>
                    <a:pt x="115" y="351"/>
                    <a:pt x="248" y="575"/>
                    <a:pt x="399" y="780"/>
                  </a:cubicBezTo>
                  <a:cubicBezTo>
                    <a:pt x="587" y="1034"/>
                    <a:pt x="937" y="1505"/>
                    <a:pt x="1499" y="1771"/>
                  </a:cubicBezTo>
                  <a:cubicBezTo>
                    <a:pt x="1920" y="1970"/>
                    <a:pt x="2266" y="2040"/>
                    <a:pt x="2548" y="2040"/>
                  </a:cubicBezTo>
                  <a:cubicBezTo>
                    <a:pt x="2642" y="2040"/>
                    <a:pt x="2730" y="2032"/>
                    <a:pt x="2810" y="2019"/>
                  </a:cubicBezTo>
                  <a:cubicBezTo>
                    <a:pt x="2834" y="2013"/>
                    <a:pt x="2859" y="2007"/>
                    <a:pt x="2877" y="2000"/>
                  </a:cubicBezTo>
                  <a:cubicBezTo>
                    <a:pt x="3010" y="1970"/>
                    <a:pt x="3143" y="1922"/>
                    <a:pt x="3257" y="1843"/>
                  </a:cubicBezTo>
                  <a:lnTo>
                    <a:pt x="3306" y="1813"/>
                  </a:lnTo>
                  <a:cubicBezTo>
                    <a:pt x="3783" y="1475"/>
                    <a:pt x="4031" y="744"/>
                    <a:pt x="3940" y="73"/>
                  </a:cubicBezTo>
                  <a:lnTo>
                    <a:pt x="3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6"/>
            <p:cNvSpPr/>
            <p:nvPr/>
          </p:nvSpPr>
          <p:spPr>
            <a:xfrm>
              <a:off x="4102422" y="4396038"/>
              <a:ext cx="570953" cy="266688"/>
            </a:xfrm>
            <a:custGeom>
              <a:avLst/>
              <a:gdLst/>
              <a:ahLst/>
              <a:cxnLst/>
              <a:rect l="l" t="t" r="r" b="b"/>
              <a:pathLst>
                <a:path w="3282" h="1533" extrusionOk="0">
                  <a:moveTo>
                    <a:pt x="2089" y="0"/>
                  </a:moveTo>
                  <a:cubicBezTo>
                    <a:pt x="1412" y="0"/>
                    <a:pt x="556" y="488"/>
                    <a:pt x="0" y="1496"/>
                  </a:cubicBezTo>
                  <a:lnTo>
                    <a:pt x="61" y="1533"/>
                  </a:lnTo>
                  <a:cubicBezTo>
                    <a:pt x="602" y="548"/>
                    <a:pt x="1433" y="69"/>
                    <a:pt x="2084" y="69"/>
                  </a:cubicBezTo>
                  <a:cubicBezTo>
                    <a:pt x="2233" y="69"/>
                    <a:pt x="2372" y="94"/>
                    <a:pt x="2496" y="143"/>
                  </a:cubicBezTo>
                  <a:cubicBezTo>
                    <a:pt x="2665" y="209"/>
                    <a:pt x="2985" y="397"/>
                    <a:pt x="3221" y="898"/>
                  </a:cubicBezTo>
                  <a:lnTo>
                    <a:pt x="3281" y="868"/>
                  </a:lnTo>
                  <a:cubicBezTo>
                    <a:pt x="3034" y="342"/>
                    <a:pt x="2701" y="149"/>
                    <a:pt x="2520" y="76"/>
                  </a:cubicBezTo>
                  <a:cubicBezTo>
                    <a:pt x="2390" y="26"/>
                    <a:pt x="2244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6"/>
            <p:cNvSpPr/>
            <p:nvPr/>
          </p:nvSpPr>
          <p:spPr>
            <a:xfrm>
              <a:off x="4027792" y="4044456"/>
              <a:ext cx="774840" cy="665764"/>
            </a:xfrm>
            <a:custGeom>
              <a:avLst/>
              <a:gdLst/>
              <a:ahLst/>
              <a:cxnLst/>
              <a:rect l="l" t="t" r="r" b="b"/>
              <a:pathLst>
                <a:path w="4454" h="3827" extrusionOk="0">
                  <a:moveTo>
                    <a:pt x="4278" y="1"/>
                  </a:moveTo>
                  <a:cubicBezTo>
                    <a:pt x="3934" y="1137"/>
                    <a:pt x="2919" y="3258"/>
                    <a:pt x="91" y="3336"/>
                  </a:cubicBezTo>
                  <a:cubicBezTo>
                    <a:pt x="81" y="3334"/>
                    <a:pt x="71" y="3333"/>
                    <a:pt x="61" y="3333"/>
                  </a:cubicBezTo>
                  <a:cubicBezTo>
                    <a:pt x="41" y="3333"/>
                    <a:pt x="21" y="3336"/>
                    <a:pt x="0" y="3336"/>
                  </a:cubicBezTo>
                  <a:cubicBezTo>
                    <a:pt x="500" y="3672"/>
                    <a:pt x="1051" y="3827"/>
                    <a:pt x="1591" y="3827"/>
                  </a:cubicBezTo>
                  <a:cubicBezTo>
                    <a:pt x="2914" y="3827"/>
                    <a:pt x="4167" y="2899"/>
                    <a:pt x="4411" y="1445"/>
                  </a:cubicBezTo>
                  <a:cubicBezTo>
                    <a:pt x="4441" y="1252"/>
                    <a:pt x="4454" y="1052"/>
                    <a:pt x="4448" y="853"/>
                  </a:cubicBezTo>
                  <a:cubicBezTo>
                    <a:pt x="4448" y="829"/>
                    <a:pt x="4448" y="804"/>
                    <a:pt x="4441" y="780"/>
                  </a:cubicBezTo>
                  <a:cubicBezTo>
                    <a:pt x="4423" y="514"/>
                    <a:pt x="4369" y="249"/>
                    <a:pt x="4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46"/>
          <p:cNvSpPr txBox="1">
            <a:spLocks noGrp="1"/>
          </p:cNvSpPr>
          <p:nvPr>
            <p:ph type="title"/>
          </p:nvPr>
        </p:nvSpPr>
        <p:spPr>
          <a:xfrm flipH="1">
            <a:off x="3506100" y="738813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  <a:latin typeface="Comic Sans MS" panose="030F0702030302020204" pitchFamily="66" charset="0"/>
              </a:rPr>
              <a:t>05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45" name="Google Shape;1245;p46"/>
          <p:cNvSpPr txBox="1">
            <a:spLocks noGrp="1"/>
          </p:cNvSpPr>
          <p:nvPr>
            <p:ph type="title" idx="2"/>
          </p:nvPr>
        </p:nvSpPr>
        <p:spPr>
          <a:xfrm>
            <a:off x="2943750" y="2090825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Assessment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1247" name="Google Shape;1247;p46"/>
          <p:cNvGrpSpPr/>
          <p:nvPr/>
        </p:nvGrpSpPr>
        <p:grpSpPr>
          <a:xfrm>
            <a:off x="7294450" y="1468713"/>
            <a:ext cx="1979195" cy="755783"/>
            <a:chOff x="7294450" y="1468713"/>
            <a:chExt cx="1979195" cy="755783"/>
          </a:xfrm>
        </p:grpSpPr>
        <p:sp>
          <p:nvSpPr>
            <p:cNvPr id="1248" name="Google Shape;1248;p46"/>
            <p:cNvSpPr/>
            <p:nvPr/>
          </p:nvSpPr>
          <p:spPr>
            <a:xfrm flipH="1">
              <a:off x="7960872" y="1529275"/>
              <a:ext cx="1312773" cy="695221"/>
            </a:xfrm>
            <a:custGeom>
              <a:avLst/>
              <a:gdLst/>
              <a:ahLst/>
              <a:cxnLst/>
              <a:rect l="l" t="t" r="r" b="b"/>
              <a:pathLst>
                <a:path w="8975" h="4753" extrusionOk="0">
                  <a:moveTo>
                    <a:pt x="4334" y="1496"/>
                  </a:moveTo>
                  <a:cubicBezTo>
                    <a:pt x="4612" y="2100"/>
                    <a:pt x="4660" y="2807"/>
                    <a:pt x="4394" y="3418"/>
                  </a:cubicBezTo>
                  <a:cubicBezTo>
                    <a:pt x="4261" y="3732"/>
                    <a:pt x="4008" y="3992"/>
                    <a:pt x="3742" y="4094"/>
                  </a:cubicBezTo>
                  <a:cubicBezTo>
                    <a:pt x="3672" y="4124"/>
                    <a:pt x="3599" y="4138"/>
                    <a:pt x="3529" y="4138"/>
                  </a:cubicBezTo>
                  <a:cubicBezTo>
                    <a:pt x="3294" y="4138"/>
                    <a:pt x="3074" y="3985"/>
                    <a:pt x="3005" y="3744"/>
                  </a:cubicBezTo>
                  <a:cubicBezTo>
                    <a:pt x="2908" y="3460"/>
                    <a:pt x="2968" y="3049"/>
                    <a:pt x="3143" y="2717"/>
                  </a:cubicBezTo>
                  <a:cubicBezTo>
                    <a:pt x="3421" y="2203"/>
                    <a:pt x="3832" y="1780"/>
                    <a:pt x="4334" y="1496"/>
                  </a:cubicBezTo>
                  <a:close/>
                  <a:moveTo>
                    <a:pt x="7772" y="2239"/>
                  </a:moveTo>
                  <a:cubicBezTo>
                    <a:pt x="8014" y="2602"/>
                    <a:pt x="8146" y="3031"/>
                    <a:pt x="8140" y="3466"/>
                  </a:cubicBezTo>
                  <a:cubicBezTo>
                    <a:pt x="8134" y="3828"/>
                    <a:pt x="7965" y="4209"/>
                    <a:pt x="7724" y="4421"/>
                  </a:cubicBezTo>
                  <a:cubicBezTo>
                    <a:pt x="7600" y="4542"/>
                    <a:pt x="7442" y="4600"/>
                    <a:pt x="7285" y="4600"/>
                  </a:cubicBezTo>
                  <a:cubicBezTo>
                    <a:pt x="7065" y="4600"/>
                    <a:pt x="6849" y="4487"/>
                    <a:pt x="6733" y="4276"/>
                  </a:cubicBezTo>
                  <a:cubicBezTo>
                    <a:pt x="6575" y="4022"/>
                    <a:pt x="6533" y="3714"/>
                    <a:pt x="6618" y="3430"/>
                  </a:cubicBezTo>
                  <a:cubicBezTo>
                    <a:pt x="6787" y="2928"/>
                    <a:pt x="7246" y="2578"/>
                    <a:pt x="7675" y="2300"/>
                  </a:cubicBezTo>
                  <a:lnTo>
                    <a:pt x="7772" y="2239"/>
                  </a:lnTo>
                  <a:close/>
                  <a:moveTo>
                    <a:pt x="2295" y="0"/>
                  </a:moveTo>
                  <a:cubicBezTo>
                    <a:pt x="1390" y="0"/>
                    <a:pt x="476" y="481"/>
                    <a:pt x="38" y="1279"/>
                  </a:cubicBezTo>
                  <a:cubicBezTo>
                    <a:pt x="0" y="1341"/>
                    <a:pt x="52" y="1395"/>
                    <a:pt x="105" y="1395"/>
                  </a:cubicBezTo>
                  <a:cubicBezTo>
                    <a:pt x="129" y="1395"/>
                    <a:pt x="154" y="1384"/>
                    <a:pt x="171" y="1357"/>
                  </a:cubicBezTo>
                  <a:cubicBezTo>
                    <a:pt x="583" y="601"/>
                    <a:pt x="1446" y="152"/>
                    <a:pt x="2298" y="152"/>
                  </a:cubicBezTo>
                  <a:cubicBezTo>
                    <a:pt x="2631" y="152"/>
                    <a:pt x="2962" y="220"/>
                    <a:pt x="3264" y="366"/>
                  </a:cubicBezTo>
                  <a:cubicBezTo>
                    <a:pt x="3693" y="584"/>
                    <a:pt x="4044" y="928"/>
                    <a:pt x="4267" y="1357"/>
                  </a:cubicBezTo>
                  <a:cubicBezTo>
                    <a:pt x="3736" y="1659"/>
                    <a:pt x="3301" y="2106"/>
                    <a:pt x="3011" y="2644"/>
                  </a:cubicBezTo>
                  <a:cubicBezTo>
                    <a:pt x="2811" y="3019"/>
                    <a:pt x="2751" y="3466"/>
                    <a:pt x="2860" y="3786"/>
                  </a:cubicBezTo>
                  <a:cubicBezTo>
                    <a:pt x="2948" y="4094"/>
                    <a:pt x="3231" y="4286"/>
                    <a:pt x="3530" y="4286"/>
                  </a:cubicBezTo>
                  <a:cubicBezTo>
                    <a:pt x="3619" y="4286"/>
                    <a:pt x="3709" y="4269"/>
                    <a:pt x="3796" y="4233"/>
                  </a:cubicBezTo>
                  <a:cubicBezTo>
                    <a:pt x="4098" y="4118"/>
                    <a:pt x="4382" y="3822"/>
                    <a:pt x="4533" y="3478"/>
                  </a:cubicBezTo>
                  <a:cubicBezTo>
                    <a:pt x="4817" y="2825"/>
                    <a:pt x="4769" y="2064"/>
                    <a:pt x="4467" y="1424"/>
                  </a:cubicBezTo>
                  <a:cubicBezTo>
                    <a:pt x="4855" y="1222"/>
                    <a:pt x="5283" y="1117"/>
                    <a:pt x="5715" y="1117"/>
                  </a:cubicBezTo>
                  <a:cubicBezTo>
                    <a:pt x="5814" y="1117"/>
                    <a:pt x="5914" y="1122"/>
                    <a:pt x="6014" y="1134"/>
                  </a:cubicBezTo>
                  <a:cubicBezTo>
                    <a:pt x="6684" y="1224"/>
                    <a:pt x="7282" y="1575"/>
                    <a:pt x="7687" y="2119"/>
                  </a:cubicBezTo>
                  <a:cubicBezTo>
                    <a:pt x="7657" y="2137"/>
                    <a:pt x="7627" y="2155"/>
                    <a:pt x="7597" y="2173"/>
                  </a:cubicBezTo>
                  <a:cubicBezTo>
                    <a:pt x="7143" y="2469"/>
                    <a:pt x="6660" y="2838"/>
                    <a:pt x="6479" y="3381"/>
                  </a:cubicBezTo>
                  <a:cubicBezTo>
                    <a:pt x="6382" y="3714"/>
                    <a:pt x="6424" y="4070"/>
                    <a:pt x="6606" y="4360"/>
                  </a:cubicBezTo>
                  <a:cubicBezTo>
                    <a:pt x="6733" y="4572"/>
                    <a:pt x="6944" y="4711"/>
                    <a:pt x="7192" y="4747"/>
                  </a:cubicBezTo>
                  <a:cubicBezTo>
                    <a:pt x="7222" y="4753"/>
                    <a:pt x="7252" y="4753"/>
                    <a:pt x="7282" y="4753"/>
                  </a:cubicBezTo>
                  <a:cubicBezTo>
                    <a:pt x="7482" y="4747"/>
                    <a:pt x="7675" y="4668"/>
                    <a:pt x="7826" y="4529"/>
                  </a:cubicBezTo>
                  <a:cubicBezTo>
                    <a:pt x="8116" y="4251"/>
                    <a:pt x="8285" y="3865"/>
                    <a:pt x="8298" y="3460"/>
                  </a:cubicBezTo>
                  <a:cubicBezTo>
                    <a:pt x="8298" y="2995"/>
                    <a:pt x="8159" y="2541"/>
                    <a:pt x="7899" y="2155"/>
                  </a:cubicBezTo>
                  <a:cubicBezTo>
                    <a:pt x="8291" y="1907"/>
                    <a:pt x="8684" y="1647"/>
                    <a:pt x="8950" y="1254"/>
                  </a:cubicBezTo>
                  <a:cubicBezTo>
                    <a:pt x="8974" y="1224"/>
                    <a:pt x="8962" y="1176"/>
                    <a:pt x="8932" y="1152"/>
                  </a:cubicBezTo>
                  <a:cubicBezTo>
                    <a:pt x="8919" y="1143"/>
                    <a:pt x="8904" y="1139"/>
                    <a:pt x="8889" y="1139"/>
                  </a:cubicBezTo>
                  <a:cubicBezTo>
                    <a:pt x="8863" y="1139"/>
                    <a:pt x="8839" y="1151"/>
                    <a:pt x="8823" y="1170"/>
                  </a:cubicBezTo>
                  <a:cubicBezTo>
                    <a:pt x="8575" y="1538"/>
                    <a:pt x="8189" y="1792"/>
                    <a:pt x="7814" y="2034"/>
                  </a:cubicBezTo>
                  <a:cubicBezTo>
                    <a:pt x="7385" y="1454"/>
                    <a:pt x="6745" y="1073"/>
                    <a:pt x="6032" y="977"/>
                  </a:cubicBezTo>
                  <a:cubicBezTo>
                    <a:pt x="5928" y="965"/>
                    <a:pt x="5823" y="960"/>
                    <a:pt x="5719" y="960"/>
                  </a:cubicBezTo>
                  <a:cubicBezTo>
                    <a:pt x="5262" y="960"/>
                    <a:pt x="4809" y="1068"/>
                    <a:pt x="4400" y="1285"/>
                  </a:cubicBezTo>
                  <a:cubicBezTo>
                    <a:pt x="4159" y="832"/>
                    <a:pt x="3784" y="463"/>
                    <a:pt x="3331" y="233"/>
                  </a:cubicBezTo>
                  <a:cubicBezTo>
                    <a:pt x="3007" y="75"/>
                    <a:pt x="2652" y="0"/>
                    <a:pt x="22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46"/>
            <p:cNvGrpSpPr/>
            <p:nvPr/>
          </p:nvGrpSpPr>
          <p:grpSpPr>
            <a:xfrm flipH="1">
              <a:off x="7294450" y="1468713"/>
              <a:ext cx="567616" cy="286712"/>
              <a:chOff x="-88337" y="1815053"/>
              <a:chExt cx="809378" cy="408771"/>
            </a:xfrm>
          </p:grpSpPr>
          <p:sp>
            <p:nvSpPr>
              <p:cNvPr id="1250" name="Google Shape;1250;p46"/>
              <p:cNvSpPr/>
              <p:nvPr/>
            </p:nvSpPr>
            <p:spPr>
              <a:xfrm>
                <a:off x="-88337" y="1815053"/>
                <a:ext cx="809378" cy="408771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103" extrusionOk="0">
                    <a:moveTo>
                      <a:pt x="4163" y="0"/>
                    </a:moveTo>
                    <a:lnTo>
                      <a:pt x="0" y="326"/>
                    </a:lnTo>
                    <a:lnTo>
                      <a:pt x="1257" y="882"/>
                    </a:lnTo>
                    <a:lnTo>
                      <a:pt x="979" y="1487"/>
                    </a:lnTo>
                    <a:lnTo>
                      <a:pt x="1608" y="1354"/>
                    </a:lnTo>
                    <a:cubicBezTo>
                      <a:pt x="1620" y="1390"/>
                      <a:pt x="1626" y="1420"/>
                      <a:pt x="1632" y="1456"/>
                    </a:cubicBezTo>
                    <a:lnTo>
                      <a:pt x="1819" y="2103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152298" y="1881918"/>
                <a:ext cx="354929" cy="207981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070" extrusionOk="0">
                    <a:moveTo>
                      <a:pt x="1826" y="1"/>
                    </a:moveTo>
                    <a:lnTo>
                      <a:pt x="1" y="514"/>
                    </a:lnTo>
                    <a:lnTo>
                      <a:pt x="382" y="1070"/>
                    </a:lnTo>
                    <a:lnTo>
                      <a:pt x="400" y="629"/>
                    </a:lnTo>
                    <a:lnTo>
                      <a:pt x="18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70272" y="1981826"/>
                <a:ext cx="153945" cy="137617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08" extrusionOk="0">
                    <a:moveTo>
                      <a:pt x="423" y="0"/>
                    </a:moveTo>
                    <a:lnTo>
                      <a:pt x="0" y="707"/>
                    </a:lnTo>
                    <a:lnTo>
                      <a:pt x="792" y="50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3" name="Google Shape;1253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2231;p64"/>
          <p:cNvGrpSpPr/>
          <p:nvPr/>
        </p:nvGrpSpPr>
        <p:grpSpPr>
          <a:xfrm>
            <a:off x="6452279" y="2249353"/>
            <a:ext cx="2381185" cy="2752603"/>
            <a:chOff x="6909000" y="2423704"/>
            <a:chExt cx="2161962" cy="2499185"/>
          </a:xfrm>
        </p:grpSpPr>
        <p:sp>
          <p:nvSpPr>
            <p:cNvPr id="33" name="Google Shape;2232;p64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233;p64"/>
            <p:cNvGrpSpPr/>
            <p:nvPr/>
          </p:nvGrpSpPr>
          <p:grpSpPr>
            <a:xfrm>
              <a:off x="6956830" y="2423704"/>
              <a:ext cx="1633544" cy="2499185"/>
              <a:chOff x="6956830" y="2423704"/>
              <a:chExt cx="1633544" cy="2499185"/>
            </a:xfrm>
          </p:grpSpPr>
          <p:grpSp>
            <p:nvGrpSpPr>
              <p:cNvPr id="35" name="Google Shape;2234;p64"/>
              <p:cNvGrpSpPr/>
              <p:nvPr/>
            </p:nvGrpSpPr>
            <p:grpSpPr>
              <a:xfrm rot="-1287401">
                <a:off x="6988698" y="4109025"/>
                <a:ext cx="559952" cy="280327"/>
                <a:chOff x="6962451" y="3390639"/>
                <a:chExt cx="559949" cy="280325"/>
              </a:xfrm>
            </p:grpSpPr>
            <p:sp>
              <p:nvSpPr>
                <p:cNvPr id="115" name="Google Shape;2235;p64"/>
                <p:cNvSpPr/>
                <p:nvPr/>
              </p:nvSpPr>
              <p:spPr>
                <a:xfrm flipH="1">
                  <a:off x="7125490" y="3460197"/>
                  <a:ext cx="396909" cy="210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3" h="1515" extrusionOk="0">
                      <a:moveTo>
                        <a:pt x="2629" y="0"/>
                      </a:moveTo>
                      <a:cubicBezTo>
                        <a:pt x="2629" y="0"/>
                        <a:pt x="2345" y="103"/>
                        <a:pt x="1971" y="254"/>
                      </a:cubicBezTo>
                      <a:cubicBezTo>
                        <a:pt x="1185" y="568"/>
                        <a:pt x="1" y="1088"/>
                        <a:pt x="91" y="1299"/>
                      </a:cubicBezTo>
                      <a:cubicBezTo>
                        <a:pt x="91" y="1299"/>
                        <a:pt x="34" y="1514"/>
                        <a:pt x="319" y="1514"/>
                      </a:cubicBezTo>
                      <a:cubicBezTo>
                        <a:pt x="340" y="1514"/>
                        <a:pt x="363" y="1513"/>
                        <a:pt x="387" y="1511"/>
                      </a:cubicBezTo>
                      <a:cubicBezTo>
                        <a:pt x="611" y="1493"/>
                        <a:pt x="1511" y="1027"/>
                        <a:pt x="2158" y="683"/>
                      </a:cubicBezTo>
                      <a:cubicBezTo>
                        <a:pt x="2551" y="471"/>
                        <a:pt x="2853" y="302"/>
                        <a:pt x="2853" y="302"/>
                      </a:cubicBezTo>
                      <a:lnTo>
                        <a:pt x="262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2236;p64"/>
                <p:cNvSpPr/>
                <p:nvPr/>
              </p:nvSpPr>
              <p:spPr>
                <a:xfrm flipH="1">
                  <a:off x="7124662" y="3460197"/>
                  <a:ext cx="123678" cy="941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" h="677" extrusionOk="0">
                      <a:moveTo>
                        <a:pt x="659" y="0"/>
                      </a:moveTo>
                      <a:lnTo>
                        <a:pt x="556" y="42"/>
                      </a:lnTo>
                      <a:lnTo>
                        <a:pt x="484" y="67"/>
                      </a:lnTo>
                      <a:cubicBezTo>
                        <a:pt x="369" y="115"/>
                        <a:pt x="194" y="181"/>
                        <a:pt x="1" y="260"/>
                      </a:cubicBezTo>
                      <a:cubicBezTo>
                        <a:pt x="79" y="393"/>
                        <a:pt x="146" y="532"/>
                        <a:pt x="194" y="677"/>
                      </a:cubicBezTo>
                      <a:cubicBezTo>
                        <a:pt x="375" y="580"/>
                        <a:pt x="538" y="490"/>
                        <a:pt x="659" y="423"/>
                      </a:cubicBezTo>
                      <a:lnTo>
                        <a:pt x="726" y="387"/>
                      </a:lnTo>
                      <a:lnTo>
                        <a:pt x="889" y="302"/>
                      </a:lnTo>
                      <a:lnTo>
                        <a:pt x="659" y="0"/>
                      </a:lnTo>
                      <a:close/>
                    </a:path>
                  </a:pathLst>
                </a:custGeom>
                <a:solidFill>
                  <a:srgbClr val="F9851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2237;p64"/>
                <p:cNvSpPr/>
                <p:nvPr/>
              </p:nvSpPr>
              <p:spPr>
                <a:xfrm flipH="1">
                  <a:off x="6962461" y="3390659"/>
                  <a:ext cx="195881" cy="119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" h="858" extrusionOk="0">
                      <a:moveTo>
                        <a:pt x="641" y="0"/>
                      </a:moveTo>
                      <a:cubicBezTo>
                        <a:pt x="532" y="0"/>
                        <a:pt x="426" y="13"/>
                        <a:pt x="320" y="38"/>
                      </a:cubicBezTo>
                      <a:lnTo>
                        <a:pt x="314" y="38"/>
                      </a:lnTo>
                      <a:cubicBezTo>
                        <a:pt x="272" y="50"/>
                        <a:pt x="236" y="62"/>
                        <a:pt x="205" y="80"/>
                      </a:cubicBezTo>
                      <a:cubicBezTo>
                        <a:pt x="163" y="110"/>
                        <a:pt x="121" y="147"/>
                        <a:pt x="97" y="195"/>
                      </a:cubicBezTo>
                      <a:cubicBezTo>
                        <a:pt x="73" y="225"/>
                        <a:pt x="54" y="255"/>
                        <a:pt x="42" y="292"/>
                      </a:cubicBezTo>
                      <a:cubicBezTo>
                        <a:pt x="12" y="352"/>
                        <a:pt x="0" y="425"/>
                        <a:pt x="6" y="497"/>
                      </a:cubicBezTo>
                      <a:cubicBezTo>
                        <a:pt x="30" y="648"/>
                        <a:pt x="127" y="775"/>
                        <a:pt x="272" y="829"/>
                      </a:cubicBezTo>
                      <a:cubicBezTo>
                        <a:pt x="324" y="849"/>
                        <a:pt x="378" y="858"/>
                        <a:pt x="432" y="858"/>
                      </a:cubicBezTo>
                      <a:cubicBezTo>
                        <a:pt x="499" y="858"/>
                        <a:pt x="565" y="844"/>
                        <a:pt x="628" y="817"/>
                      </a:cubicBezTo>
                      <a:cubicBezTo>
                        <a:pt x="683" y="793"/>
                        <a:pt x="737" y="757"/>
                        <a:pt x="779" y="721"/>
                      </a:cubicBezTo>
                      <a:cubicBezTo>
                        <a:pt x="810" y="691"/>
                        <a:pt x="834" y="666"/>
                        <a:pt x="858" y="630"/>
                      </a:cubicBezTo>
                      <a:cubicBezTo>
                        <a:pt x="931" y="521"/>
                        <a:pt x="937" y="413"/>
                        <a:pt x="1051" y="358"/>
                      </a:cubicBezTo>
                      <a:cubicBezTo>
                        <a:pt x="1090" y="338"/>
                        <a:pt x="1131" y="330"/>
                        <a:pt x="1172" y="330"/>
                      </a:cubicBezTo>
                      <a:cubicBezTo>
                        <a:pt x="1255" y="330"/>
                        <a:pt x="1339" y="362"/>
                        <a:pt x="1408" y="394"/>
                      </a:cubicBezTo>
                      <a:cubicBezTo>
                        <a:pt x="1390" y="382"/>
                        <a:pt x="1070" y="38"/>
                        <a:pt x="707" y="2"/>
                      </a:cubicBezTo>
                      <a:cubicBezTo>
                        <a:pt x="685" y="1"/>
                        <a:pt x="663" y="0"/>
                        <a:pt x="6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2238;p64"/>
                <p:cNvSpPr/>
                <p:nvPr/>
              </p:nvSpPr>
              <p:spPr>
                <a:xfrm flipH="1">
                  <a:off x="6962451" y="3390639"/>
                  <a:ext cx="152197" cy="87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" h="628" extrusionOk="0">
                      <a:moveTo>
                        <a:pt x="291" y="0"/>
                      </a:moveTo>
                      <a:cubicBezTo>
                        <a:pt x="194" y="0"/>
                        <a:pt x="100" y="13"/>
                        <a:pt x="6" y="35"/>
                      </a:cubicBezTo>
                      <a:lnTo>
                        <a:pt x="0" y="35"/>
                      </a:lnTo>
                      <a:cubicBezTo>
                        <a:pt x="0" y="157"/>
                        <a:pt x="99" y="239"/>
                        <a:pt x="204" y="239"/>
                      </a:cubicBezTo>
                      <a:cubicBezTo>
                        <a:pt x="239" y="239"/>
                        <a:pt x="275" y="230"/>
                        <a:pt x="308" y="210"/>
                      </a:cubicBezTo>
                      <a:cubicBezTo>
                        <a:pt x="327" y="289"/>
                        <a:pt x="345" y="373"/>
                        <a:pt x="363" y="452"/>
                      </a:cubicBezTo>
                      <a:cubicBezTo>
                        <a:pt x="369" y="494"/>
                        <a:pt x="387" y="536"/>
                        <a:pt x="417" y="567"/>
                      </a:cubicBezTo>
                      <a:cubicBezTo>
                        <a:pt x="432" y="585"/>
                        <a:pt x="452" y="594"/>
                        <a:pt x="472" y="594"/>
                      </a:cubicBezTo>
                      <a:cubicBezTo>
                        <a:pt x="491" y="594"/>
                        <a:pt x="511" y="585"/>
                        <a:pt x="526" y="567"/>
                      </a:cubicBezTo>
                      <a:cubicBezTo>
                        <a:pt x="532" y="591"/>
                        <a:pt x="538" y="609"/>
                        <a:pt x="544" y="627"/>
                      </a:cubicBezTo>
                      <a:cubicBezTo>
                        <a:pt x="617" y="518"/>
                        <a:pt x="623" y="410"/>
                        <a:pt x="737" y="355"/>
                      </a:cubicBezTo>
                      <a:cubicBezTo>
                        <a:pt x="776" y="335"/>
                        <a:pt x="817" y="327"/>
                        <a:pt x="858" y="327"/>
                      </a:cubicBezTo>
                      <a:cubicBezTo>
                        <a:pt x="941" y="327"/>
                        <a:pt x="1025" y="359"/>
                        <a:pt x="1094" y="391"/>
                      </a:cubicBezTo>
                      <a:cubicBezTo>
                        <a:pt x="1076" y="379"/>
                        <a:pt x="756" y="35"/>
                        <a:pt x="393" y="5"/>
                      </a:cubicBezTo>
                      <a:cubicBezTo>
                        <a:pt x="359" y="2"/>
                        <a:pt x="325" y="0"/>
                        <a:pt x="2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2239;p64"/>
                <p:cNvSpPr/>
                <p:nvPr/>
              </p:nvSpPr>
              <p:spPr>
                <a:xfrm flipH="1">
                  <a:off x="7147340" y="3466040"/>
                  <a:ext cx="33806" cy="539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" h="388" extrusionOk="0">
                      <a:moveTo>
                        <a:pt x="73" y="0"/>
                      </a:moveTo>
                      <a:lnTo>
                        <a:pt x="1" y="25"/>
                      </a:lnTo>
                      <a:lnTo>
                        <a:pt x="176" y="387"/>
                      </a:lnTo>
                      <a:lnTo>
                        <a:pt x="243" y="351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6" name="Google Shape;2240;p64"/>
              <p:cNvSpPr/>
              <p:nvPr/>
            </p:nvSpPr>
            <p:spPr>
              <a:xfrm>
                <a:off x="7935538" y="4363491"/>
                <a:ext cx="444526" cy="414691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41;p64"/>
              <p:cNvSpPr/>
              <p:nvPr/>
            </p:nvSpPr>
            <p:spPr>
              <a:xfrm>
                <a:off x="8008110" y="4390475"/>
                <a:ext cx="148082" cy="104302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42;p64"/>
              <p:cNvSpPr/>
              <p:nvPr/>
            </p:nvSpPr>
            <p:spPr>
              <a:xfrm>
                <a:off x="8221911" y="4633752"/>
                <a:ext cx="117599" cy="144708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43;p64"/>
              <p:cNvSpPr/>
              <p:nvPr/>
            </p:nvSpPr>
            <p:spPr>
              <a:xfrm>
                <a:off x="8062224" y="4594884"/>
                <a:ext cx="245964" cy="108356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44;p64"/>
              <p:cNvSpPr/>
              <p:nvPr/>
            </p:nvSpPr>
            <p:spPr>
              <a:xfrm>
                <a:off x="8147521" y="4663952"/>
                <a:ext cx="31462" cy="5746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45;p64"/>
              <p:cNvSpPr/>
              <p:nvPr/>
            </p:nvSpPr>
            <p:spPr>
              <a:xfrm>
                <a:off x="8172970" y="4668706"/>
                <a:ext cx="31322" cy="57744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46;p64"/>
              <p:cNvSpPr/>
              <p:nvPr/>
            </p:nvSpPr>
            <p:spPr>
              <a:xfrm>
                <a:off x="8200797" y="4678213"/>
                <a:ext cx="31322" cy="5830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47;p64"/>
              <p:cNvSpPr/>
              <p:nvPr/>
            </p:nvSpPr>
            <p:spPr>
              <a:xfrm>
                <a:off x="8101936" y="4364330"/>
                <a:ext cx="278965" cy="406442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48;p64"/>
              <p:cNvSpPr/>
              <p:nvPr/>
            </p:nvSpPr>
            <p:spPr>
              <a:xfrm>
                <a:off x="7275640" y="3619428"/>
                <a:ext cx="690370" cy="31417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249;p64"/>
              <p:cNvSpPr/>
              <p:nvPr/>
            </p:nvSpPr>
            <p:spPr>
              <a:xfrm>
                <a:off x="7327983" y="3673988"/>
                <a:ext cx="514714" cy="262237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50;p64"/>
              <p:cNvSpPr/>
              <p:nvPr/>
            </p:nvSpPr>
            <p:spPr>
              <a:xfrm>
                <a:off x="7594211" y="3639531"/>
                <a:ext cx="289872" cy="3345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251;p64"/>
              <p:cNvSpPr/>
              <p:nvPr/>
            </p:nvSpPr>
            <p:spPr>
              <a:xfrm>
                <a:off x="7295953" y="4040799"/>
                <a:ext cx="791728" cy="6800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252;p64"/>
              <p:cNvSpPr/>
              <p:nvPr/>
            </p:nvSpPr>
            <p:spPr>
              <a:xfrm>
                <a:off x="7536741" y="4035346"/>
                <a:ext cx="746982" cy="75625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253;p64"/>
              <p:cNvSpPr/>
              <p:nvPr/>
            </p:nvSpPr>
            <p:spPr>
              <a:xfrm>
                <a:off x="7559533" y="4287432"/>
                <a:ext cx="217299" cy="465583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254;p64"/>
              <p:cNvSpPr/>
              <p:nvPr/>
            </p:nvSpPr>
            <p:spPr>
              <a:xfrm>
                <a:off x="7984479" y="4545529"/>
                <a:ext cx="100679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55;p64"/>
              <p:cNvSpPr/>
              <p:nvPr/>
            </p:nvSpPr>
            <p:spPr>
              <a:xfrm>
                <a:off x="7935538" y="4099940"/>
                <a:ext cx="232401" cy="1209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56;p64"/>
              <p:cNvSpPr/>
              <p:nvPr/>
            </p:nvSpPr>
            <p:spPr>
              <a:xfrm>
                <a:off x="7790114" y="3432466"/>
                <a:ext cx="266380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257;p64"/>
              <p:cNvSpPr/>
              <p:nvPr/>
            </p:nvSpPr>
            <p:spPr>
              <a:xfrm>
                <a:off x="7790114" y="3432466"/>
                <a:ext cx="246943" cy="215594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58;p64"/>
              <p:cNvSpPr/>
              <p:nvPr/>
            </p:nvSpPr>
            <p:spPr>
              <a:xfrm>
                <a:off x="7491016" y="2527446"/>
                <a:ext cx="1013222" cy="99170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59;p64"/>
              <p:cNvSpPr/>
              <p:nvPr/>
            </p:nvSpPr>
            <p:spPr>
              <a:xfrm>
                <a:off x="7731805" y="3626388"/>
                <a:ext cx="476687" cy="515637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60;p64"/>
              <p:cNvSpPr/>
              <p:nvPr/>
            </p:nvSpPr>
            <p:spPr>
              <a:xfrm>
                <a:off x="8297979" y="3096911"/>
                <a:ext cx="109069" cy="12625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61;p64"/>
              <p:cNvSpPr/>
              <p:nvPr/>
            </p:nvSpPr>
            <p:spPr>
              <a:xfrm>
                <a:off x="7594211" y="2878101"/>
                <a:ext cx="149340" cy="80673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62;p64"/>
              <p:cNvSpPr/>
              <p:nvPr/>
            </p:nvSpPr>
            <p:spPr>
              <a:xfrm>
                <a:off x="7968398" y="2931231"/>
                <a:ext cx="143887" cy="9423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63;p64"/>
              <p:cNvSpPr/>
              <p:nvPr/>
            </p:nvSpPr>
            <p:spPr>
              <a:xfrm>
                <a:off x="7732783" y="3013162"/>
                <a:ext cx="66001" cy="13142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264;p64"/>
              <p:cNvSpPr/>
              <p:nvPr/>
            </p:nvSpPr>
            <p:spPr>
              <a:xfrm>
                <a:off x="7584283" y="2965625"/>
                <a:ext cx="135917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265;p64"/>
              <p:cNvSpPr/>
              <p:nvPr/>
            </p:nvSpPr>
            <p:spPr>
              <a:xfrm>
                <a:off x="7940152" y="3051751"/>
                <a:ext cx="136616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266;p64"/>
              <p:cNvSpPr/>
              <p:nvPr/>
            </p:nvSpPr>
            <p:spPr>
              <a:xfrm>
                <a:off x="7603440" y="3141372"/>
                <a:ext cx="360906" cy="201613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267;p64"/>
              <p:cNvSpPr/>
              <p:nvPr/>
            </p:nvSpPr>
            <p:spPr>
              <a:xfrm>
                <a:off x="7732783" y="3203589"/>
                <a:ext cx="36356" cy="1301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268;p64"/>
              <p:cNvSpPr/>
              <p:nvPr/>
            </p:nvSpPr>
            <p:spPr>
              <a:xfrm>
                <a:off x="7867860" y="3220507"/>
                <a:ext cx="7831" cy="115906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269;p64"/>
              <p:cNvSpPr/>
              <p:nvPr/>
            </p:nvSpPr>
            <p:spPr>
              <a:xfrm>
                <a:off x="7617843" y="3157171"/>
                <a:ext cx="71874" cy="96332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270;p64"/>
              <p:cNvSpPr/>
              <p:nvPr/>
            </p:nvSpPr>
            <p:spPr>
              <a:xfrm>
                <a:off x="7554779" y="2987156"/>
                <a:ext cx="9089" cy="7270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271;p64"/>
              <p:cNvSpPr/>
              <p:nvPr/>
            </p:nvSpPr>
            <p:spPr>
              <a:xfrm>
                <a:off x="7799483" y="3073981"/>
                <a:ext cx="10348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72;p64"/>
              <p:cNvSpPr/>
              <p:nvPr/>
            </p:nvSpPr>
            <p:spPr>
              <a:xfrm>
                <a:off x="7654758" y="3083628"/>
                <a:ext cx="1104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273;p64"/>
              <p:cNvSpPr/>
              <p:nvPr/>
            </p:nvSpPr>
            <p:spPr>
              <a:xfrm>
                <a:off x="7605817" y="3057483"/>
                <a:ext cx="10627" cy="936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274;p64"/>
              <p:cNvSpPr/>
              <p:nvPr/>
            </p:nvSpPr>
            <p:spPr>
              <a:xfrm>
                <a:off x="7659932" y="3044760"/>
                <a:ext cx="1062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275;p64"/>
              <p:cNvSpPr/>
              <p:nvPr/>
            </p:nvSpPr>
            <p:spPr>
              <a:xfrm>
                <a:off x="7558275" y="3024347"/>
                <a:ext cx="1146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276;p64"/>
              <p:cNvSpPr/>
              <p:nvPr/>
            </p:nvSpPr>
            <p:spPr>
              <a:xfrm>
                <a:off x="7845627" y="3118862"/>
                <a:ext cx="11466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77;p64"/>
              <p:cNvSpPr/>
              <p:nvPr/>
            </p:nvSpPr>
            <p:spPr>
              <a:xfrm>
                <a:off x="8058030" y="3196599"/>
                <a:ext cx="936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78;p64"/>
              <p:cNvSpPr/>
              <p:nvPr/>
            </p:nvSpPr>
            <p:spPr>
              <a:xfrm>
                <a:off x="8049500" y="3143329"/>
                <a:ext cx="950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79;p64"/>
              <p:cNvSpPr/>
              <p:nvPr/>
            </p:nvSpPr>
            <p:spPr>
              <a:xfrm>
                <a:off x="7848703" y="3075939"/>
                <a:ext cx="1174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80;p64"/>
              <p:cNvSpPr/>
              <p:nvPr/>
            </p:nvSpPr>
            <p:spPr>
              <a:xfrm>
                <a:off x="7994267" y="3186532"/>
                <a:ext cx="10627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81;p64"/>
              <p:cNvSpPr/>
              <p:nvPr/>
            </p:nvSpPr>
            <p:spPr>
              <a:xfrm>
                <a:off x="7895826" y="3145986"/>
                <a:ext cx="10208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82;p64"/>
              <p:cNvSpPr/>
              <p:nvPr/>
            </p:nvSpPr>
            <p:spPr>
              <a:xfrm>
                <a:off x="7708173" y="3027003"/>
                <a:ext cx="10348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83;p64"/>
              <p:cNvSpPr/>
              <p:nvPr/>
            </p:nvSpPr>
            <p:spPr>
              <a:xfrm>
                <a:off x="7519821" y="2423704"/>
                <a:ext cx="1070553" cy="9185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284;p64"/>
              <p:cNvSpPr/>
              <p:nvPr/>
            </p:nvSpPr>
            <p:spPr>
              <a:xfrm>
                <a:off x="8234636" y="3181778"/>
                <a:ext cx="241070" cy="26886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285;p64"/>
              <p:cNvSpPr/>
              <p:nvPr/>
            </p:nvSpPr>
            <p:spPr>
              <a:xfrm>
                <a:off x="8290288" y="3263430"/>
                <a:ext cx="114243" cy="9829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286;p64"/>
              <p:cNvSpPr/>
              <p:nvPr/>
            </p:nvSpPr>
            <p:spPr>
              <a:xfrm>
                <a:off x="8351954" y="3332778"/>
                <a:ext cx="1119" cy="979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287;p64"/>
              <p:cNvSpPr/>
              <p:nvPr/>
            </p:nvSpPr>
            <p:spPr>
              <a:xfrm>
                <a:off x="8333496" y="3304116"/>
                <a:ext cx="140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88;p64"/>
              <p:cNvSpPr/>
              <p:nvPr/>
            </p:nvSpPr>
            <p:spPr>
              <a:xfrm>
                <a:off x="7412431" y="3871639"/>
                <a:ext cx="699842" cy="481786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89;p64"/>
              <p:cNvSpPr/>
              <p:nvPr/>
            </p:nvSpPr>
            <p:spPr>
              <a:xfrm>
                <a:off x="7532310" y="3945313"/>
                <a:ext cx="542774" cy="398047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90;p64"/>
              <p:cNvSpPr/>
              <p:nvPr/>
            </p:nvSpPr>
            <p:spPr>
              <a:xfrm>
                <a:off x="7805356" y="3772495"/>
                <a:ext cx="355872" cy="325069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91;p64"/>
              <p:cNvSpPr/>
              <p:nvPr/>
            </p:nvSpPr>
            <p:spPr>
              <a:xfrm>
                <a:off x="8134097" y="4447100"/>
                <a:ext cx="420055" cy="475650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92;p64"/>
              <p:cNvSpPr/>
              <p:nvPr/>
            </p:nvSpPr>
            <p:spPr>
              <a:xfrm>
                <a:off x="8212682" y="4468212"/>
                <a:ext cx="148781" cy="11339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93;p64"/>
              <p:cNvSpPr/>
              <p:nvPr/>
            </p:nvSpPr>
            <p:spPr>
              <a:xfrm>
                <a:off x="8389148" y="4756369"/>
                <a:ext cx="115082" cy="166519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94;p64"/>
              <p:cNvSpPr/>
              <p:nvPr/>
            </p:nvSpPr>
            <p:spPr>
              <a:xfrm>
                <a:off x="8242186" y="4683666"/>
                <a:ext cx="241769" cy="155614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95;p64"/>
              <p:cNvSpPr/>
              <p:nvPr/>
            </p:nvSpPr>
            <p:spPr>
              <a:xfrm>
                <a:off x="8317415" y="4773707"/>
                <a:ext cx="30064" cy="6403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96;p64"/>
              <p:cNvSpPr/>
              <p:nvPr/>
            </p:nvSpPr>
            <p:spPr>
              <a:xfrm>
                <a:off x="8342725" y="4782934"/>
                <a:ext cx="30204" cy="63756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97;p64"/>
              <p:cNvSpPr/>
              <p:nvPr/>
            </p:nvSpPr>
            <p:spPr>
              <a:xfrm>
                <a:off x="8370551" y="4798174"/>
                <a:ext cx="2894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98;p64"/>
              <p:cNvSpPr/>
              <p:nvPr/>
            </p:nvSpPr>
            <p:spPr>
              <a:xfrm>
                <a:off x="8319087" y="4447098"/>
                <a:ext cx="238881" cy="47159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99;p64"/>
              <p:cNvSpPr/>
              <p:nvPr/>
            </p:nvSpPr>
            <p:spPr>
              <a:xfrm>
                <a:off x="7825631" y="3863374"/>
                <a:ext cx="58450" cy="16400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300;p64"/>
              <p:cNvSpPr/>
              <p:nvPr/>
            </p:nvSpPr>
            <p:spPr>
              <a:xfrm>
                <a:off x="7735300" y="3656449"/>
                <a:ext cx="52437" cy="39875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301;p64"/>
              <p:cNvSpPr/>
              <p:nvPr/>
            </p:nvSpPr>
            <p:spPr>
              <a:xfrm>
                <a:off x="7589038" y="4205500"/>
                <a:ext cx="34818" cy="13282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302;p64"/>
              <p:cNvSpPr/>
              <p:nvPr/>
            </p:nvSpPr>
            <p:spPr>
              <a:xfrm>
                <a:off x="7664266" y="4182710"/>
                <a:ext cx="58450" cy="14876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303;p64"/>
              <p:cNvSpPr/>
              <p:nvPr/>
            </p:nvSpPr>
            <p:spPr>
              <a:xfrm>
                <a:off x="7756415" y="4155726"/>
                <a:ext cx="89632" cy="16316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304;p64"/>
              <p:cNvSpPr/>
              <p:nvPr/>
            </p:nvSpPr>
            <p:spPr>
              <a:xfrm>
                <a:off x="7790114" y="4101618"/>
                <a:ext cx="140391" cy="11422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305;p64"/>
              <p:cNvSpPr/>
              <p:nvPr/>
            </p:nvSpPr>
            <p:spPr>
              <a:xfrm>
                <a:off x="7816402" y="4047510"/>
                <a:ext cx="171574" cy="84588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6;p64"/>
              <p:cNvSpPr/>
              <p:nvPr/>
            </p:nvSpPr>
            <p:spPr>
              <a:xfrm>
                <a:off x="7370203" y="3718107"/>
                <a:ext cx="105014" cy="12261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7;p64"/>
              <p:cNvSpPr/>
              <p:nvPr/>
            </p:nvSpPr>
            <p:spPr>
              <a:xfrm>
                <a:off x="7436203" y="3767881"/>
                <a:ext cx="106552" cy="121779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8;p64"/>
              <p:cNvSpPr/>
              <p:nvPr/>
            </p:nvSpPr>
            <p:spPr>
              <a:xfrm>
                <a:off x="7529050" y="3780604"/>
                <a:ext cx="65302" cy="14540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9;p64"/>
              <p:cNvSpPr/>
              <p:nvPr/>
            </p:nvSpPr>
            <p:spPr>
              <a:xfrm>
                <a:off x="7612809" y="3785637"/>
                <a:ext cx="17759" cy="14960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310;p64"/>
              <p:cNvSpPr/>
              <p:nvPr/>
            </p:nvSpPr>
            <p:spPr>
              <a:xfrm>
                <a:off x="7797805" y="3626808"/>
                <a:ext cx="279804" cy="10164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2311;p64"/>
              <p:cNvGrpSpPr/>
              <p:nvPr/>
            </p:nvGrpSpPr>
            <p:grpSpPr>
              <a:xfrm rot="-10631054" flipH="1">
                <a:off x="7087670" y="3477693"/>
                <a:ext cx="248604" cy="229798"/>
                <a:chOff x="7235965" y="4223676"/>
                <a:chExt cx="287356" cy="265649"/>
              </a:xfrm>
            </p:grpSpPr>
            <p:sp>
              <p:nvSpPr>
                <p:cNvPr id="112" name="Google Shape;2312;p64"/>
                <p:cNvSpPr/>
                <p:nvPr/>
              </p:nvSpPr>
              <p:spPr>
                <a:xfrm>
                  <a:off x="7235965" y="4223676"/>
                  <a:ext cx="287356" cy="265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900" extrusionOk="0">
                      <a:moveTo>
                        <a:pt x="432" y="1"/>
                      </a:moveTo>
                      <a:cubicBezTo>
                        <a:pt x="370" y="1"/>
                        <a:pt x="324" y="70"/>
                        <a:pt x="357" y="130"/>
                      </a:cubicBezTo>
                      <a:cubicBezTo>
                        <a:pt x="453" y="287"/>
                        <a:pt x="616" y="396"/>
                        <a:pt x="804" y="426"/>
                      </a:cubicBezTo>
                      <a:cubicBezTo>
                        <a:pt x="598" y="583"/>
                        <a:pt x="369" y="704"/>
                        <a:pt x="127" y="795"/>
                      </a:cubicBezTo>
                      <a:cubicBezTo>
                        <a:pt x="79" y="813"/>
                        <a:pt x="24" y="831"/>
                        <a:pt x="12" y="892"/>
                      </a:cubicBezTo>
                      <a:cubicBezTo>
                        <a:pt x="0" y="958"/>
                        <a:pt x="42" y="1025"/>
                        <a:pt x="109" y="1049"/>
                      </a:cubicBezTo>
                      <a:cubicBezTo>
                        <a:pt x="173" y="1075"/>
                        <a:pt x="238" y="1086"/>
                        <a:pt x="303" y="1086"/>
                      </a:cubicBezTo>
                      <a:cubicBezTo>
                        <a:pt x="445" y="1086"/>
                        <a:pt x="586" y="1031"/>
                        <a:pt x="717" y="952"/>
                      </a:cubicBezTo>
                      <a:lnTo>
                        <a:pt x="717" y="952"/>
                      </a:lnTo>
                      <a:cubicBezTo>
                        <a:pt x="589" y="1050"/>
                        <a:pt x="456" y="1157"/>
                        <a:pt x="345" y="1230"/>
                      </a:cubicBezTo>
                      <a:cubicBezTo>
                        <a:pt x="314" y="1248"/>
                        <a:pt x="284" y="1278"/>
                        <a:pt x="272" y="1315"/>
                      </a:cubicBezTo>
                      <a:cubicBezTo>
                        <a:pt x="260" y="1369"/>
                        <a:pt x="290" y="1429"/>
                        <a:pt x="345" y="1448"/>
                      </a:cubicBezTo>
                      <a:cubicBezTo>
                        <a:pt x="372" y="1457"/>
                        <a:pt x="400" y="1461"/>
                        <a:pt x="430" y="1461"/>
                      </a:cubicBezTo>
                      <a:cubicBezTo>
                        <a:pt x="459" y="1461"/>
                        <a:pt x="490" y="1457"/>
                        <a:pt x="520" y="1448"/>
                      </a:cubicBezTo>
                      <a:cubicBezTo>
                        <a:pt x="691" y="1413"/>
                        <a:pt x="854" y="1351"/>
                        <a:pt x="1005" y="1262"/>
                      </a:cubicBezTo>
                      <a:lnTo>
                        <a:pt x="1005" y="1262"/>
                      </a:lnTo>
                      <a:cubicBezTo>
                        <a:pt x="880" y="1368"/>
                        <a:pt x="755" y="1490"/>
                        <a:pt x="677" y="1574"/>
                      </a:cubicBezTo>
                      <a:cubicBezTo>
                        <a:pt x="592" y="1665"/>
                        <a:pt x="526" y="1822"/>
                        <a:pt x="641" y="1883"/>
                      </a:cubicBezTo>
                      <a:cubicBezTo>
                        <a:pt x="661" y="1894"/>
                        <a:pt x="685" y="1900"/>
                        <a:pt x="710" y="1900"/>
                      </a:cubicBezTo>
                      <a:cubicBezTo>
                        <a:pt x="737" y="1900"/>
                        <a:pt x="766" y="1892"/>
                        <a:pt x="792" y="1877"/>
                      </a:cubicBezTo>
                      <a:cubicBezTo>
                        <a:pt x="1221" y="1629"/>
                        <a:pt x="1613" y="1327"/>
                        <a:pt x="1964" y="976"/>
                      </a:cubicBezTo>
                      <a:cubicBezTo>
                        <a:pt x="2000" y="946"/>
                        <a:pt x="2012" y="855"/>
                        <a:pt x="2048" y="825"/>
                      </a:cubicBezTo>
                      <a:cubicBezTo>
                        <a:pt x="2055" y="614"/>
                        <a:pt x="1988" y="402"/>
                        <a:pt x="1861" y="227"/>
                      </a:cubicBezTo>
                      <a:cubicBezTo>
                        <a:pt x="1765" y="107"/>
                        <a:pt x="1594" y="24"/>
                        <a:pt x="1439" y="24"/>
                      </a:cubicBezTo>
                      <a:cubicBezTo>
                        <a:pt x="1361" y="24"/>
                        <a:pt x="1286" y="45"/>
                        <a:pt x="1227" y="94"/>
                      </a:cubicBezTo>
                      <a:cubicBezTo>
                        <a:pt x="967" y="88"/>
                        <a:pt x="707" y="58"/>
                        <a:pt x="453" y="3"/>
                      </a:cubicBezTo>
                      <a:cubicBezTo>
                        <a:pt x="446" y="2"/>
                        <a:pt x="439" y="1"/>
                        <a:pt x="43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313;p64"/>
                <p:cNvSpPr/>
                <p:nvPr/>
              </p:nvSpPr>
              <p:spPr>
                <a:xfrm>
                  <a:off x="7306859" y="4333011"/>
                  <a:ext cx="65302" cy="4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322" extrusionOk="0">
                      <a:moveTo>
                        <a:pt x="423" y="0"/>
                      </a:moveTo>
                      <a:cubicBezTo>
                        <a:pt x="417" y="0"/>
                        <a:pt x="411" y="2"/>
                        <a:pt x="406" y="7"/>
                      </a:cubicBezTo>
                      <a:cubicBezTo>
                        <a:pt x="285" y="104"/>
                        <a:pt x="158" y="188"/>
                        <a:pt x="19" y="261"/>
                      </a:cubicBezTo>
                      <a:cubicBezTo>
                        <a:pt x="7" y="267"/>
                        <a:pt x="1" y="285"/>
                        <a:pt x="7" y="303"/>
                      </a:cubicBezTo>
                      <a:cubicBezTo>
                        <a:pt x="13" y="309"/>
                        <a:pt x="19" y="315"/>
                        <a:pt x="31" y="321"/>
                      </a:cubicBezTo>
                      <a:cubicBezTo>
                        <a:pt x="37" y="321"/>
                        <a:pt x="43" y="315"/>
                        <a:pt x="49" y="315"/>
                      </a:cubicBezTo>
                      <a:cubicBezTo>
                        <a:pt x="188" y="243"/>
                        <a:pt x="321" y="152"/>
                        <a:pt x="442" y="55"/>
                      </a:cubicBezTo>
                      <a:cubicBezTo>
                        <a:pt x="466" y="36"/>
                        <a:pt x="447" y="0"/>
                        <a:pt x="423" y="0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314;p64"/>
                <p:cNvSpPr/>
                <p:nvPr/>
              </p:nvSpPr>
              <p:spPr>
                <a:xfrm>
                  <a:off x="7355940" y="4374256"/>
                  <a:ext cx="59988" cy="4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11" extrusionOk="0">
                      <a:moveTo>
                        <a:pt x="388" y="1"/>
                      </a:moveTo>
                      <a:cubicBezTo>
                        <a:pt x="382" y="1"/>
                        <a:pt x="375" y="3"/>
                        <a:pt x="369" y="8"/>
                      </a:cubicBezTo>
                      <a:cubicBezTo>
                        <a:pt x="260" y="93"/>
                        <a:pt x="139" y="177"/>
                        <a:pt x="18" y="256"/>
                      </a:cubicBezTo>
                      <a:cubicBezTo>
                        <a:pt x="6" y="262"/>
                        <a:pt x="0" y="280"/>
                        <a:pt x="6" y="298"/>
                      </a:cubicBezTo>
                      <a:cubicBezTo>
                        <a:pt x="12" y="304"/>
                        <a:pt x="24" y="310"/>
                        <a:pt x="30" y="310"/>
                      </a:cubicBezTo>
                      <a:cubicBezTo>
                        <a:pt x="36" y="310"/>
                        <a:pt x="42" y="310"/>
                        <a:pt x="49" y="304"/>
                      </a:cubicBezTo>
                      <a:cubicBezTo>
                        <a:pt x="175" y="226"/>
                        <a:pt x="290" y="141"/>
                        <a:pt x="405" y="50"/>
                      </a:cubicBezTo>
                      <a:cubicBezTo>
                        <a:pt x="429" y="31"/>
                        <a:pt x="411" y="1"/>
                        <a:pt x="388" y="1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2315;p64"/>
              <p:cNvGrpSpPr/>
              <p:nvPr/>
            </p:nvGrpSpPr>
            <p:grpSpPr>
              <a:xfrm rot="-2332742">
                <a:off x="7226289" y="4100357"/>
                <a:ext cx="207853" cy="297032"/>
                <a:chOff x="7133007" y="3404551"/>
                <a:chExt cx="207845" cy="297021"/>
              </a:xfrm>
            </p:grpSpPr>
            <p:sp>
              <p:nvSpPr>
                <p:cNvPr id="109" name="Google Shape;2316;p64"/>
                <p:cNvSpPr/>
                <p:nvPr/>
              </p:nvSpPr>
              <p:spPr>
                <a:xfrm flipH="1">
                  <a:off x="7133007" y="3404551"/>
                  <a:ext cx="207845" cy="29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2135" extrusionOk="0">
                      <a:moveTo>
                        <a:pt x="902" y="1"/>
                      </a:moveTo>
                      <a:cubicBezTo>
                        <a:pt x="861" y="1"/>
                        <a:pt x="805" y="33"/>
                        <a:pt x="684" y="171"/>
                      </a:cubicBezTo>
                      <a:cubicBezTo>
                        <a:pt x="593" y="273"/>
                        <a:pt x="508" y="388"/>
                        <a:pt x="436" y="509"/>
                      </a:cubicBezTo>
                      <a:cubicBezTo>
                        <a:pt x="279" y="787"/>
                        <a:pt x="152" y="1083"/>
                        <a:pt x="55" y="1385"/>
                      </a:cubicBezTo>
                      <a:cubicBezTo>
                        <a:pt x="13" y="1500"/>
                        <a:pt x="1" y="1627"/>
                        <a:pt x="19" y="1748"/>
                      </a:cubicBezTo>
                      <a:cubicBezTo>
                        <a:pt x="43" y="1874"/>
                        <a:pt x="122" y="1989"/>
                        <a:pt x="237" y="2062"/>
                      </a:cubicBezTo>
                      <a:cubicBezTo>
                        <a:pt x="318" y="2112"/>
                        <a:pt x="411" y="2134"/>
                        <a:pt x="507" y="2134"/>
                      </a:cubicBezTo>
                      <a:cubicBezTo>
                        <a:pt x="640" y="2134"/>
                        <a:pt x="777" y="2092"/>
                        <a:pt x="889" y="2026"/>
                      </a:cubicBezTo>
                      <a:cubicBezTo>
                        <a:pt x="1088" y="1905"/>
                        <a:pt x="1276" y="1705"/>
                        <a:pt x="1445" y="1548"/>
                      </a:cubicBezTo>
                      <a:cubicBezTo>
                        <a:pt x="1481" y="1512"/>
                        <a:pt x="1493" y="1452"/>
                        <a:pt x="1475" y="1403"/>
                      </a:cubicBezTo>
                      <a:cubicBezTo>
                        <a:pt x="1451" y="1361"/>
                        <a:pt x="1445" y="1264"/>
                        <a:pt x="1397" y="1264"/>
                      </a:cubicBezTo>
                      <a:cubicBezTo>
                        <a:pt x="1421" y="1198"/>
                        <a:pt x="1415" y="1125"/>
                        <a:pt x="1372" y="1071"/>
                      </a:cubicBezTo>
                      <a:cubicBezTo>
                        <a:pt x="1338" y="1013"/>
                        <a:pt x="1264" y="950"/>
                        <a:pt x="1200" y="950"/>
                      </a:cubicBezTo>
                      <a:cubicBezTo>
                        <a:pt x="1197" y="950"/>
                        <a:pt x="1194" y="950"/>
                        <a:pt x="1191" y="950"/>
                      </a:cubicBezTo>
                      <a:cubicBezTo>
                        <a:pt x="1233" y="835"/>
                        <a:pt x="1179" y="708"/>
                        <a:pt x="1070" y="648"/>
                      </a:cubicBezTo>
                      <a:cubicBezTo>
                        <a:pt x="1047" y="636"/>
                        <a:pt x="1021" y="630"/>
                        <a:pt x="993" y="630"/>
                      </a:cubicBezTo>
                      <a:cubicBezTo>
                        <a:pt x="895" y="630"/>
                        <a:pt x="779" y="696"/>
                        <a:pt x="732" y="781"/>
                      </a:cubicBezTo>
                      <a:cubicBezTo>
                        <a:pt x="762" y="690"/>
                        <a:pt x="798" y="606"/>
                        <a:pt x="847" y="527"/>
                      </a:cubicBezTo>
                      <a:cubicBezTo>
                        <a:pt x="956" y="346"/>
                        <a:pt x="1052" y="297"/>
                        <a:pt x="1046" y="189"/>
                      </a:cubicBezTo>
                      <a:cubicBezTo>
                        <a:pt x="1046" y="104"/>
                        <a:pt x="992" y="32"/>
                        <a:pt x="913" y="1"/>
                      </a:cubicBezTo>
                      <a:cubicBezTo>
                        <a:pt x="910" y="1"/>
                        <a:pt x="906" y="1"/>
                        <a:pt x="90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317;p64"/>
                <p:cNvSpPr/>
                <p:nvPr/>
              </p:nvSpPr>
              <p:spPr>
                <a:xfrm flipH="1">
                  <a:off x="7172732" y="3522725"/>
                  <a:ext cx="59822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61" extrusionOk="0">
                      <a:moveTo>
                        <a:pt x="413" y="0"/>
                      </a:moveTo>
                      <a:cubicBezTo>
                        <a:pt x="250" y="0"/>
                        <a:pt x="94" y="84"/>
                        <a:pt x="1" y="218"/>
                      </a:cubicBezTo>
                      <a:lnTo>
                        <a:pt x="67" y="260"/>
                      </a:lnTo>
                      <a:cubicBezTo>
                        <a:pt x="143" y="144"/>
                        <a:pt x="273" y="79"/>
                        <a:pt x="412" y="79"/>
                      </a:cubicBezTo>
                      <a:cubicBezTo>
                        <a:pt x="418" y="79"/>
                        <a:pt x="424" y="79"/>
                        <a:pt x="430" y="79"/>
                      </a:cubicBezTo>
                      <a:lnTo>
                        <a:pt x="430" y="0"/>
                      </a:lnTo>
                      <a:cubicBezTo>
                        <a:pt x="424" y="0"/>
                        <a:pt x="419" y="0"/>
                        <a:pt x="413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318;p64"/>
                <p:cNvSpPr/>
                <p:nvPr/>
              </p:nvSpPr>
              <p:spPr>
                <a:xfrm flipH="1">
                  <a:off x="7145085" y="3570233"/>
                  <a:ext cx="58987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261" extrusionOk="0">
                      <a:moveTo>
                        <a:pt x="405" y="0"/>
                      </a:moveTo>
                      <a:cubicBezTo>
                        <a:pt x="242" y="0"/>
                        <a:pt x="88" y="78"/>
                        <a:pt x="0" y="218"/>
                      </a:cubicBezTo>
                      <a:lnTo>
                        <a:pt x="61" y="260"/>
                      </a:lnTo>
                      <a:cubicBezTo>
                        <a:pt x="142" y="144"/>
                        <a:pt x="268" y="73"/>
                        <a:pt x="406" y="73"/>
                      </a:cubicBezTo>
                      <a:cubicBezTo>
                        <a:pt x="412" y="73"/>
                        <a:pt x="418" y="73"/>
                        <a:pt x="423" y="73"/>
                      </a:cubicBezTo>
                      <a:lnTo>
                        <a:pt x="423" y="0"/>
                      </a:lnTo>
                      <a:cubicBezTo>
                        <a:pt x="417" y="0"/>
                        <a:pt x="411" y="0"/>
                        <a:pt x="405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0" name="Google Shape;2319;p64"/>
          <p:cNvGrpSpPr/>
          <p:nvPr/>
        </p:nvGrpSpPr>
        <p:grpSpPr>
          <a:xfrm>
            <a:off x="4593022" y="4458229"/>
            <a:ext cx="1032449" cy="500918"/>
            <a:chOff x="5876548" y="4473995"/>
            <a:chExt cx="1032449" cy="500918"/>
          </a:xfrm>
        </p:grpSpPr>
        <p:sp>
          <p:nvSpPr>
            <p:cNvPr id="121" name="Google Shape;2320;p64"/>
            <p:cNvSpPr/>
            <p:nvPr/>
          </p:nvSpPr>
          <p:spPr>
            <a:xfrm>
              <a:off x="5876548" y="4743713"/>
              <a:ext cx="1032449" cy="231201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2321;p64"/>
            <p:cNvGrpSpPr/>
            <p:nvPr/>
          </p:nvGrpSpPr>
          <p:grpSpPr>
            <a:xfrm rot="455270">
              <a:off x="6024373" y="4513533"/>
              <a:ext cx="622902" cy="382066"/>
              <a:chOff x="6531293" y="3913681"/>
              <a:chExt cx="623118" cy="490537"/>
            </a:xfrm>
          </p:grpSpPr>
          <p:sp>
            <p:nvSpPr>
              <p:cNvPr id="123" name="Google Shape;2322;p64"/>
              <p:cNvSpPr/>
              <p:nvPr/>
            </p:nvSpPr>
            <p:spPr>
              <a:xfrm flipH="1">
                <a:off x="6531293" y="3913681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23;p64"/>
              <p:cNvSpPr/>
              <p:nvPr/>
            </p:nvSpPr>
            <p:spPr>
              <a:xfrm flipH="1">
                <a:off x="6624513" y="3986161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324;p64"/>
              <p:cNvSpPr/>
              <p:nvPr/>
            </p:nvSpPr>
            <p:spPr>
              <a:xfrm flipH="1">
                <a:off x="6608654" y="4106358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325;p64"/>
              <p:cNvSpPr/>
              <p:nvPr/>
            </p:nvSpPr>
            <p:spPr>
              <a:xfrm flipH="1">
                <a:off x="6683360" y="4217651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326;p64"/>
              <p:cNvSpPr/>
              <p:nvPr/>
            </p:nvSpPr>
            <p:spPr>
              <a:xfrm flipH="1">
                <a:off x="6805922" y="4269403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9" name="Google Shape;1849;p60"/>
          <p:cNvGrpSpPr/>
          <p:nvPr/>
        </p:nvGrpSpPr>
        <p:grpSpPr>
          <a:xfrm>
            <a:off x="458002" y="2751688"/>
            <a:ext cx="1903737" cy="2120968"/>
            <a:chOff x="458002" y="2751688"/>
            <a:chExt cx="1903737" cy="2120968"/>
          </a:xfrm>
        </p:grpSpPr>
        <p:grpSp>
          <p:nvGrpSpPr>
            <p:cNvPr id="130" name="Google Shape;1850;p60"/>
            <p:cNvGrpSpPr/>
            <p:nvPr/>
          </p:nvGrpSpPr>
          <p:grpSpPr>
            <a:xfrm>
              <a:off x="458002" y="2751688"/>
              <a:ext cx="1700262" cy="2120968"/>
              <a:chOff x="458002" y="2751688"/>
              <a:chExt cx="1700262" cy="2120968"/>
            </a:xfrm>
          </p:grpSpPr>
          <p:sp>
            <p:nvSpPr>
              <p:cNvPr id="136" name="Google Shape;1851;p60"/>
              <p:cNvSpPr/>
              <p:nvPr/>
            </p:nvSpPr>
            <p:spPr>
              <a:xfrm>
                <a:off x="1022438" y="4469931"/>
                <a:ext cx="216213" cy="205668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00" extrusionOk="0">
                    <a:moveTo>
                      <a:pt x="1096" y="1"/>
                    </a:moveTo>
                    <a:cubicBezTo>
                      <a:pt x="824" y="315"/>
                      <a:pt x="582" y="653"/>
                      <a:pt x="358" y="1004"/>
                    </a:cubicBezTo>
                    <a:cubicBezTo>
                      <a:pt x="1" y="1545"/>
                      <a:pt x="103" y="1599"/>
                      <a:pt x="159" y="1599"/>
                    </a:cubicBezTo>
                    <a:cubicBezTo>
                      <a:pt x="172" y="1599"/>
                      <a:pt x="183" y="1596"/>
                      <a:pt x="183" y="1596"/>
                    </a:cubicBezTo>
                    <a:lnTo>
                      <a:pt x="1380" y="979"/>
                    </a:lnTo>
                    <a:lnTo>
                      <a:pt x="1682" y="345"/>
                    </a:lnTo>
                    <a:lnTo>
                      <a:pt x="1096" y="1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852;p60"/>
              <p:cNvSpPr/>
              <p:nvPr/>
            </p:nvSpPr>
            <p:spPr>
              <a:xfrm>
                <a:off x="899807" y="442417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0"/>
                    </a:moveTo>
                    <a:lnTo>
                      <a:pt x="19" y="2393"/>
                    </a:lnTo>
                    <a:cubicBezTo>
                      <a:pt x="1" y="2397"/>
                      <a:pt x="314" y="2534"/>
                      <a:pt x="529" y="2534"/>
                    </a:cubicBezTo>
                    <a:cubicBezTo>
                      <a:pt x="593" y="2534"/>
                      <a:pt x="649" y="2522"/>
                      <a:pt x="684" y="2489"/>
                    </a:cubicBezTo>
                    <a:cubicBezTo>
                      <a:pt x="684" y="2489"/>
                      <a:pt x="1759" y="1918"/>
                      <a:pt x="1989" y="1918"/>
                    </a:cubicBezTo>
                    <a:cubicBezTo>
                      <a:pt x="2006" y="1918"/>
                      <a:pt x="2018" y="1921"/>
                      <a:pt x="2025" y="1928"/>
                    </a:cubicBezTo>
                    <a:lnTo>
                      <a:pt x="2243" y="1414"/>
                    </a:lnTo>
                    <a:lnTo>
                      <a:pt x="1530" y="1438"/>
                    </a:lnTo>
                    <a:lnTo>
                      <a:pt x="2388" y="538"/>
                    </a:lnTo>
                    <a:lnTo>
                      <a:pt x="2249" y="453"/>
                    </a:lnTo>
                    <a:lnTo>
                      <a:pt x="1639" y="67"/>
                    </a:lnTo>
                    <a:lnTo>
                      <a:pt x="152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853;p60"/>
              <p:cNvSpPr/>
              <p:nvPr/>
            </p:nvSpPr>
            <p:spPr>
              <a:xfrm>
                <a:off x="1039277" y="4659147"/>
                <a:ext cx="19924" cy="73012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8" extrusionOk="0">
                    <a:moveTo>
                      <a:pt x="42" y="1"/>
                    </a:moveTo>
                    <a:cubicBezTo>
                      <a:pt x="37" y="1"/>
                      <a:pt x="32" y="1"/>
                      <a:pt x="28" y="3"/>
                    </a:cubicBezTo>
                    <a:cubicBezTo>
                      <a:pt x="22" y="9"/>
                      <a:pt x="16" y="15"/>
                      <a:pt x="10" y="21"/>
                    </a:cubicBezTo>
                    <a:cubicBezTo>
                      <a:pt x="4" y="33"/>
                      <a:pt x="4" y="45"/>
                      <a:pt x="10" y="57"/>
                    </a:cubicBezTo>
                    <a:cubicBezTo>
                      <a:pt x="76" y="202"/>
                      <a:pt x="76" y="365"/>
                      <a:pt x="16" y="516"/>
                    </a:cubicBezTo>
                    <a:cubicBezTo>
                      <a:pt x="0" y="544"/>
                      <a:pt x="26" y="567"/>
                      <a:pt x="51" y="567"/>
                    </a:cubicBezTo>
                    <a:cubicBezTo>
                      <a:pt x="64" y="567"/>
                      <a:pt x="76" y="561"/>
                      <a:pt x="82" y="547"/>
                    </a:cubicBezTo>
                    <a:cubicBezTo>
                      <a:pt x="155" y="378"/>
                      <a:pt x="155" y="190"/>
                      <a:pt x="82" y="27"/>
                    </a:cubicBezTo>
                    <a:cubicBezTo>
                      <a:pt x="73" y="9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854;p60"/>
              <p:cNvSpPr/>
              <p:nvPr/>
            </p:nvSpPr>
            <p:spPr>
              <a:xfrm>
                <a:off x="1069228" y="4645136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39" y="1"/>
                    </a:moveTo>
                    <a:cubicBezTo>
                      <a:pt x="34" y="1"/>
                      <a:pt x="29" y="2"/>
                      <a:pt x="25" y="3"/>
                    </a:cubicBezTo>
                    <a:cubicBezTo>
                      <a:pt x="19" y="9"/>
                      <a:pt x="13" y="9"/>
                      <a:pt x="7" y="21"/>
                    </a:cubicBezTo>
                    <a:cubicBezTo>
                      <a:pt x="0" y="27"/>
                      <a:pt x="0" y="45"/>
                      <a:pt x="7" y="58"/>
                    </a:cubicBezTo>
                    <a:cubicBezTo>
                      <a:pt x="73" y="203"/>
                      <a:pt x="73" y="366"/>
                      <a:pt x="13" y="511"/>
                    </a:cubicBezTo>
                    <a:cubicBezTo>
                      <a:pt x="0" y="529"/>
                      <a:pt x="13" y="553"/>
                      <a:pt x="31" y="565"/>
                    </a:cubicBezTo>
                    <a:cubicBezTo>
                      <a:pt x="34" y="566"/>
                      <a:pt x="37" y="567"/>
                      <a:pt x="41" y="567"/>
                    </a:cubicBezTo>
                    <a:cubicBezTo>
                      <a:pt x="57" y="567"/>
                      <a:pt x="74" y="556"/>
                      <a:pt x="79" y="541"/>
                    </a:cubicBezTo>
                    <a:cubicBezTo>
                      <a:pt x="152" y="378"/>
                      <a:pt x="152" y="184"/>
                      <a:pt x="73" y="21"/>
                    </a:cubicBezTo>
                    <a:cubicBezTo>
                      <a:pt x="68" y="8"/>
                      <a:pt x="54" y="1"/>
                      <a:pt x="3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855;p60"/>
              <p:cNvSpPr/>
              <p:nvPr/>
            </p:nvSpPr>
            <p:spPr>
              <a:xfrm>
                <a:off x="1096350" y="4633953"/>
                <a:ext cx="19667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80" y="543"/>
                    </a:cubicBezTo>
                    <a:cubicBezTo>
                      <a:pt x="152" y="374"/>
                      <a:pt x="152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856;p60"/>
              <p:cNvSpPr/>
              <p:nvPr/>
            </p:nvSpPr>
            <p:spPr>
              <a:xfrm>
                <a:off x="921659" y="4431497"/>
                <a:ext cx="204772" cy="315829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2457" extrusionOk="0">
                    <a:moveTo>
                      <a:pt x="1542" y="0"/>
                    </a:moveTo>
                    <a:cubicBezTo>
                      <a:pt x="1531" y="0"/>
                      <a:pt x="1519" y="6"/>
                      <a:pt x="1511" y="22"/>
                    </a:cubicBezTo>
                    <a:lnTo>
                      <a:pt x="13" y="2396"/>
                    </a:lnTo>
                    <a:cubicBezTo>
                      <a:pt x="0" y="2414"/>
                      <a:pt x="6" y="2439"/>
                      <a:pt x="25" y="2451"/>
                    </a:cubicBezTo>
                    <a:cubicBezTo>
                      <a:pt x="31" y="2455"/>
                      <a:pt x="38" y="2457"/>
                      <a:pt x="45" y="2457"/>
                    </a:cubicBezTo>
                    <a:cubicBezTo>
                      <a:pt x="58" y="2457"/>
                      <a:pt x="71" y="2450"/>
                      <a:pt x="79" y="2439"/>
                    </a:cubicBezTo>
                    <a:lnTo>
                      <a:pt x="1571" y="58"/>
                    </a:lnTo>
                    <a:cubicBezTo>
                      <a:pt x="1592" y="29"/>
                      <a:pt x="1568" y="0"/>
                      <a:pt x="15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857;p60"/>
              <p:cNvSpPr/>
              <p:nvPr/>
            </p:nvSpPr>
            <p:spPr>
              <a:xfrm>
                <a:off x="704934" y="4613643"/>
                <a:ext cx="1453330" cy="192685"/>
              </a:xfrm>
              <a:custGeom>
                <a:avLst/>
                <a:gdLst/>
                <a:ahLst/>
                <a:cxnLst/>
                <a:rect l="l" t="t" r="r" b="b"/>
                <a:pathLst>
                  <a:path w="11306" h="1499" extrusionOk="0">
                    <a:moveTo>
                      <a:pt x="5656" y="0"/>
                    </a:moveTo>
                    <a:cubicBezTo>
                      <a:pt x="2532" y="0"/>
                      <a:pt x="1" y="333"/>
                      <a:pt x="1" y="750"/>
                    </a:cubicBezTo>
                    <a:cubicBezTo>
                      <a:pt x="1" y="1161"/>
                      <a:pt x="2532" y="1499"/>
                      <a:pt x="5656" y="1499"/>
                    </a:cubicBezTo>
                    <a:cubicBezTo>
                      <a:pt x="8780" y="1499"/>
                      <a:pt x="11306" y="1161"/>
                      <a:pt x="11306" y="750"/>
                    </a:cubicBezTo>
                    <a:cubicBezTo>
                      <a:pt x="11306" y="333"/>
                      <a:pt x="8780" y="0"/>
                      <a:pt x="5656" y="0"/>
                    </a:cubicBezTo>
                    <a:close/>
                  </a:path>
                </a:pathLst>
              </a:custGeom>
              <a:solidFill>
                <a:srgbClr val="000000">
                  <a:alpha val="1607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858;p60"/>
              <p:cNvSpPr/>
              <p:nvPr/>
            </p:nvSpPr>
            <p:spPr>
              <a:xfrm>
                <a:off x="1371306" y="3555729"/>
                <a:ext cx="494898" cy="433574"/>
              </a:xfrm>
              <a:custGeom>
                <a:avLst/>
                <a:gdLst/>
                <a:ahLst/>
                <a:cxnLst/>
                <a:rect l="l" t="t" r="r" b="b"/>
                <a:pathLst>
                  <a:path w="3850" h="3373" extrusionOk="0">
                    <a:moveTo>
                      <a:pt x="3173" y="1"/>
                    </a:moveTo>
                    <a:cubicBezTo>
                      <a:pt x="2931" y="581"/>
                      <a:pt x="2696" y="1167"/>
                      <a:pt x="2454" y="1747"/>
                    </a:cubicBezTo>
                    <a:cubicBezTo>
                      <a:pt x="1632" y="2055"/>
                      <a:pt x="817" y="2369"/>
                      <a:pt x="1" y="2684"/>
                    </a:cubicBezTo>
                    <a:cubicBezTo>
                      <a:pt x="116" y="2853"/>
                      <a:pt x="502" y="3360"/>
                      <a:pt x="1058" y="3372"/>
                    </a:cubicBezTo>
                    <a:cubicBezTo>
                      <a:pt x="1064" y="3373"/>
                      <a:pt x="1070" y="3373"/>
                      <a:pt x="1075" y="3373"/>
                    </a:cubicBezTo>
                    <a:cubicBezTo>
                      <a:pt x="1287" y="3373"/>
                      <a:pt x="1504" y="3264"/>
                      <a:pt x="1916" y="3040"/>
                    </a:cubicBezTo>
                    <a:cubicBezTo>
                      <a:pt x="2599" y="2678"/>
                      <a:pt x="2937" y="2496"/>
                      <a:pt x="3179" y="2158"/>
                    </a:cubicBezTo>
                    <a:cubicBezTo>
                      <a:pt x="3324" y="1959"/>
                      <a:pt x="3409" y="1705"/>
                      <a:pt x="3590" y="1203"/>
                    </a:cubicBezTo>
                    <a:cubicBezTo>
                      <a:pt x="3711" y="841"/>
                      <a:pt x="3795" y="533"/>
                      <a:pt x="3850" y="321"/>
                    </a:cubicBezTo>
                    <a:cubicBezTo>
                      <a:pt x="3717" y="255"/>
                      <a:pt x="3584" y="188"/>
                      <a:pt x="3445" y="128"/>
                    </a:cubicBezTo>
                    <a:cubicBezTo>
                      <a:pt x="3354" y="86"/>
                      <a:pt x="3264" y="43"/>
                      <a:pt x="3173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59;p60"/>
              <p:cNvSpPr/>
              <p:nvPr/>
            </p:nvSpPr>
            <p:spPr>
              <a:xfrm>
                <a:off x="1355109" y="3819886"/>
                <a:ext cx="250920" cy="205154"/>
              </a:xfrm>
              <a:custGeom>
                <a:avLst/>
                <a:gdLst/>
                <a:ahLst/>
                <a:cxnLst/>
                <a:rect l="l" t="t" r="r" b="b"/>
                <a:pathLst>
                  <a:path w="1952" h="1596" extrusionOk="0">
                    <a:moveTo>
                      <a:pt x="1517" y="0"/>
                    </a:moveTo>
                    <a:lnTo>
                      <a:pt x="0" y="139"/>
                    </a:lnTo>
                    <a:cubicBezTo>
                      <a:pt x="66" y="423"/>
                      <a:pt x="139" y="713"/>
                      <a:pt x="212" y="1003"/>
                    </a:cubicBezTo>
                    <a:cubicBezTo>
                      <a:pt x="254" y="1203"/>
                      <a:pt x="302" y="1396"/>
                      <a:pt x="350" y="1595"/>
                    </a:cubicBezTo>
                    <a:lnTo>
                      <a:pt x="1915" y="1330"/>
                    </a:lnTo>
                    <a:cubicBezTo>
                      <a:pt x="1952" y="852"/>
                      <a:pt x="1807" y="381"/>
                      <a:pt x="1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0;p60"/>
              <p:cNvSpPr/>
              <p:nvPr/>
            </p:nvSpPr>
            <p:spPr>
              <a:xfrm>
                <a:off x="1144554" y="4194976"/>
                <a:ext cx="655708" cy="562373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75" extrusionOk="0">
                    <a:moveTo>
                      <a:pt x="2266" y="1"/>
                    </a:moveTo>
                    <a:lnTo>
                      <a:pt x="417" y="405"/>
                    </a:lnTo>
                    <a:lnTo>
                      <a:pt x="1124" y="1759"/>
                    </a:lnTo>
                    <a:lnTo>
                      <a:pt x="1819" y="2955"/>
                    </a:lnTo>
                    <a:lnTo>
                      <a:pt x="236" y="3396"/>
                    </a:lnTo>
                    <a:lnTo>
                      <a:pt x="1" y="4170"/>
                    </a:lnTo>
                    <a:cubicBezTo>
                      <a:pt x="399" y="4254"/>
                      <a:pt x="804" y="4315"/>
                      <a:pt x="1209" y="4345"/>
                    </a:cubicBezTo>
                    <a:cubicBezTo>
                      <a:pt x="1459" y="4366"/>
                      <a:pt x="1675" y="4375"/>
                      <a:pt x="1895" y="4375"/>
                    </a:cubicBezTo>
                    <a:cubicBezTo>
                      <a:pt x="2170" y="4375"/>
                      <a:pt x="2451" y="4362"/>
                      <a:pt x="2810" y="4345"/>
                    </a:cubicBezTo>
                    <a:cubicBezTo>
                      <a:pt x="4097" y="4291"/>
                      <a:pt x="4484" y="4158"/>
                      <a:pt x="4738" y="4055"/>
                    </a:cubicBezTo>
                    <a:lnTo>
                      <a:pt x="4816" y="4019"/>
                    </a:lnTo>
                    <a:cubicBezTo>
                      <a:pt x="5034" y="3916"/>
                      <a:pt x="5100" y="3644"/>
                      <a:pt x="4955" y="3457"/>
                    </a:cubicBez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61;p60"/>
              <p:cNvSpPr/>
              <p:nvPr/>
            </p:nvSpPr>
            <p:spPr>
              <a:xfrm>
                <a:off x="983746" y="4190092"/>
                <a:ext cx="616887" cy="625745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4868" extrusionOk="0">
                    <a:moveTo>
                      <a:pt x="1200" y="1"/>
                    </a:moveTo>
                    <a:cubicBezTo>
                      <a:pt x="883" y="1"/>
                      <a:pt x="569" y="154"/>
                      <a:pt x="381" y="450"/>
                    </a:cubicBezTo>
                    <a:cubicBezTo>
                      <a:pt x="243" y="842"/>
                      <a:pt x="249" y="1271"/>
                      <a:pt x="394" y="1658"/>
                    </a:cubicBezTo>
                    <a:cubicBezTo>
                      <a:pt x="478" y="1857"/>
                      <a:pt x="593" y="2033"/>
                      <a:pt x="744" y="2184"/>
                    </a:cubicBezTo>
                    <a:lnTo>
                      <a:pt x="1487" y="3283"/>
                    </a:lnTo>
                    <a:lnTo>
                      <a:pt x="1" y="3362"/>
                    </a:lnTo>
                    <a:cubicBezTo>
                      <a:pt x="110" y="3809"/>
                      <a:pt x="218" y="4256"/>
                      <a:pt x="327" y="4697"/>
                    </a:cubicBezTo>
                    <a:cubicBezTo>
                      <a:pt x="916" y="4811"/>
                      <a:pt x="1511" y="4868"/>
                      <a:pt x="2106" y="4868"/>
                    </a:cubicBezTo>
                    <a:cubicBezTo>
                      <a:pt x="2872" y="4868"/>
                      <a:pt x="3636" y="4773"/>
                      <a:pt x="4381" y="4582"/>
                    </a:cubicBezTo>
                    <a:cubicBezTo>
                      <a:pt x="4678" y="4504"/>
                      <a:pt x="4798" y="4147"/>
                      <a:pt x="4617" y="3906"/>
                    </a:cubicBezTo>
                    <a:cubicBezTo>
                      <a:pt x="3723" y="2715"/>
                      <a:pt x="2829" y="1525"/>
                      <a:pt x="1928" y="329"/>
                    </a:cubicBezTo>
                    <a:cubicBezTo>
                      <a:pt x="1733" y="108"/>
                      <a:pt x="1465" y="1"/>
                      <a:pt x="1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62;p60"/>
              <p:cNvSpPr/>
              <p:nvPr/>
            </p:nvSpPr>
            <p:spPr>
              <a:xfrm>
                <a:off x="1403185" y="4399232"/>
                <a:ext cx="179577" cy="384599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92" extrusionOk="0">
                    <a:moveTo>
                      <a:pt x="49" y="1"/>
                    </a:moveTo>
                    <a:lnTo>
                      <a:pt x="1" y="43"/>
                    </a:lnTo>
                    <a:cubicBezTo>
                      <a:pt x="532" y="659"/>
                      <a:pt x="949" y="1366"/>
                      <a:pt x="1233" y="2128"/>
                    </a:cubicBezTo>
                    <a:cubicBezTo>
                      <a:pt x="1294" y="2279"/>
                      <a:pt x="1324" y="2436"/>
                      <a:pt x="1318" y="2593"/>
                    </a:cubicBezTo>
                    <a:cubicBezTo>
                      <a:pt x="1300" y="2738"/>
                      <a:pt x="1209" y="2895"/>
                      <a:pt x="1058" y="2925"/>
                    </a:cubicBezTo>
                    <a:lnTo>
                      <a:pt x="1070" y="2992"/>
                    </a:lnTo>
                    <a:cubicBezTo>
                      <a:pt x="1263" y="2955"/>
                      <a:pt x="1366" y="2762"/>
                      <a:pt x="1384" y="2605"/>
                    </a:cubicBezTo>
                    <a:cubicBezTo>
                      <a:pt x="1396" y="2430"/>
                      <a:pt x="1360" y="2261"/>
                      <a:pt x="1294" y="2109"/>
                    </a:cubicBezTo>
                    <a:cubicBezTo>
                      <a:pt x="1010" y="1336"/>
                      <a:pt x="593" y="617"/>
                      <a:pt x="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63;p60"/>
              <p:cNvSpPr/>
              <p:nvPr/>
            </p:nvSpPr>
            <p:spPr>
              <a:xfrm>
                <a:off x="1147639" y="4611972"/>
                <a:ext cx="83297" cy="23523"/>
              </a:xfrm>
              <a:custGeom>
                <a:avLst/>
                <a:gdLst/>
                <a:ahLst/>
                <a:cxnLst/>
                <a:rect l="l" t="t" r="r" b="b"/>
                <a:pathLst>
                  <a:path w="648" h="183" extrusionOk="0">
                    <a:moveTo>
                      <a:pt x="125" y="1"/>
                    </a:moveTo>
                    <a:cubicBezTo>
                      <a:pt x="83" y="1"/>
                      <a:pt x="42" y="3"/>
                      <a:pt x="1" y="7"/>
                    </a:cubicBezTo>
                    <a:lnTo>
                      <a:pt x="7" y="80"/>
                    </a:lnTo>
                    <a:cubicBezTo>
                      <a:pt x="50" y="75"/>
                      <a:pt x="92" y="73"/>
                      <a:pt x="135" y="73"/>
                    </a:cubicBezTo>
                    <a:cubicBezTo>
                      <a:pt x="303" y="73"/>
                      <a:pt x="468" y="110"/>
                      <a:pt x="617" y="183"/>
                    </a:cubicBezTo>
                    <a:lnTo>
                      <a:pt x="647" y="122"/>
                    </a:lnTo>
                    <a:cubicBezTo>
                      <a:pt x="485" y="43"/>
                      <a:pt x="306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64;p60"/>
              <p:cNvSpPr/>
              <p:nvPr/>
            </p:nvSpPr>
            <p:spPr>
              <a:xfrm>
                <a:off x="1078483" y="4243951"/>
                <a:ext cx="192817" cy="100263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780" extrusionOk="0">
                    <a:moveTo>
                      <a:pt x="1" y="0"/>
                    </a:moveTo>
                    <a:cubicBezTo>
                      <a:pt x="25" y="357"/>
                      <a:pt x="267" y="659"/>
                      <a:pt x="605" y="756"/>
                    </a:cubicBezTo>
                    <a:cubicBezTo>
                      <a:pt x="666" y="774"/>
                      <a:pt x="732" y="780"/>
                      <a:pt x="793" y="780"/>
                    </a:cubicBezTo>
                    <a:cubicBezTo>
                      <a:pt x="1083" y="780"/>
                      <a:pt x="1348" y="629"/>
                      <a:pt x="1499" y="381"/>
                    </a:cubicBezTo>
                    <a:lnTo>
                      <a:pt x="1439" y="351"/>
                    </a:lnTo>
                    <a:cubicBezTo>
                      <a:pt x="1294" y="601"/>
                      <a:pt x="1055" y="714"/>
                      <a:pt x="817" y="714"/>
                    </a:cubicBezTo>
                    <a:cubicBezTo>
                      <a:pt x="451" y="714"/>
                      <a:pt x="88" y="447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65;p60"/>
              <p:cNvSpPr/>
              <p:nvPr/>
            </p:nvSpPr>
            <p:spPr>
              <a:xfrm>
                <a:off x="1171806" y="3692499"/>
                <a:ext cx="219940" cy="218394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699" extrusionOk="0">
                    <a:moveTo>
                      <a:pt x="181" y="0"/>
                    </a:moveTo>
                    <a:lnTo>
                      <a:pt x="127" y="429"/>
                    </a:lnTo>
                    <a:lnTo>
                      <a:pt x="0" y="1438"/>
                    </a:lnTo>
                    <a:lnTo>
                      <a:pt x="1341" y="1698"/>
                    </a:lnTo>
                    <a:cubicBezTo>
                      <a:pt x="1341" y="1698"/>
                      <a:pt x="1378" y="1565"/>
                      <a:pt x="1426" y="1378"/>
                    </a:cubicBezTo>
                    <a:cubicBezTo>
                      <a:pt x="1535" y="961"/>
                      <a:pt x="1710" y="278"/>
                      <a:pt x="1704" y="236"/>
                    </a:cubicBez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66;p60"/>
              <p:cNvSpPr/>
              <p:nvPr/>
            </p:nvSpPr>
            <p:spPr>
              <a:xfrm>
                <a:off x="803656" y="2942704"/>
                <a:ext cx="833486" cy="821644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6392" extrusionOk="0">
                    <a:moveTo>
                      <a:pt x="3228" y="0"/>
                    </a:moveTo>
                    <a:cubicBezTo>
                      <a:pt x="2884" y="0"/>
                      <a:pt x="2537" y="33"/>
                      <a:pt x="2199" y="105"/>
                    </a:cubicBezTo>
                    <a:cubicBezTo>
                      <a:pt x="1499" y="262"/>
                      <a:pt x="997" y="583"/>
                      <a:pt x="653" y="1006"/>
                    </a:cubicBezTo>
                    <a:cubicBezTo>
                      <a:pt x="242" y="1519"/>
                      <a:pt x="54" y="2184"/>
                      <a:pt x="30" y="2891"/>
                    </a:cubicBezTo>
                    <a:cubicBezTo>
                      <a:pt x="18" y="3060"/>
                      <a:pt x="0" y="4069"/>
                      <a:pt x="580" y="4981"/>
                    </a:cubicBezTo>
                    <a:cubicBezTo>
                      <a:pt x="779" y="5308"/>
                      <a:pt x="1039" y="5586"/>
                      <a:pt x="1347" y="5809"/>
                    </a:cubicBezTo>
                    <a:cubicBezTo>
                      <a:pt x="1966" y="6265"/>
                      <a:pt x="2623" y="6391"/>
                      <a:pt x="3202" y="6391"/>
                    </a:cubicBezTo>
                    <a:cubicBezTo>
                      <a:pt x="3654" y="6391"/>
                      <a:pt x="4058" y="6314"/>
                      <a:pt x="4363" y="6256"/>
                    </a:cubicBezTo>
                    <a:cubicBezTo>
                      <a:pt x="4755" y="6184"/>
                      <a:pt x="5958" y="5960"/>
                      <a:pt x="6326" y="5145"/>
                    </a:cubicBezTo>
                    <a:cubicBezTo>
                      <a:pt x="6350" y="5084"/>
                      <a:pt x="6369" y="5036"/>
                      <a:pt x="6387" y="4981"/>
                    </a:cubicBezTo>
                    <a:cubicBezTo>
                      <a:pt x="6429" y="4848"/>
                      <a:pt x="6459" y="4710"/>
                      <a:pt x="6471" y="4571"/>
                    </a:cubicBezTo>
                    <a:cubicBezTo>
                      <a:pt x="6477" y="4504"/>
                      <a:pt x="6483" y="4432"/>
                      <a:pt x="6483" y="4353"/>
                    </a:cubicBezTo>
                    <a:cubicBezTo>
                      <a:pt x="6483" y="3997"/>
                      <a:pt x="6447" y="3646"/>
                      <a:pt x="6363" y="3302"/>
                    </a:cubicBezTo>
                    <a:cubicBezTo>
                      <a:pt x="6356" y="3271"/>
                      <a:pt x="6344" y="3235"/>
                      <a:pt x="6338" y="3199"/>
                    </a:cubicBezTo>
                    <a:cubicBezTo>
                      <a:pt x="6320" y="3126"/>
                      <a:pt x="6302" y="3048"/>
                      <a:pt x="6278" y="2975"/>
                    </a:cubicBezTo>
                    <a:cubicBezTo>
                      <a:pt x="6175" y="2607"/>
                      <a:pt x="6042" y="2250"/>
                      <a:pt x="5879" y="1906"/>
                    </a:cubicBezTo>
                    <a:cubicBezTo>
                      <a:pt x="5752" y="1652"/>
                      <a:pt x="5613" y="1404"/>
                      <a:pt x="5450" y="1175"/>
                    </a:cubicBezTo>
                    <a:cubicBezTo>
                      <a:pt x="5136" y="740"/>
                      <a:pt x="4912" y="559"/>
                      <a:pt x="4798" y="486"/>
                    </a:cubicBezTo>
                    <a:cubicBezTo>
                      <a:pt x="4489" y="275"/>
                      <a:pt x="4139" y="130"/>
                      <a:pt x="3776" y="51"/>
                    </a:cubicBezTo>
                    <a:cubicBezTo>
                      <a:pt x="3650" y="15"/>
                      <a:pt x="3523" y="3"/>
                      <a:pt x="3396" y="3"/>
                    </a:cubicBezTo>
                    <a:cubicBezTo>
                      <a:pt x="3340" y="1"/>
                      <a:pt x="3284" y="0"/>
                      <a:pt x="3228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67;p60"/>
              <p:cNvSpPr/>
              <p:nvPr/>
            </p:nvSpPr>
            <p:spPr>
              <a:xfrm>
                <a:off x="1045961" y="3852664"/>
                <a:ext cx="394633" cy="426118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315" extrusionOk="0">
                    <a:moveTo>
                      <a:pt x="2523" y="1"/>
                    </a:moveTo>
                    <a:cubicBezTo>
                      <a:pt x="2479" y="1"/>
                      <a:pt x="2435" y="2"/>
                      <a:pt x="2393" y="5"/>
                    </a:cubicBezTo>
                    <a:cubicBezTo>
                      <a:pt x="1965" y="47"/>
                      <a:pt x="1894" y="235"/>
                      <a:pt x="1609" y="235"/>
                    </a:cubicBezTo>
                    <a:cubicBezTo>
                      <a:pt x="1604" y="235"/>
                      <a:pt x="1600" y="235"/>
                      <a:pt x="1595" y="235"/>
                    </a:cubicBezTo>
                    <a:cubicBezTo>
                      <a:pt x="1354" y="229"/>
                      <a:pt x="1330" y="96"/>
                      <a:pt x="937" y="29"/>
                    </a:cubicBezTo>
                    <a:lnTo>
                      <a:pt x="931" y="29"/>
                    </a:lnTo>
                    <a:cubicBezTo>
                      <a:pt x="911" y="26"/>
                      <a:pt x="891" y="25"/>
                      <a:pt x="871" y="25"/>
                    </a:cubicBezTo>
                    <a:cubicBezTo>
                      <a:pt x="677" y="25"/>
                      <a:pt x="503" y="158"/>
                      <a:pt x="459" y="356"/>
                    </a:cubicBezTo>
                    <a:cubicBezTo>
                      <a:pt x="423" y="549"/>
                      <a:pt x="381" y="742"/>
                      <a:pt x="345" y="936"/>
                    </a:cubicBezTo>
                    <a:cubicBezTo>
                      <a:pt x="212" y="1612"/>
                      <a:pt x="91" y="2277"/>
                      <a:pt x="0" y="2923"/>
                    </a:cubicBezTo>
                    <a:cubicBezTo>
                      <a:pt x="300" y="3037"/>
                      <a:pt x="876" y="3314"/>
                      <a:pt x="1528" y="3314"/>
                    </a:cubicBezTo>
                    <a:cubicBezTo>
                      <a:pt x="1572" y="3314"/>
                      <a:pt x="1617" y="3313"/>
                      <a:pt x="1662" y="3310"/>
                    </a:cubicBezTo>
                    <a:cubicBezTo>
                      <a:pt x="2145" y="3280"/>
                      <a:pt x="2623" y="3165"/>
                      <a:pt x="3070" y="2966"/>
                    </a:cubicBezTo>
                    <a:cubicBezTo>
                      <a:pt x="2979" y="2392"/>
                      <a:pt x="2894" y="1812"/>
                      <a:pt x="2816" y="1226"/>
                    </a:cubicBezTo>
                    <a:cubicBezTo>
                      <a:pt x="2755" y="815"/>
                      <a:pt x="2707" y="410"/>
                      <a:pt x="2653" y="5"/>
                    </a:cubicBezTo>
                    <a:cubicBezTo>
                      <a:pt x="2610" y="2"/>
                      <a:pt x="2567" y="1"/>
                      <a:pt x="25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68;p60"/>
              <p:cNvSpPr/>
              <p:nvPr/>
            </p:nvSpPr>
            <p:spPr>
              <a:xfrm>
                <a:off x="1430436" y="3233341"/>
                <a:ext cx="123532" cy="66328"/>
              </a:xfrm>
              <a:custGeom>
                <a:avLst/>
                <a:gdLst/>
                <a:ahLst/>
                <a:cxnLst/>
                <a:rect l="l" t="t" r="r" b="b"/>
                <a:pathLst>
                  <a:path w="961" h="516" extrusionOk="0">
                    <a:moveTo>
                      <a:pt x="468" y="1"/>
                    </a:moveTo>
                    <a:cubicBezTo>
                      <a:pt x="202" y="1"/>
                      <a:pt x="0" y="376"/>
                      <a:pt x="0" y="376"/>
                    </a:cubicBezTo>
                    <a:cubicBezTo>
                      <a:pt x="141" y="251"/>
                      <a:pt x="277" y="205"/>
                      <a:pt x="401" y="205"/>
                    </a:cubicBezTo>
                    <a:cubicBezTo>
                      <a:pt x="724" y="205"/>
                      <a:pt x="961" y="515"/>
                      <a:pt x="961" y="515"/>
                    </a:cubicBezTo>
                    <a:cubicBezTo>
                      <a:pt x="793" y="125"/>
                      <a:pt x="620" y="1"/>
                      <a:pt x="46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69;p60"/>
              <p:cNvSpPr/>
              <p:nvPr/>
            </p:nvSpPr>
            <p:spPr>
              <a:xfrm>
                <a:off x="1125016" y="3277303"/>
                <a:ext cx="119033" cy="77383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02" extrusionOk="0">
                    <a:moveTo>
                      <a:pt x="393" y="0"/>
                    </a:moveTo>
                    <a:cubicBezTo>
                      <a:pt x="1" y="0"/>
                      <a:pt x="32" y="602"/>
                      <a:pt x="32" y="602"/>
                    </a:cubicBezTo>
                    <a:cubicBezTo>
                      <a:pt x="139" y="254"/>
                      <a:pt x="389" y="174"/>
                      <a:pt x="598" y="174"/>
                    </a:cubicBezTo>
                    <a:cubicBezTo>
                      <a:pt x="777" y="174"/>
                      <a:pt x="926" y="233"/>
                      <a:pt x="926" y="233"/>
                    </a:cubicBezTo>
                    <a:cubicBezTo>
                      <a:pt x="693" y="64"/>
                      <a:pt x="520" y="0"/>
                      <a:pt x="393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70;p60"/>
              <p:cNvSpPr/>
              <p:nvPr/>
            </p:nvSpPr>
            <p:spPr>
              <a:xfrm>
                <a:off x="1384417" y="3345560"/>
                <a:ext cx="55403" cy="107847"/>
              </a:xfrm>
              <a:custGeom>
                <a:avLst/>
                <a:gdLst/>
                <a:ahLst/>
                <a:cxnLst/>
                <a:rect l="l" t="t" r="r" b="b"/>
                <a:pathLst>
                  <a:path w="431" h="839" extrusionOk="0">
                    <a:moveTo>
                      <a:pt x="41" y="1"/>
                    </a:moveTo>
                    <a:cubicBezTo>
                      <a:pt x="21" y="1"/>
                      <a:pt x="0" y="20"/>
                      <a:pt x="8" y="47"/>
                    </a:cubicBezTo>
                    <a:cubicBezTo>
                      <a:pt x="50" y="137"/>
                      <a:pt x="14" y="246"/>
                      <a:pt x="38" y="349"/>
                    </a:cubicBezTo>
                    <a:cubicBezTo>
                      <a:pt x="50" y="427"/>
                      <a:pt x="116" y="494"/>
                      <a:pt x="201" y="506"/>
                    </a:cubicBezTo>
                    <a:cubicBezTo>
                      <a:pt x="218" y="506"/>
                      <a:pt x="236" y="504"/>
                      <a:pt x="253" y="504"/>
                    </a:cubicBezTo>
                    <a:cubicBezTo>
                      <a:pt x="279" y="504"/>
                      <a:pt x="304" y="508"/>
                      <a:pt x="322" y="530"/>
                    </a:cubicBezTo>
                    <a:cubicBezTo>
                      <a:pt x="346" y="560"/>
                      <a:pt x="352" y="603"/>
                      <a:pt x="340" y="639"/>
                    </a:cubicBezTo>
                    <a:cubicBezTo>
                      <a:pt x="310" y="742"/>
                      <a:pt x="165" y="766"/>
                      <a:pt x="74" y="778"/>
                    </a:cubicBezTo>
                    <a:cubicBezTo>
                      <a:pt x="38" y="784"/>
                      <a:pt x="44" y="838"/>
                      <a:pt x="80" y="838"/>
                    </a:cubicBezTo>
                    <a:cubicBezTo>
                      <a:pt x="195" y="826"/>
                      <a:pt x="328" y="802"/>
                      <a:pt x="382" y="699"/>
                    </a:cubicBezTo>
                    <a:cubicBezTo>
                      <a:pt x="431" y="621"/>
                      <a:pt x="419" y="530"/>
                      <a:pt x="358" y="470"/>
                    </a:cubicBezTo>
                    <a:cubicBezTo>
                      <a:pt x="323" y="450"/>
                      <a:pt x="284" y="438"/>
                      <a:pt x="244" y="438"/>
                    </a:cubicBezTo>
                    <a:cubicBezTo>
                      <a:pt x="236" y="438"/>
                      <a:pt x="227" y="439"/>
                      <a:pt x="219" y="440"/>
                    </a:cubicBezTo>
                    <a:cubicBezTo>
                      <a:pt x="165" y="440"/>
                      <a:pt x="116" y="403"/>
                      <a:pt x="104" y="349"/>
                    </a:cubicBezTo>
                    <a:cubicBezTo>
                      <a:pt x="68" y="240"/>
                      <a:pt x="110" y="125"/>
                      <a:pt x="68" y="17"/>
                    </a:cubicBezTo>
                    <a:lnTo>
                      <a:pt x="68" y="23"/>
                    </a:lnTo>
                    <a:cubicBezTo>
                      <a:pt x="64" y="7"/>
                      <a:pt x="53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71;p60"/>
              <p:cNvSpPr/>
              <p:nvPr/>
            </p:nvSpPr>
            <p:spPr>
              <a:xfrm>
                <a:off x="1449075" y="3305454"/>
                <a:ext cx="112477" cy="71213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4" extrusionOk="0">
                    <a:moveTo>
                      <a:pt x="415" y="0"/>
                    </a:moveTo>
                    <a:cubicBezTo>
                      <a:pt x="384" y="0"/>
                      <a:pt x="352" y="5"/>
                      <a:pt x="320" y="14"/>
                    </a:cubicBezTo>
                    <a:cubicBezTo>
                      <a:pt x="42" y="105"/>
                      <a:pt x="0" y="522"/>
                      <a:pt x="48" y="552"/>
                    </a:cubicBezTo>
                    <a:cubicBezTo>
                      <a:pt x="50" y="553"/>
                      <a:pt x="51" y="553"/>
                      <a:pt x="53" y="553"/>
                    </a:cubicBezTo>
                    <a:cubicBezTo>
                      <a:pt x="92" y="553"/>
                      <a:pt x="190" y="326"/>
                      <a:pt x="429" y="262"/>
                    </a:cubicBezTo>
                    <a:cubicBezTo>
                      <a:pt x="475" y="248"/>
                      <a:pt x="520" y="243"/>
                      <a:pt x="561" y="243"/>
                    </a:cubicBezTo>
                    <a:cubicBezTo>
                      <a:pt x="697" y="243"/>
                      <a:pt x="805" y="299"/>
                      <a:pt x="844" y="299"/>
                    </a:cubicBezTo>
                    <a:cubicBezTo>
                      <a:pt x="851" y="299"/>
                      <a:pt x="856" y="297"/>
                      <a:pt x="858" y="292"/>
                    </a:cubicBezTo>
                    <a:cubicBezTo>
                      <a:pt x="874" y="260"/>
                      <a:pt x="658" y="0"/>
                      <a:pt x="415" y="0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72;p60"/>
              <p:cNvSpPr/>
              <p:nvPr/>
            </p:nvSpPr>
            <p:spPr>
              <a:xfrm>
                <a:off x="1154709" y="3376667"/>
                <a:ext cx="112477" cy="70698"/>
              </a:xfrm>
              <a:custGeom>
                <a:avLst/>
                <a:gdLst/>
                <a:ahLst/>
                <a:cxnLst/>
                <a:rect l="l" t="t" r="r" b="b"/>
                <a:pathLst>
                  <a:path w="875" h="550" extrusionOk="0">
                    <a:moveTo>
                      <a:pt x="425" y="1"/>
                    </a:moveTo>
                    <a:cubicBezTo>
                      <a:pt x="393" y="1"/>
                      <a:pt x="360" y="6"/>
                      <a:pt x="326" y="16"/>
                    </a:cubicBezTo>
                    <a:cubicBezTo>
                      <a:pt x="48" y="101"/>
                      <a:pt x="0" y="524"/>
                      <a:pt x="48" y="548"/>
                    </a:cubicBezTo>
                    <a:cubicBezTo>
                      <a:pt x="50" y="549"/>
                      <a:pt x="52" y="550"/>
                      <a:pt x="54" y="550"/>
                    </a:cubicBezTo>
                    <a:cubicBezTo>
                      <a:pt x="94" y="550"/>
                      <a:pt x="193" y="327"/>
                      <a:pt x="429" y="258"/>
                    </a:cubicBezTo>
                    <a:cubicBezTo>
                      <a:pt x="473" y="247"/>
                      <a:pt x="515" y="242"/>
                      <a:pt x="555" y="242"/>
                    </a:cubicBezTo>
                    <a:cubicBezTo>
                      <a:pt x="698" y="242"/>
                      <a:pt x="809" y="301"/>
                      <a:pt x="846" y="301"/>
                    </a:cubicBezTo>
                    <a:cubicBezTo>
                      <a:pt x="852" y="301"/>
                      <a:pt x="857" y="299"/>
                      <a:pt x="858" y="294"/>
                    </a:cubicBezTo>
                    <a:cubicBezTo>
                      <a:pt x="874" y="262"/>
                      <a:pt x="665" y="1"/>
                      <a:pt x="425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73;p60"/>
              <p:cNvSpPr/>
              <p:nvPr/>
            </p:nvSpPr>
            <p:spPr>
              <a:xfrm>
                <a:off x="1230807" y="3441582"/>
                <a:ext cx="302209" cy="184073"/>
              </a:xfrm>
              <a:custGeom>
                <a:avLst/>
                <a:gdLst/>
                <a:ahLst/>
                <a:cxnLst/>
                <a:rect l="l" t="t" r="r" b="b"/>
                <a:pathLst>
                  <a:path w="2351" h="1432" extrusionOk="0">
                    <a:moveTo>
                      <a:pt x="2290" y="1"/>
                    </a:moveTo>
                    <a:lnTo>
                      <a:pt x="2254" y="13"/>
                    </a:lnTo>
                    <a:cubicBezTo>
                      <a:pt x="1805" y="392"/>
                      <a:pt x="1240" y="595"/>
                      <a:pt x="665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6" y="520"/>
                      <a:pt x="6" y="545"/>
                      <a:pt x="18" y="581"/>
                    </a:cubicBezTo>
                    <a:cubicBezTo>
                      <a:pt x="24" y="611"/>
                      <a:pt x="37" y="653"/>
                      <a:pt x="55" y="702"/>
                    </a:cubicBezTo>
                    <a:cubicBezTo>
                      <a:pt x="133" y="913"/>
                      <a:pt x="272" y="1094"/>
                      <a:pt x="459" y="1227"/>
                    </a:cubicBezTo>
                    <a:cubicBezTo>
                      <a:pt x="520" y="1276"/>
                      <a:pt x="580" y="1312"/>
                      <a:pt x="653" y="1342"/>
                    </a:cubicBezTo>
                    <a:lnTo>
                      <a:pt x="677" y="1348"/>
                    </a:lnTo>
                    <a:cubicBezTo>
                      <a:pt x="816" y="1403"/>
                      <a:pt x="966" y="1431"/>
                      <a:pt x="1118" y="1431"/>
                    </a:cubicBezTo>
                    <a:cubicBezTo>
                      <a:pt x="1184" y="1431"/>
                      <a:pt x="1251" y="1426"/>
                      <a:pt x="1317" y="1415"/>
                    </a:cubicBezTo>
                    <a:cubicBezTo>
                      <a:pt x="1559" y="1372"/>
                      <a:pt x="1789" y="1264"/>
                      <a:pt x="1976" y="1100"/>
                    </a:cubicBezTo>
                    <a:cubicBezTo>
                      <a:pt x="2018" y="1058"/>
                      <a:pt x="2061" y="1010"/>
                      <a:pt x="2097" y="967"/>
                    </a:cubicBezTo>
                    <a:cubicBezTo>
                      <a:pt x="2145" y="895"/>
                      <a:pt x="2194" y="822"/>
                      <a:pt x="2230" y="744"/>
                    </a:cubicBezTo>
                    <a:cubicBezTo>
                      <a:pt x="2327" y="508"/>
                      <a:pt x="2351" y="248"/>
                      <a:pt x="2290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74;p60"/>
              <p:cNvSpPr/>
              <p:nvPr/>
            </p:nvSpPr>
            <p:spPr>
              <a:xfrm>
                <a:off x="1317831" y="3571154"/>
                <a:ext cx="167109" cy="54502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424" extrusionOk="0">
                    <a:moveTo>
                      <a:pt x="1022" y="0"/>
                    </a:moveTo>
                    <a:cubicBezTo>
                      <a:pt x="875" y="0"/>
                      <a:pt x="740" y="60"/>
                      <a:pt x="640" y="165"/>
                    </a:cubicBezTo>
                    <a:cubicBezTo>
                      <a:pt x="579" y="146"/>
                      <a:pt x="516" y="136"/>
                      <a:pt x="454" y="136"/>
                    </a:cubicBezTo>
                    <a:cubicBezTo>
                      <a:pt x="282" y="136"/>
                      <a:pt x="115" y="207"/>
                      <a:pt x="0" y="340"/>
                    </a:cubicBezTo>
                    <a:cubicBezTo>
                      <a:pt x="139" y="395"/>
                      <a:pt x="289" y="423"/>
                      <a:pt x="441" y="423"/>
                    </a:cubicBezTo>
                    <a:cubicBezTo>
                      <a:pt x="507" y="423"/>
                      <a:pt x="574" y="418"/>
                      <a:pt x="640" y="407"/>
                    </a:cubicBezTo>
                    <a:cubicBezTo>
                      <a:pt x="882" y="364"/>
                      <a:pt x="1112" y="256"/>
                      <a:pt x="1299" y="92"/>
                    </a:cubicBezTo>
                    <a:cubicBezTo>
                      <a:pt x="1227" y="44"/>
                      <a:pt x="1142" y="14"/>
                      <a:pt x="1063" y="2"/>
                    </a:cubicBezTo>
                    <a:cubicBezTo>
                      <a:pt x="1050" y="1"/>
                      <a:pt x="1036" y="0"/>
                      <a:pt x="1022" y="0"/>
                    </a:cubicBez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75;p60"/>
              <p:cNvSpPr/>
              <p:nvPr/>
            </p:nvSpPr>
            <p:spPr>
              <a:xfrm>
                <a:off x="1231579" y="3441582"/>
                <a:ext cx="294497" cy="109518"/>
              </a:xfrm>
              <a:custGeom>
                <a:avLst/>
                <a:gdLst/>
                <a:ahLst/>
                <a:cxnLst/>
                <a:rect l="l" t="t" r="r" b="b"/>
                <a:pathLst>
                  <a:path w="2291" h="852" extrusionOk="0">
                    <a:moveTo>
                      <a:pt x="2290" y="1"/>
                    </a:moveTo>
                    <a:lnTo>
                      <a:pt x="2248" y="13"/>
                    </a:lnTo>
                    <a:cubicBezTo>
                      <a:pt x="1799" y="392"/>
                      <a:pt x="1237" y="595"/>
                      <a:pt x="664" y="595"/>
                    </a:cubicBezTo>
                    <a:cubicBezTo>
                      <a:pt x="443" y="595"/>
                      <a:pt x="219" y="565"/>
                      <a:pt x="0" y="502"/>
                    </a:cubicBezTo>
                    <a:lnTo>
                      <a:pt x="0" y="502"/>
                    </a:lnTo>
                    <a:cubicBezTo>
                      <a:pt x="28" y="523"/>
                      <a:pt x="482" y="851"/>
                      <a:pt x="1029" y="851"/>
                    </a:cubicBezTo>
                    <a:cubicBezTo>
                      <a:pt x="1445" y="851"/>
                      <a:pt x="1914" y="661"/>
                      <a:pt x="2290" y="1"/>
                    </a:cubicBezTo>
                    <a:close/>
                  </a:path>
                </a:pathLst>
              </a:custGeom>
              <a:solidFill>
                <a:srgbClr val="FFF7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76;p60"/>
              <p:cNvSpPr/>
              <p:nvPr/>
            </p:nvSpPr>
            <p:spPr>
              <a:xfrm>
                <a:off x="1578775" y="3323322"/>
                <a:ext cx="8613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67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4" y="2"/>
                    </a:cubicBezTo>
                    <a:cubicBezTo>
                      <a:pt x="12" y="2"/>
                      <a:pt x="0" y="20"/>
                      <a:pt x="6" y="33"/>
                    </a:cubicBezTo>
                    <a:cubicBezTo>
                      <a:pt x="6" y="47"/>
                      <a:pt x="19" y="58"/>
                      <a:pt x="33" y="58"/>
                    </a:cubicBezTo>
                    <a:cubicBezTo>
                      <a:pt x="36" y="58"/>
                      <a:pt x="39" y="58"/>
                      <a:pt x="42" y="57"/>
                    </a:cubicBezTo>
                    <a:cubicBezTo>
                      <a:pt x="55" y="51"/>
                      <a:pt x="67" y="39"/>
                      <a:pt x="61" y="20"/>
                    </a:cubicBezTo>
                    <a:cubicBezTo>
                      <a:pt x="61" y="11"/>
                      <a:pt x="49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877;p60"/>
              <p:cNvSpPr/>
              <p:nvPr/>
            </p:nvSpPr>
            <p:spPr>
              <a:xfrm>
                <a:off x="1375291" y="3395049"/>
                <a:ext cx="9384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73" h="61" extrusionOk="0">
                    <a:moveTo>
                      <a:pt x="30" y="0"/>
                    </a:moveTo>
                    <a:cubicBezTo>
                      <a:pt x="12" y="6"/>
                      <a:pt x="0" y="24"/>
                      <a:pt x="6" y="36"/>
                    </a:cubicBezTo>
                    <a:cubicBezTo>
                      <a:pt x="6" y="55"/>
                      <a:pt x="24" y="61"/>
                      <a:pt x="42" y="61"/>
                    </a:cubicBezTo>
                    <a:cubicBezTo>
                      <a:pt x="73" y="49"/>
                      <a:pt x="61" y="0"/>
                      <a:pt x="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878;p60"/>
              <p:cNvSpPr/>
              <p:nvPr/>
            </p:nvSpPr>
            <p:spPr>
              <a:xfrm>
                <a:off x="1494836" y="3403533"/>
                <a:ext cx="8484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6" h="57" extrusionOk="0">
                    <a:moveTo>
                      <a:pt x="31" y="0"/>
                    </a:moveTo>
                    <a:cubicBezTo>
                      <a:pt x="29" y="0"/>
                      <a:pt x="27" y="0"/>
                      <a:pt x="25" y="1"/>
                    </a:cubicBezTo>
                    <a:cubicBezTo>
                      <a:pt x="7" y="1"/>
                      <a:pt x="1" y="19"/>
                      <a:pt x="1" y="31"/>
                    </a:cubicBezTo>
                    <a:cubicBezTo>
                      <a:pt x="6" y="46"/>
                      <a:pt x="19" y="57"/>
                      <a:pt x="30" y="57"/>
                    </a:cubicBezTo>
                    <a:cubicBezTo>
                      <a:pt x="32" y="57"/>
                      <a:pt x="35" y="56"/>
                      <a:pt x="37" y="55"/>
                    </a:cubicBezTo>
                    <a:cubicBezTo>
                      <a:pt x="65" y="44"/>
                      <a:pt x="62" y="0"/>
                      <a:pt x="31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879;p60"/>
              <p:cNvSpPr/>
              <p:nvPr/>
            </p:nvSpPr>
            <p:spPr>
              <a:xfrm>
                <a:off x="1535071" y="3381423"/>
                <a:ext cx="8998" cy="797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2" extrusionOk="0">
                    <a:moveTo>
                      <a:pt x="37" y="0"/>
                    </a:moveTo>
                    <a:cubicBezTo>
                      <a:pt x="19" y="0"/>
                      <a:pt x="1" y="15"/>
                      <a:pt x="8" y="40"/>
                    </a:cubicBezTo>
                    <a:cubicBezTo>
                      <a:pt x="10" y="54"/>
                      <a:pt x="22" y="61"/>
                      <a:pt x="34" y="61"/>
                    </a:cubicBezTo>
                    <a:cubicBezTo>
                      <a:pt x="51" y="61"/>
                      <a:pt x="69" y="47"/>
                      <a:pt x="62" y="22"/>
                    </a:cubicBezTo>
                    <a:cubicBezTo>
                      <a:pt x="60" y="7"/>
                      <a:pt x="48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880;p60"/>
              <p:cNvSpPr/>
              <p:nvPr/>
            </p:nvSpPr>
            <p:spPr>
              <a:xfrm>
                <a:off x="1490980" y="3370883"/>
                <a:ext cx="9384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3" h="58" extrusionOk="0">
                    <a:moveTo>
                      <a:pt x="31" y="1"/>
                    </a:moveTo>
                    <a:cubicBezTo>
                      <a:pt x="13" y="7"/>
                      <a:pt x="0" y="19"/>
                      <a:pt x="6" y="37"/>
                    </a:cubicBezTo>
                    <a:cubicBezTo>
                      <a:pt x="11" y="51"/>
                      <a:pt x="19" y="58"/>
                      <a:pt x="30" y="58"/>
                    </a:cubicBezTo>
                    <a:cubicBezTo>
                      <a:pt x="34" y="58"/>
                      <a:pt x="38" y="57"/>
                      <a:pt x="43" y="55"/>
                    </a:cubicBezTo>
                    <a:cubicBezTo>
                      <a:pt x="73" y="43"/>
                      <a:pt x="61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881;p60"/>
              <p:cNvSpPr/>
              <p:nvPr/>
            </p:nvSpPr>
            <p:spPr>
              <a:xfrm>
                <a:off x="1573248" y="3354429"/>
                <a:ext cx="87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8" h="58" extrusionOk="0">
                    <a:moveTo>
                      <a:pt x="38" y="0"/>
                    </a:moveTo>
                    <a:cubicBezTo>
                      <a:pt x="36" y="0"/>
                      <a:pt x="33" y="1"/>
                      <a:pt x="31" y="2"/>
                    </a:cubicBezTo>
                    <a:cubicBezTo>
                      <a:pt x="13" y="2"/>
                      <a:pt x="1" y="20"/>
                      <a:pt x="7" y="32"/>
                    </a:cubicBezTo>
                    <a:cubicBezTo>
                      <a:pt x="12" y="47"/>
                      <a:pt x="21" y="58"/>
                      <a:pt x="34" y="58"/>
                    </a:cubicBezTo>
                    <a:cubicBezTo>
                      <a:pt x="37" y="58"/>
                      <a:pt x="40" y="57"/>
                      <a:pt x="43" y="56"/>
                    </a:cubicBezTo>
                    <a:cubicBezTo>
                      <a:pt x="55" y="50"/>
                      <a:pt x="67" y="38"/>
                      <a:pt x="61" y="20"/>
                    </a:cubicBezTo>
                    <a:cubicBezTo>
                      <a:pt x="61" y="10"/>
                      <a:pt x="49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882;p60"/>
              <p:cNvSpPr/>
              <p:nvPr/>
            </p:nvSpPr>
            <p:spPr>
              <a:xfrm>
                <a:off x="1336470" y="3432841"/>
                <a:ext cx="8613" cy="7327"/>
              </a:xfrm>
              <a:custGeom>
                <a:avLst/>
                <a:gdLst/>
                <a:ahLst/>
                <a:cxnLst/>
                <a:rect l="l" t="t" r="r" b="b"/>
                <a:pathLst>
                  <a:path w="67" h="57" extrusionOk="0">
                    <a:moveTo>
                      <a:pt x="37" y="0"/>
                    </a:moveTo>
                    <a:cubicBezTo>
                      <a:pt x="33" y="0"/>
                      <a:pt x="29" y="1"/>
                      <a:pt x="24" y="2"/>
                    </a:cubicBezTo>
                    <a:cubicBezTo>
                      <a:pt x="12" y="2"/>
                      <a:pt x="0" y="20"/>
                      <a:pt x="6" y="32"/>
                    </a:cubicBezTo>
                    <a:cubicBezTo>
                      <a:pt x="6" y="51"/>
                      <a:pt x="24" y="57"/>
                      <a:pt x="42" y="57"/>
                    </a:cubicBezTo>
                    <a:cubicBezTo>
                      <a:pt x="54" y="51"/>
                      <a:pt x="66" y="39"/>
                      <a:pt x="60" y="20"/>
                    </a:cubicBezTo>
                    <a:cubicBezTo>
                      <a:pt x="60" y="7"/>
                      <a:pt x="50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883;p60"/>
              <p:cNvSpPr/>
              <p:nvPr/>
            </p:nvSpPr>
            <p:spPr>
              <a:xfrm>
                <a:off x="1162422" y="3496599"/>
                <a:ext cx="7841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61" h="58" extrusionOk="0">
                    <a:moveTo>
                      <a:pt x="32" y="0"/>
                    </a:moveTo>
                    <a:cubicBezTo>
                      <a:pt x="29" y="0"/>
                      <a:pt x="27" y="1"/>
                      <a:pt x="25" y="2"/>
                    </a:cubicBezTo>
                    <a:cubicBezTo>
                      <a:pt x="7" y="8"/>
                      <a:pt x="1" y="20"/>
                      <a:pt x="1" y="38"/>
                    </a:cubicBezTo>
                    <a:cubicBezTo>
                      <a:pt x="5" y="48"/>
                      <a:pt x="14" y="58"/>
                      <a:pt x="27" y="58"/>
                    </a:cubicBezTo>
                    <a:cubicBezTo>
                      <a:pt x="30" y="58"/>
                      <a:pt x="33" y="57"/>
                      <a:pt x="37" y="56"/>
                    </a:cubicBezTo>
                    <a:cubicBezTo>
                      <a:pt x="55" y="56"/>
                      <a:pt x="61" y="38"/>
                      <a:pt x="61" y="26"/>
                    </a:cubicBezTo>
                    <a:cubicBezTo>
                      <a:pt x="56" y="11"/>
                      <a:pt x="43" y="0"/>
                      <a:pt x="32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884;p60"/>
              <p:cNvSpPr/>
              <p:nvPr/>
            </p:nvSpPr>
            <p:spPr>
              <a:xfrm>
                <a:off x="1168592" y="3452508"/>
                <a:ext cx="8098" cy="6299"/>
              </a:xfrm>
              <a:custGeom>
                <a:avLst/>
                <a:gdLst/>
                <a:ahLst/>
                <a:cxnLst/>
                <a:rect l="l" t="t" r="r" b="b"/>
                <a:pathLst>
                  <a:path w="63" h="49" extrusionOk="0">
                    <a:moveTo>
                      <a:pt x="35" y="0"/>
                    </a:moveTo>
                    <a:cubicBezTo>
                      <a:pt x="34" y="0"/>
                      <a:pt x="33" y="0"/>
                      <a:pt x="31" y="0"/>
                    </a:cubicBezTo>
                    <a:cubicBezTo>
                      <a:pt x="13" y="6"/>
                      <a:pt x="1" y="18"/>
                      <a:pt x="7" y="37"/>
                    </a:cubicBezTo>
                    <a:cubicBezTo>
                      <a:pt x="9" y="45"/>
                      <a:pt x="14" y="48"/>
                      <a:pt x="18" y="48"/>
                    </a:cubicBezTo>
                    <a:cubicBezTo>
                      <a:pt x="36" y="48"/>
                      <a:pt x="62" y="0"/>
                      <a:pt x="35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885;p60"/>
              <p:cNvSpPr/>
              <p:nvPr/>
            </p:nvSpPr>
            <p:spPr>
              <a:xfrm>
                <a:off x="1334028" y="3397234"/>
                <a:ext cx="9255" cy="7455"/>
              </a:xfrm>
              <a:custGeom>
                <a:avLst/>
                <a:gdLst/>
                <a:ahLst/>
                <a:cxnLst/>
                <a:rect l="l" t="t" r="r" b="b"/>
                <a:pathLst>
                  <a:path w="72" h="58" extrusionOk="0">
                    <a:moveTo>
                      <a:pt x="31" y="1"/>
                    </a:moveTo>
                    <a:cubicBezTo>
                      <a:pt x="29" y="1"/>
                      <a:pt x="27" y="1"/>
                      <a:pt x="25" y="1"/>
                    </a:cubicBezTo>
                    <a:cubicBezTo>
                      <a:pt x="7" y="1"/>
                      <a:pt x="1" y="19"/>
                      <a:pt x="7" y="38"/>
                    </a:cubicBezTo>
                    <a:cubicBezTo>
                      <a:pt x="7" y="47"/>
                      <a:pt x="19" y="57"/>
                      <a:pt x="30" y="57"/>
                    </a:cubicBezTo>
                    <a:cubicBezTo>
                      <a:pt x="33" y="57"/>
                      <a:pt x="35" y="57"/>
                      <a:pt x="37" y="56"/>
                    </a:cubicBezTo>
                    <a:cubicBezTo>
                      <a:pt x="71" y="44"/>
                      <a:pt x="63" y="1"/>
                      <a:pt x="3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886;p60"/>
              <p:cNvSpPr/>
              <p:nvPr/>
            </p:nvSpPr>
            <p:spPr>
              <a:xfrm>
                <a:off x="1213582" y="3488757"/>
                <a:ext cx="8741" cy="6813"/>
              </a:xfrm>
              <a:custGeom>
                <a:avLst/>
                <a:gdLst/>
                <a:ahLst/>
                <a:cxnLst/>
                <a:rect l="l" t="t" r="r" b="b"/>
                <a:pathLst>
                  <a:path w="68" h="53" extrusionOk="0">
                    <a:moveTo>
                      <a:pt x="40" y="0"/>
                    </a:moveTo>
                    <a:cubicBezTo>
                      <a:pt x="22" y="0"/>
                      <a:pt x="0" y="14"/>
                      <a:pt x="7" y="33"/>
                    </a:cubicBezTo>
                    <a:cubicBezTo>
                      <a:pt x="7" y="42"/>
                      <a:pt x="19" y="52"/>
                      <a:pt x="34" y="52"/>
                    </a:cubicBezTo>
                    <a:cubicBezTo>
                      <a:pt x="37" y="52"/>
                      <a:pt x="40" y="52"/>
                      <a:pt x="44" y="51"/>
                    </a:cubicBezTo>
                    <a:cubicBezTo>
                      <a:pt x="56" y="51"/>
                      <a:pt x="68" y="33"/>
                      <a:pt x="62" y="20"/>
                    </a:cubicBezTo>
                    <a:cubicBezTo>
                      <a:pt x="62" y="6"/>
                      <a:pt x="51" y="0"/>
                      <a:pt x="4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887;p60"/>
              <p:cNvSpPr/>
              <p:nvPr/>
            </p:nvSpPr>
            <p:spPr>
              <a:xfrm>
                <a:off x="1295979" y="3454565"/>
                <a:ext cx="9127" cy="7584"/>
              </a:xfrm>
              <a:custGeom>
                <a:avLst/>
                <a:gdLst/>
                <a:ahLst/>
                <a:cxnLst/>
                <a:rect l="l" t="t" r="r" b="b"/>
                <a:pathLst>
                  <a:path w="71" h="59" extrusionOk="0">
                    <a:moveTo>
                      <a:pt x="34" y="1"/>
                    </a:moveTo>
                    <a:cubicBezTo>
                      <a:pt x="31" y="1"/>
                      <a:pt x="28" y="1"/>
                      <a:pt x="25" y="2"/>
                    </a:cubicBezTo>
                    <a:cubicBezTo>
                      <a:pt x="7" y="2"/>
                      <a:pt x="1" y="21"/>
                      <a:pt x="1" y="39"/>
                    </a:cubicBezTo>
                    <a:cubicBezTo>
                      <a:pt x="6" y="49"/>
                      <a:pt x="15" y="58"/>
                      <a:pt x="28" y="58"/>
                    </a:cubicBezTo>
                    <a:cubicBezTo>
                      <a:pt x="31" y="58"/>
                      <a:pt x="34" y="58"/>
                      <a:pt x="37" y="57"/>
                    </a:cubicBezTo>
                    <a:cubicBezTo>
                      <a:pt x="70" y="51"/>
                      <a:pt x="63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888;p60"/>
              <p:cNvSpPr/>
              <p:nvPr/>
            </p:nvSpPr>
            <p:spPr>
              <a:xfrm>
                <a:off x="1450617" y="3356743"/>
                <a:ext cx="8613" cy="7198"/>
              </a:xfrm>
              <a:custGeom>
                <a:avLst/>
                <a:gdLst/>
                <a:ahLst/>
                <a:cxnLst/>
                <a:rect l="l" t="t" r="r" b="b"/>
                <a:pathLst>
                  <a:path w="67" h="56" extrusionOk="0">
                    <a:moveTo>
                      <a:pt x="38" y="1"/>
                    </a:moveTo>
                    <a:cubicBezTo>
                      <a:pt x="35" y="1"/>
                      <a:pt x="33" y="1"/>
                      <a:pt x="30" y="2"/>
                    </a:cubicBezTo>
                    <a:cubicBezTo>
                      <a:pt x="12" y="2"/>
                      <a:pt x="0" y="20"/>
                      <a:pt x="6" y="38"/>
                    </a:cubicBezTo>
                    <a:cubicBezTo>
                      <a:pt x="11" y="50"/>
                      <a:pt x="21" y="56"/>
                      <a:pt x="32" y="56"/>
                    </a:cubicBezTo>
                    <a:cubicBezTo>
                      <a:pt x="49" y="56"/>
                      <a:pt x="67" y="42"/>
                      <a:pt x="67" y="20"/>
                    </a:cubicBezTo>
                    <a:cubicBezTo>
                      <a:pt x="62" y="10"/>
                      <a:pt x="49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889;p60"/>
              <p:cNvSpPr/>
              <p:nvPr/>
            </p:nvSpPr>
            <p:spPr>
              <a:xfrm>
                <a:off x="745297" y="2821873"/>
                <a:ext cx="887989" cy="801591"/>
              </a:xfrm>
              <a:custGeom>
                <a:avLst/>
                <a:gdLst/>
                <a:ahLst/>
                <a:cxnLst/>
                <a:rect l="l" t="t" r="r" b="b"/>
                <a:pathLst>
                  <a:path w="6908" h="6236" extrusionOk="0">
                    <a:moveTo>
                      <a:pt x="3567" y="1"/>
                    </a:moveTo>
                    <a:cubicBezTo>
                      <a:pt x="3118" y="1"/>
                      <a:pt x="2667" y="84"/>
                      <a:pt x="2236" y="254"/>
                    </a:cubicBezTo>
                    <a:cubicBezTo>
                      <a:pt x="1953" y="363"/>
                      <a:pt x="1644" y="622"/>
                      <a:pt x="1427" y="943"/>
                    </a:cubicBezTo>
                    <a:cubicBezTo>
                      <a:pt x="1378" y="961"/>
                      <a:pt x="1336" y="979"/>
                      <a:pt x="1294" y="997"/>
                    </a:cubicBezTo>
                    <a:cubicBezTo>
                      <a:pt x="859" y="1215"/>
                      <a:pt x="508" y="1565"/>
                      <a:pt x="291" y="1994"/>
                    </a:cubicBezTo>
                    <a:cubicBezTo>
                      <a:pt x="140" y="2278"/>
                      <a:pt x="55" y="2580"/>
                      <a:pt x="25" y="2894"/>
                    </a:cubicBezTo>
                    <a:cubicBezTo>
                      <a:pt x="1" y="3172"/>
                      <a:pt x="7" y="3444"/>
                      <a:pt x="43" y="3716"/>
                    </a:cubicBezTo>
                    <a:cubicBezTo>
                      <a:pt x="212" y="4949"/>
                      <a:pt x="901" y="6097"/>
                      <a:pt x="992" y="6236"/>
                    </a:cubicBezTo>
                    <a:cubicBezTo>
                      <a:pt x="1082" y="6230"/>
                      <a:pt x="1173" y="6211"/>
                      <a:pt x="1264" y="6187"/>
                    </a:cubicBezTo>
                    <a:cubicBezTo>
                      <a:pt x="1481" y="6121"/>
                      <a:pt x="1765" y="6042"/>
                      <a:pt x="1892" y="5788"/>
                    </a:cubicBezTo>
                    <a:cubicBezTo>
                      <a:pt x="1910" y="5764"/>
                      <a:pt x="1922" y="5734"/>
                      <a:pt x="1928" y="5704"/>
                    </a:cubicBezTo>
                    <a:cubicBezTo>
                      <a:pt x="1989" y="5535"/>
                      <a:pt x="1995" y="5299"/>
                      <a:pt x="1844" y="5136"/>
                    </a:cubicBezTo>
                    <a:cubicBezTo>
                      <a:pt x="1826" y="5112"/>
                      <a:pt x="1801" y="5094"/>
                      <a:pt x="1777" y="5076"/>
                    </a:cubicBezTo>
                    <a:cubicBezTo>
                      <a:pt x="1681" y="5003"/>
                      <a:pt x="1566" y="4967"/>
                      <a:pt x="1451" y="4961"/>
                    </a:cubicBezTo>
                    <a:cubicBezTo>
                      <a:pt x="1771" y="4937"/>
                      <a:pt x="1850" y="4568"/>
                      <a:pt x="1826" y="4248"/>
                    </a:cubicBezTo>
                    <a:cubicBezTo>
                      <a:pt x="2388" y="4175"/>
                      <a:pt x="2672" y="3535"/>
                      <a:pt x="2345" y="3069"/>
                    </a:cubicBezTo>
                    <a:cubicBezTo>
                      <a:pt x="2539" y="3003"/>
                      <a:pt x="2690" y="2852"/>
                      <a:pt x="2762" y="2665"/>
                    </a:cubicBezTo>
                    <a:cubicBezTo>
                      <a:pt x="2786" y="2604"/>
                      <a:pt x="2798" y="2550"/>
                      <a:pt x="2804" y="2489"/>
                    </a:cubicBezTo>
                    <a:cubicBezTo>
                      <a:pt x="2817" y="2417"/>
                      <a:pt x="2817" y="2344"/>
                      <a:pt x="2804" y="2272"/>
                    </a:cubicBezTo>
                    <a:cubicBezTo>
                      <a:pt x="2829" y="2236"/>
                      <a:pt x="2847" y="2193"/>
                      <a:pt x="2865" y="2157"/>
                    </a:cubicBezTo>
                    <a:lnTo>
                      <a:pt x="2865" y="2157"/>
                    </a:lnTo>
                    <a:cubicBezTo>
                      <a:pt x="2835" y="2290"/>
                      <a:pt x="2841" y="2429"/>
                      <a:pt x="2889" y="2562"/>
                    </a:cubicBezTo>
                    <a:cubicBezTo>
                      <a:pt x="2986" y="2852"/>
                      <a:pt x="3233" y="3063"/>
                      <a:pt x="3536" y="3112"/>
                    </a:cubicBezTo>
                    <a:cubicBezTo>
                      <a:pt x="3561" y="3115"/>
                      <a:pt x="3587" y="3116"/>
                      <a:pt x="3612" y="3116"/>
                    </a:cubicBezTo>
                    <a:cubicBezTo>
                      <a:pt x="4003" y="3116"/>
                      <a:pt x="4377" y="2778"/>
                      <a:pt x="4406" y="2387"/>
                    </a:cubicBezTo>
                    <a:lnTo>
                      <a:pt x="4406" y="2387"/>
                    </a:lnTo>
                    <a:cubicBezTo>
                      <a:pt x="4400" y="2807"/>
                      <a:pt x="4737" y="3125"/>
                      <a:pt x="5081" y="3125"/>
                    </a:cubicBezTo>
                    <a:cubicBezTo>
                      <a:pt x="5094" y="3125"/>
                      <a:pt x="5106" y="3125"/>
                      <a:pt x="5119" y="3124"/>
                    </a:cubicBezTo>
                    <a:cubicBezTo>
                      <a:pt x="5427" y="3100"/>
                      <a:pt x="5711" y="2816"/>
                      <a:pt x="5729" y="2441"/>
                    </a:cubicBezTo>
                    <a:cubicBezTo>
                      <a:pt x="5729" y="2701"/>
                      <a:pt x="5844" y="2949"/>
                      <a:pt x="6037" y="3118"/>
                    </a:cubicBezTo>
                    <a:cubicBezTo>
                      <a:pt x="6177" y="3234"/>
                      <a:pt x="6320" y="3291"/>
                      <a:pt x="6448" y="3291"/>
                    </a:cubicBezTo>
                    <a:cubicBezTo>
                      <a:pt x="6672" y="3291"/>
                      <a:pt x="6851" y="3117"/>
                      <a:pt x="6889" y="2786"/>
                    </a:cubicBezTo>
                    <a:cubicBezTo>
                      <a:pt x="6907" y="2550"/>
                      <a:pt x="6865" y="2320"/>
                      <a:pt x="6774" y="2109"/>
                    </a:cubicBezTo>
                    <a:cubicBezTo>
                      <a:pt x="6545" y="1529"/>
                      <a:pt x="6158" y="1027"/>
                      <a:pt x="5650" y="665"/>
                    </a:cubicBezTo>
                    <a:cubicBezTo>
                      <a:pt x="5031" y="226"/>
                      <a:pt x="4302" y="1"/>
                      <a:pt x="3567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890;p60"/>
              <p:cNvSpPr/>
              <p:nvPr/>
            </p:nvSpPr>
            <p:spPr>
              <a:xfrm>
                <a:off x="784889" y="3477960"/>
                <a:ext cx="198988" cy="221993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1727" extrusionOk="0">
                    <a:moveTo>
                      <a:pt x="665" y="0"/>
                    </a:moveTo>
                    <a:cubicBezTo>
                      <a:pt x="528" y="0"/>
                      <a:pt x="393" y="110"/>
                      <a:pt x="285" y="419"/>
                    </a:cubicBezTo>
                    <a:cubicBezTo>
                      <a:pt x="1" y="1205"/>
                      <a:pt x="556" y="1727"/>
                      <a:pt x="1062" y="1727"/>
                    </a:cubicBezTo>
                    <a:cubicBezTo>
                      <a:pt x="1244" y="1727"/>
                      <a:pt x="1420" y="1659"/>
                      <a:pt x="1548" y="1512"/>
                    </a:cubicBezTo>
                    <a:lnTo>
                      <a:pt x="1421" y="962"/>
                    </a:lnTo>
                    <a:cubicBezTo>
                      <a:pt x="1367" y="691"/>
                      <a:pt x="1234" y="437"/>
                      <a:pt x="1046" y="225"/>
                    </a:cubicBezTo>
                    <a:cubicBezTo>
                      <a:pt x="931" y="101"/>
                      <a:pt x="797" y="0"/>
                      <a:pt x="665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891;p60"/>
              <p:cNvSpPr/>
              <p:nvPr/>
            </p:nvSpPr>
            <p:spPr>
              <a:xfrm>
                <a:off x="844147" y="3545188"/>
                <a:ext cx="93966" cy="80982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30" extrusionOk="0">
                    <a:moveTo>
                      <a:pt x="330" y="0"/>
                    </a:moveTo>
                    <a:cubicBezTo>
                      <a:pt x="229" y="0"/>
                      <a:pt x="127" y="36"/>
                      <a:pt x="48" y="107"/>
                    </a:cubicBezTo>
                    <a:cubicBezTo>
                      <a:pt x="0" y="154"/>
                      <a:pt x="46" y="220"/>
                      <a:pt x="100" y="220"/>
                    </a:cubicBezTo>
                    <a:cubicBezTo>
                      <a:pt x="114" y="220"/>
                      <a:pt x="130" y="216"/>
                      <a:pt x="144" y="204"/>
                    </a:cubicBezTo>
                    <a:cubicBezTo>
                      <a:pt x="194" y="159"/>
                      <a:pt x="256" y="134"/>
                      <a:pt x="320" y="134"/>
                    </a:cubicBezTo>
                    <a:cubicBezTo>
                      <a:pt x="342" y="134"/>
                      <a:pt x="364" y="137"/>
                      <a:pt x="386" y="143"/>
                    </a:cubicBezTo>
                    <a:cubicBezTo>
                      <a:pt x="277" y="216"/>
                      <a:pt x="205" y="337"/>
                      <a:pt x="193" y="470"/>
                    </a:cubicBezTo>
                    <a:cubicBezTo>
                      <a:pt x="193" y="506"/>
                      <a:pt x="217" y="536"/>
                      <a:pt x="259" y="536"/>
                    </a:cubicBezTo>
                    <a:cubicBezTo>
                      <a:pt x="262" y="537"/>
                      <a:pt x="265" y="537"/>
                      <a:pt x="268" y="537"/>
                    </a:cubicBezTo>
                    <a:cubicBezTo>
                      <a:pt x="300" y="537"/>
                      <a:pt x="326" y="509"/>
                      <a:pt x="326" y="476"/>
                    </a:cubicBezTo>
                    <a:lnTo>
                      <a:pt x="326" y="452"/>
                    </a:lnTo>
                    <a:cubicBezTo>
                      <a:pt x="326" y="445"/>
                      <a:pt x="326" y="445"/>
                      <a:pt x="326" y="445"/>
                    </a:cubicBezTo>
                    <a:cubicBezTo>
                      <a:pt x="326" y="445"/>
                      <a:pt x="326" y="439"/>
                      <a:pt x="326" y="439"/>
                    </a:cubicBezTo>
                    <a:cubicBezTo>
                      <a:pt x="332" y="421"/>
                      <a:pt x="338" y="409"/>
                      <a:pt x="344" y="391"/>
                    </a:cubicBezTo>
                    <a:cubicBezTo>
                      <a:pt x="344" y="385"/>
                      <a:pt x="344" y="379"/>
                      <a:pt x="350" y="373"/>
                    </a:cubicBezTo>
                    <a:lnTo>
                      <a:pt x="356" y="361"/>
                    </a:lnTo>
                    <a:cubicBezTo>
                      <a:pt x="362" y="349"/>
                      <a:pt x="374" y="337"/>
                      <a:pt x="380" y="325"/>
                    </a:cubicBezTo>
                    <a:lnTo>
                      <a:pt x="386" y="313"/>
                    </a:lnTo>
                    <a:lnTo>
                      <a:pt x="392" y="306"/>
                    </a:lnTo>
                    <a:lnTo>
                      <a:pt x="392" y="313"/>
                    </a:lnTo>
                    <a:cubicBezTo>
                      <a:pt x="398" y="306"/>
                      <a:pt x="404" y="300"/>
                      <a:pt x="410" y="294"/>
                    </a:cubicBezTo>
                    <a:cubicBezTo>
                      <a:pt x="422" y="288"/>
                      <a:pt x="428" y="276"/>
                      <a:pt x="446" y="264"/>
                    </a:cubicBezTo>
                    <a:lnTo>
                      <a:pt x="452" y="258"/>
                    </a:lnTo>
                    <a:lnTo>
                      <a:pt x="477" y="246"/>
                    </a:lnTo>
                    <a:cubicBezTo>
                      <a:pt x="489" y="240"/>
                      <a:pt x="501" y="234"/>
                      <a:pt x="519" y="228"/>
                    </a:cubicBezTo>
                    <a:cubicBezTo>
                      <a:pt x="519" y="222"/>
                      <a:pt x="525" y="222"/>
                      <a:pt x="525" y="222"/>
                    </a:cubicBezTo>
                    <a:cubicBezTo>
                      <a:pt x="555" y="258"/>
                      <a:pt x="573" y="300"/>
                      <a:pt x="585" y="343"/>
                    </a:cubicBezTo>
                    <a:cubicBezTo>
                      <a:pt x="597" y="403"/>
                      <a:pt x="585" y="470"/>
                      <a:pt x="561" y="524"/>
                    </a:cubicBezTo>
                    <a:cubicBezTo>
                      <a:pt x="527" y="575"/>
                      <a:pt x="571" y="629"/>
                      <a:pt x="619" y="629"/>
                    </a:cubicBezTo>
                    <a:cubicBezTo>
                      <a:pt x="639" y="629"/>
                      <a:pt x="660" y="620"/>
                      <a:pt x="676" y="597"/>
                    </a:cubicBezTo>
                    <a:cubicBezTo>
                      <a:pt x="718" y="524"/>
                      <a:pt x="730" y="433"/>
                      <a:pt x="724" y="349"/>
                    </a:cubicBezTo>
                    <a:cubicBezTo>
                      <a:pt x="706" y="204"/>
                      <a:pt x="609" y="77"/>
                      <a:pt x="464" y="23"/>
                    </a:cubicBezTo>
                    <a:cubicBezTo>
                      <a:pt x="421" y="7"/>
                      <a:pt x="376" y="0"/>
                      <a:pt x="33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892;p60"/>
              <p:cNvSpPr/>
              <p:nvPr/>
            </p:nvSpPr>
            <p:spPr>
              <a:xfrm>
                <a:off x="886695" y="3602390"/>
                <a:ext cx="129" cy="900"/>
              </a:xfrm>
              <a:custGeom>
                <a:avLst/>
                <a:gdLst/>
                <a:ahLst/>
                <a:cxnLst/>
                <a:rect l="l" t="t" r="r" b="b"/>
                <a:pathLst>
                  <a:path w="1" h="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7"/>
                      <a:pt x="1" y="7"/>
                      <a:pt x="1" y="7"/>
                    </a:cubicBez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893;p60"/>
              <p:cNvSpPr/>
              <p:nvPr/>
            </p:nvSpPr>
            <p:spPr>
              <a:xfrm>
                <a:off x="902249" y="3578352"/>
                <a:ext cx="129" cy="12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894;p60"/>
              <p:cNvSpPr/>
              <p:nvPr/>
            </p:nvSpPr>
            <p:spPr>
              <a:xfrm>
                <a:off x="836949" y="3617172"/>
                <a:ext cx="36635" cy="36635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85" extrusionOk="0">
                    <a:moveTo>
                      <a:pt x="146" y="0"/>
                    </a:moveTo>
                    <a:cubicBezTo>
                      <a:pt x="67" y="0"/>
                      <a:pt x="1" y="61"/>
                      <a:pt x="1" y="139"/>
                    </a:cubicBezTo>
                    <a:cubicBezTo>
                      <a:pt x="1" y="218"/>
                      <a:pt x="67" y="284"/>
                      <a:pt x="146" y="284"/>
                    </a:cubicBezTo>
                    <a:cubicBezTo>
                      <a:pt x="224" y="284"/>
                      <a:pt x="285" y="218"/>
                      <a:pt x="285" y="139"/>
                    </a:cubicBezTo>
                    <a:cubicBezTo>
                      <a:pt x="285" y="61"/>
                      <a:pt x="224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95;p60"/>
              <p:cNvSpPr/>
              <p:nvPr/>
            </p:nvSpPr>
            <p:spPr>
              <a:xfrm>
                <a:off x="1782260" y="3464848"/>
                <a:ext cx="159267" cy="15476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204" extrusionOk="0">
                    <a:moveTo>
                      <a:pt x="623" y="1"/>
                    </a:moveTo>
                    <a:cubicBezTo>
                      <a:pt x="302" y="49"/>
                      <a:pt x="67" y="285"/>
                      <a:pt x="37" y="563"/>
                    </a:cubicBezTo>
                    <a:cubicBezTo>
                      <a:pt x="0" y="841"/>
                      <a:pt x="169" y="1137"/>
                      <a:pt x="411" y="1197"/>
                    </a:cubicBezTo>
                    <a:cubicBezTo>
                      <a:pt x="434" y="1202"/>
                      <a:pt x="456" y="1204"/>
                      <a:pt x="478" y="1204"/>
                    </a:cubicBezTo>
                    <a:cubicBezTo>
                      <a:pt x="632" y="1204"/>
                      <a:pt x="770" y="1101"/>
                      <a:pt x="870" y="1016"/>
                    </a:cubicBezTo>
                    <a:cubicBezTo>
                      <a:pt x="991" y="925"/>
                      <a:pt x="1239" y="738"/>
                      <a:pt x="1215" y="484"/>
                    </a:cubicBezTo>
                    <a:cubicBezTo>
                      <a:pt x="1197" y="261"/>
                      <a:pt x="949" y="43"/>
                      <a:pt x="62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96;p60"/>
              <p:cNvSpPr/>
              <p:nvPr/>
            </p:nvSpPr>
            <p:spPr>
              <a:xfrm>
                <a:off x="1710019" y="3408675"/>
                <a:ext cx="348100" cy="190757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484" extrusionOk="0">
                    <a:moveTo>
                      <a:pt x="200" y="0"/>
                    </a:moveTo>
                    <a:cubicBezTo>
                      <a:pt x="179" y="0"/>
                      <a:pt x="160" y="13"/>
                      <a:pt x="151" y="33"/>
                    </a:cubicBezTo>
                    <a:lnTo>
                      <a:pt x="18" y="275"/>
                    </a:lnTo>
                    <a:cubicBezTo>
                      <a:pt x="0" y="305"/>
                      <a:pt x="12" y="341"/>
                      <a:pt x="49" y="359"/>
                    </a:cubicBezTo>
                    <a:lnTo>
                      <a:pt x="248" y="462"/>
                    </a:lnTo>
                    <a:lnTo>
                      <a:pt x="315" y="492"/>
                    </a:lnTo>
                    <a:lnTo>
                      <a:pt x="321" y="492"/>
                    </a:lnTo>
                    <a:lnTo>
                      <a:pt x="2218" y="1441"/>
                    </a:lnTo>
                    <a:lnTo>
                      <a:pt x="2230" y="1441"/>
                    </a:lnTo>
                    <a:lnTo>
                      <a:pt x="2296" y="1447"/>
                    </a:lnTo>
                    <a:lnTo>
                      <a:pt x="2375" y="1453"/>
                    </a:lnTo>
                    <a:lnTo>
                      <a:pt x="2550" y="1471"/>
                    </a:lnTo>
                    <a:lnTo>
                      <a:pt x="2659" y="1483"/>
                    </a:lnTo>
                    <a:cubicBezTo>
                      <a:pt x="2689" y="1483"/>
                      <a:pt x="2707" y="1453"/>
                      <a:pt x="2689" y="1429"/>
                    </a:cubicBezTo>
                    <a:lnTo>
                      <a:pt x="2599" y="1332"/>
                    </a:lnTo>
                    <a:lnTo>
                      <a:pt x="2496" y="1211"/>
                    </a:lnTo>
                    <a:lnTo>
                      <a:pt x="2441" y="1151"/>
                    </a:lnTo>
                    <a:lnTo>
                      <a:pt x="2399" y="1103"/>
                    </a:lnTo>
                    <a:lnTo>
                      <a:pt x="2393" y="1097"/>
                    </a:lnTo>
                    <a:lnTo>
                      <a:pt x="429" y="106"/>
                    </a:lnTo>
                    <a:lnTo>
                      <a:pt x="230" y="9"/>
                    </a:lnTo>
                    <a:cubicBezTo>
                      <a:pt x="220" y="3"/>
                      <a:pt x="210" y="0"/>
                      <a:pt x="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97;p60"/>
              <p:cNvSpPr/>
              <p:nvPr/>
            </p:nvSpPr>
            <p:spPr>
              <a:xfrm>
                <a:off x="1741898" y="3422943"/>
                <a:ext cx="248606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228" extrusionOk="0">
                    <a:moveTo>
                      <a:pt x="181" y="1"/>
                    </a:moveTo>
                    <a:lnTo>
                      <a:pt x="0" y="351"/>
                    </a:lnTo>
                    <a:lnTo>
                      <a:pt x="109" y="406"/>
                    </a:lnTo>
                    <a:lnTo>
                      <a:pt x="236" y="466"/>
                    </a:lnTo>
                    <a:lnTo>
                      <a:pt x="1535" y="1112"/>
                    </a:lnTo>
                    <a:lnTo>
                      <a:pt x="1662" y="1179"/>
                    </a:lnTo>
                    <a:lnTo>
                      <a:pt x="1764" y="1227"/>
                    </a:lnTo>
                    <a:lnTo>
                      <a:pt x="1934" y="883"/>
                    </a:lnTo>
                    <a:lnTo>
                      <a:pt x="1831" y="835"/>
                    </a:lnTo>
                    <a:lnTo>
                      <a:pt x="1710" y="768"/>
                    </a:lnTo>
                    <a:lnTo>
                      <a:pt x="411" y="116"/>
                    </a:lnTo>
                    <a:lnTo>
                      <a:pt x="284" y="49"/>
                    </a:lnTo>
                    <a:lnTo>
                      <a:pt x="1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98;p60"/>
              <p:cNvSpPr/>
              <p:nvPr/>
            </p:nvSpPr>
            <p:spPr>
              <a:xfrm>
                <a:off x="1970963" y="3539789"/>
                <a:ext cx="46790" cy="51160"/>
              </a:xfrm>
              <a:custGeom>
                <a:avLst/>
                <a:gdLst/>
                <a:ahLst/>
                <a:cxnLst/>
                <a:rect l="l" t="t" r="r" b="b"/>
                <a:pathLst>
                  <a:path w="364" h="398" extrusionOk="0">
                    <a:moveTo>
                      <a:pt x="216" y="1"/>
                    </a:moveTo>
                    <a:cubicBezTo>
                      <a:pt x="170" y="1"/>
                      <a:pt x="124" y="28"/>
                      <a:pt x="103" y="71"/>
                    </a:cubicBezTo>
                    <a:lnTo>
                      <a:pt x="37" y="216"/>
                    </a:lnTo>
                    <a:cubicBezTo>
                      <a:pt x="1" y="276"/>
                      <a:pt x="31" y="355"/>
                      <a:pt x="91" y="385"/>
                    </a:cubicBezTo>
                    <a:cubicBezTo>
                      <a:pt x="109" y="393"/>
                      <a:pt x="127" y="398"/>
                      <a:pt x="146" y="398"/>
                    </a:cubicBezTo>
                    <a:cubicBezTo>
                      <a:pt x="193" y="398"/>
                      <a:pt x="239" y="372"/>
                      <a:pt x="260" y="324"/>
                    </a:cubicBezTo>
                    <a:lnTo>
                      <a:pt x="333" y="185"/>
                    </a:lnTo>
                    <a:cubicBezTo>
                      <a:pt x="363" y="119"/>
                      <a:pt x="339" y="46"/>
                      <a:pt x="272" y="16"/>
                    </a:cubicBezTo>
                    <a:cubicBezTo>
                      <a:pt x="255" y="5"/>
                      <a:pt x="235" y="1"/>
                      <a:pt x="2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99;p60"/>
              <p:cNvSpPr/>
              <p:nvPr/>
            </p:nvSpPr>
            <p:spPr>
              <a:xfrm>
                <a:off x="1755780" y="3429242"/>
                <a:ext cx="38949" cy="53602"/>
              </a:xfrm>
              <a:custGeom>
                <a:avLst/>
                <a:gdLst/>
                <a:ahLst/>
                <a:cxnLst/>
                <a:rect l="l" t="t" r="r" b="b"/>
                <a:pathLst>
                  <a:path w="303" h="417" extrusionOk="0">
                    <a:moveTo>
                      <a:pt x="176" y="0"/>
                    </a:moveTo>
                    <a:lnTo>
                      <a:pt x="1" y="357"/>
                    </a:lnTo>
                    <a:lnTo>
                      <a:pt x="128" y="417"/>
                    </a:lnTo>
                    <a:lnTo>
                      <a:pt x="303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00;p60"/>
              <p:cNvSpPr/>
              <p:nvPr/>
            </p:nvSpPr>
            <p:spPr>
              <a:xfrm>
                <a:off x="1939084" y="3521665"/>
                <a:ext cx="38178" cy="52831"/>
              </a:xfrm>
              <a:custGeom>
                <a:avLst/>
                <a:gdLst/>
                <a:ahLst/>
                <a:cxnLst/>
                <a:rect l="l" t="t" r="r" b="b"/>
                <a:pathLst>
                  <a:path w="297" h="411" extrusionOk="0">
                    <a:moveTo>
                      <a:pt x="176" y="0"/>
                    </a:moveTo>
                    <a:lnTo>
                      <a:pt x="1" y="344"/>
                    </a:lnTo>
                    <a:lnTo>
                      <a:pt x="128" y="411"/>
                    </a:lnTo>
                    <a:lnTo>
                      <a:pt x="297" y="67"/>
                    </a:lnTo>
                    <a:lnTo>
                      <a:pt x="17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01;p60"/>
              <p:cNvSpPr/>
              <p:nvPr/>
            </p:nvSpPr>
            <p:spPr>
              <a:xfrm>
                <a:off x="1790744" y="3459706"/>
                <a:ext cx="141528" cy="80468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626" extrusionOk="0">
                    <a:moveTo>
                      <a:pt x="108" y="0"/>
                    </a:moveTo>
                    <a:cubicBezTo>
                      <a:pt x="74" y="0"/>
                      <a:pt x="42" y="19"/>
                      <a:pt x="25" y="53"/>
                    </a:cubicBezTo>
                    <a:cubicBezTo>
                      <a:pt x="1" y="101"/>
                      <a:pt x="19" y="156"/>
                      <a:pt x="67" y="180"/>
                    </a:cubicBezTo>
                    <a:lnTo>
                      <a:pt x="955" y="615"/>
                    </a:lnTo>
                    <a:cubicBezTo>
                      <a:pt x="968" y="622"/>
                      <a:pt x="982" y="626"/>
                      <a:pt x="997" y="626"/>
                    </a:cubicBezTo>
                    <a:cubicBezTo>
                      <a:pt x="1030" y="626"/>
                      <a:pt x="1064" y="607"/>
                      <a:pt x="1076" y="573"/>
                    </a:cubicBezTo>
                    <a:cubicBezTo>
                      <a:pt x="1100" y="524"/>
                      <a:pt x="1082" y="470"/>
                      <a:pt x="1034" y="452"/>
                    </a:cubicBezTo>
                    <a:lnTo>
                      <a:pt x="152" y="11"/>
                    </a:lnTo>
                    <a:cubicBezTo>
                      <a:pt x="137" y="4"/>
                      <a:pt x="122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02;p60"/>
              <p:cNvSpPr/>
              <p:nvPr/>
            </p:nvSpPr>
            <p:spPr>
              <a:xfrm>
                <a:off x="1995000" y="3549558"/>
                <a:ext cx="28923" cy="45247"/>
              </a:xfrm>
              <a:custGeom>
                <a:avLst/>
                <a:gdLst/>
                <a:ahLst/>
                <a:cxnLst/>
                <a:rect l="l" t="t" r="r" b="b"/>
                <a:pathLst>
                  <a:path w="225" h="352" extrusionOk="0">
                    <a:moveTo>
                      <a:pt x="170" y="1"/>
                    </a:moveTo>
                    <a:lnTo>
                      <a:pt x="1" y="345"/>
                    </a:lnTo>
                    <a:lnTo>
                      <a:pt x="13" y="345"/>
                    </a:lnTo>
                    <a:lnTo>
                      <a:pt x="79" y="351"/>
                    </a:lnTo>
                    <a:lnTo>
                      <a:pt x="224" y="61"/>
                    </a:lnTo>
                    <a:lnTo>
                      <a:pt x="182" y="7"/>
                    </a:lnTo>
                    <a:lnTo>
                      <a:pt x="17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03;p60"/>
              <p:cNvSpPr/>
              <p:nvPr/>
            </p:nvSpPr>
            <p:spPr>
              <a:xfrm>
                <a:off x="1710019" y="3408418"/>
                <a:ext cx="54503" cy="59001"/>
              </a:xfrm>
              <a:custGeom>
                <a:avLst/>
                <a:gdLst/>
                <a:ahLst/>
                <a:cxnLst/>
                <a:rect l="l" t="t" r="r" b="b"/>
                <a:pathLst>
                  <a:path w="424" h="459" extrusionOk="0">
                    <a:moveTo>
                      <a:pt x="203" y="0"/>
                    </a:moveTo>
                    <a:cubicBezTo>
                      <a:pt x="182" y="0"/>
                      <a:pt x="160" y="11"/>
                      <a:pt x="151" y="29"/>
                    </a:cubicBezTo>
                    <a:lnTo>
                      <a:pt x="18" y="277"/>
                    </a:lnTo>
                    <a:cubicBezTo>
                      <a:pt x="0" y="307"/>
                      <a:pt x="12" y="343"/>
                      <a:pt x="49" y="361"/>
                    </a:cubicBezTo>
                    <a:lnTo>
                      <a:pt x="248" y="458"/>
                    </a:lnTo>
                    <a:lnTo>
                      <a:pt x="423" y="108"/>
                    </a:lnTo>
                    <a:lnTo>
                      <a:pt x="224" y="5"/>
                    </a:lnTo>
                    <a:cubicBezTo>
                      <a:pt x="217" y="2"/>
                      <a:pt x="210" y="0"/>
                      <a:pt x="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04;p60"/>
              <p:cNvSpPr/>
              <p:nvPr/>
            </p:nvSpPr>
            <p:spPr>
              <a:xfrm>
                <a:off x="1749610" y="3443124"/>
                <a:ext cx="103479" cy="16620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1293" extrusionOk="0">
                    <a:moveTo>
                      <a:pt x="689" y="1"/>
                    </a:moveTo>
                    <a:cubicBezTo>
                      <a:pt x="490" y="182"/>
                      <a:pt x="315" y="381"/>
                      <a:pt x="164" y="605"/>
                    </a:cubicBezTo>
                    <a:cubicBezTo>
                      <a:pt x="115" y="659"/>
                      <a:pt x="85" y="732"/>
                      <a:pt x="67" y="804"/>
                    </a:cubicBezTo>
                    <a:cubicBezTo>
                      <a:pt x="67" y="823"/>
                      <a:pt x="0" y="1137"/>
                      <a:pt x="200" y="1252"/>
                    </a:cubicBezTo>
                    <a:cubicBezTo>
                      <a:pt x="249" y="1280"/>
                      <a:pt x="306" y="1293"/>
                      <a:pt x="362" y="1293"/>
                    </a:cubicBezTo>
                    <a:cubicBezTo>
                      <a:pt x="474" y="1293"/>
                      <a:pt x="585" y="1243"/>
                      <a:pt x="629" y="1167"/>
                    </a:cubicBezTo>
                    <a:cubicBezTo>
                      <a:pt x="720" y="998"/>
                      <a:pt x="454" y="786"/>
                      <a:pt x="562" y="593"/>
                    </a:cubicBezTo>
                    <a:cubicBezTo>
                      <a:pt x="623" y="478"/>
                      <a:pt x="750" y="490"/>
                      <a:pt x="786" y="345"/>
                    </a:cubicBezTo>
                    <a:cubicBezTo>
                      <a:pt x="804" y="279"/>
                      <a:pt x="798" y="206"/>
                      <a:pt x="774" y="140"/>
                    </a:cubicBezTo>
                    <a:cubicBezTo>
                      <a:pt x="756" y="85"/>
                      <a:pt x="726" y="37"/>
                      <a:pt x="689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5;p60"/>
              <p:cNvSpPr/>
              <p:nvPr/>
            </p:nvSpPr>
            <p:spPr>
              <a:xfrm>
                <a:off x="1902577" y="3474746"/>
                <a:ext cx="48333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6" h="653" extrusionOk="0">
                    <a:moveTo>
                      <a:pt x="230" y="1"/>
                    </a:moveTo>
                    <a:cubicBezTo>
                      <a:pt x="166" y="1"/>
                      <a:pt x="108" y="42"/>
                      <a:pt x="91" y="111"/>
                    </a:cubicBezTo>
                    <a:lnTo>
                      <a:pt x="13" y="486"/>
                    </a:lnTo>
                    <a:cubicBezTo>
                      <a:pt x="1" y="558"/>
                      <a:pt x="49" y="631"/>
                      <a:pt x="122" y="649"/>
                    </a:cubicBezTo>
                    <a:cubicBezTo>
                      <a:pt x="132" y="652"/>
                      <a:pt x="142" y="653"/>
                      <a:pt x="153" y="653"/>
                    </a:cubicBezTo>
                    <a:cubicBezTo>
                      <a:pt x="214" y="653"/>
                      <a:pt x="269" y="608"/>
                      <a:pt x="285" y="546"/>
                    </a:cubicBezTo>
                    <a:lnTo>
                      <a:pt x="357" y="166"/>
                    </a:lnTo>
                    <a:cubicBezTo>
                      <a:pt x="375" y="93"/>
                      <a:pt x="327" y="21"/>
                      <a:pt x="255" y="3"/>
                    </a:cubicBezTo>
                    <a:cubicBezTo>
                      <a:pt x="246" y="1"/>
                      <a:pt x="238" y="1"/>
                      <a:pt x="230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06;p60"/>
              <p:cNvSpPr/>
              <p:nvPr/>
            </p:nvSpPr>
            <p:spPr>
              <a:xfrm>
                <a:off x="1870056" y="3463177"/>
                <a:ext cx="48204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53" extrusionOk="0">
                    <a:moveTo>
                      <a:pt x="231" y="0"/>
                    </a:moveTo>
                    <a:cubicBezTo>
                      <a:pt x="166" y="0"/>
                      <a:pt x="102" y="46"/>
                      <a:pt x="91" y="111"/>
                    </a:cubicBezTo>
                    <a:lnTo>
                      <a:pt x="12" y="485"/>
                    </a:lnTo>
                    <a:cubicBezTo>
                      <a:pt x="0" y="558"/>
                      <a:pt x="42" y="630"/>
                      <a:pt x="115" y="648"/>
                    </a:cubicBezTo>
                    <a:cubicBezTo>
                      <a:pt x="125" y="651"/>
                      <a:pt x="136" y="652"/>
                      <a:pt x="146" y="652"/>
                    </a:cubicBezTo>
                    <a:cubicBezTo>
                      <a:pt x="207" y="652"/>
                      <a:pt x="262" y="608"/>
                      <a:pt x="278" y="546"/>
                    </a:cubicBezTo>
                    <a:lnTo>
                      <a:pt x="357" y="165"/>
                    </a:lnTo>
                    <a:cubicBezTo>
                      <a:pt x="375" y="93"/>
                      <a:pt x="326" y="20"/>
                      <a:pt x="254" y="2"/>
                    </a:cubicBezTo>
                    <a:cubicBezTo>
                      <a:pt x="246" y="1"/>
                      <a:pt x="239" y="0"/>
                      <a:pt x="231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07;p60"/>
              <p:cNvSpPr/>
              <p:nvPr/>
            </p:nvSpPr>
            <p:spPr>
              <a:xfrm>
                <a:off x="1843576" y="3450451"/>
                <a:ext cx="49104" cy="8342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649" extrusionOk="0">
                    <a:moveTo>
                      <a:pt x="227" y="0"/>
                    </a:moveTo>
                    <a:cubicBezTo>
                      <a:pt x="162" y="0"/>
                      <a:pt x="108" y="45"/>
                      <a:pt x="97" y="107"/>
                    </a:cubicBezTo>
                    <a:lnTo>
                      <a:pt x="13" y="488"/>
                    </a:lnTo>
                    <a:cubicBezTo>
                      <a:pt x="1" y="560"/>
                      <a:pt x="49" y="633"/>
                      <a:pt x="127" y="645"/>
                    </a:cubicBezTo>
                    <a:cubicBezTo>
                      <a:pt x="138" y="647"/>
                      <a:pt x="148" y="649"/>
                      <a:pt x="158" y="649"/>
                    </a:cubicBezTo>
                    <a:cubicBezTo>
                      <a:pt x="220" y="649"/>
                      <a:pt x="275" y="604"/>
                      <a:pt x="291" y="542"/>
                    </a:cubicBezTo>
                    <a:lnTo>
                      <a:pt x="363" y="167"/>
                    </a:lnTo>
                    <a:cubicBezTo>
                      <a:pt x="381" y="89"/>
                      <a:pt x="333" y="16"/>
                      <a:pt x="260" y="4"/>
                    </a:cubicBezTo>
                    <a:cubicBezTo>
                      <a:pt x="249" y="2"/>
                      <a:pt x="238" y="0"/>
                      <a:pt x="227" y="0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08;p60"/>
              <p:cNvSpPr/>
              <p:nvPr/>
            </p:nvSpPr>
            <p:spPr>
              <a:xfrm>
                <a:off x="1899492" y="3473461"/>
                <a:ext cx="24938" cy="78668"/>
              </a:xfrm>
              <a:custGeom>
                <a:avLst/>
                <a:gdLst/>
                <a:ahLst/>
                <a:cxnLst/>
                <a:rect l="l" t="t" r="r" b="b"/>
                <a:pathLst>
                  <a:path w="194" h="612" extrusionOk="0">
                    <a:moveTo>
                      <a:pt x="158" y="0"/>
                    </a:moveTo>
                    <a:cubicBezTo>
                      <a:pt x="140" y="0"/>
                      <a:pt x="121" y="19"/>
                      <a:pt x="115" y="37"/>
                    </a:cubicBezTo>
                    <a:cubicBezTo>
                      <a:pt x="97" y="218"/>
                      <a:pt x="61" y="399"/>
                      <a:pt x="7" y="574"/>
                    </a:cubicBezTo>
                    <a:cubicBezTo>
                      <a:pt x="1" y="593"/>
                      <a:pt x="13" y="611"/>
                      <a:pt x="37" y="611"/>
                    </a:cubicBezTo>
                    <a:cubicBezTo>
                      <a:pt x="39" y="612"/>
                      <a:pt x="42" y="612"/>
                      <a:pt x="44" y="612"/>
                    </a:cubicBezTo>
                    <a:cubicBezTo>
                      <a:pt x="60" y="612"/>
                      <a:pt x="74" y="596"/>
                      <a:pt x="79" y="581"/>
                    </a:cubicBezTo>
                    <a:cubicBezTo>
                      <a:pt x="134" y="399"/>
                      <a:pt x="176" y="218"/>
                      <a:pt x="194" y="31"/>
                    </a:cubicBezTo>
                    <a:cubicBezTo>
                      <a:pt x="194" y="25"/>
                      <a:pt x="194" y="19"/>
                      <a:pt x="188" y="13"/>
                    </a:cubicBezTo>
                    <a:cubicBezTo>
                      <a:pt x="182" y="0"/>
                      <a:pt x="170" y="0"/>
                      <a:pt x="15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09;p60"/>
              <p:cNvSpPr/>
              <p:nvPr/>
            </p:nvSpPr>
            <p:spPr>
              <a:xfrm>
                <a:off x="1865300" y="3460735"/>
                <a:ext cx="28151" cy="76740"/>
              </a:xfrm>
              <a:custGeom>
                <a:avLst/>
                <a:gdLst/>
                <a:ahLst/>
                <a:cxnLst/>
                <a:rect l="l" t="t" r="r" b="b"/>
                <a:pathLst>
                  <a:path w="219" h="597" extrusionOk="0">
                    <a:moveTo>
                      <a:pt x="172" y="1"/>
                    </a:moveTo>
                    <a:cubicBezTo>
                      <a:pt x="156" y="1"/>
                      <a:pt x="144" y="8"/>
                      <a:pt x="140" y="27"/>
                    </a:cubicBezTo>
                    <a:cubicBezTo>
                      <a:pt x="85" y="196"/>
                      <a:pt x="37" y="371"/>
                      <a:pt x="1" y="547"/>
                    </a:cubicBezTo>
                    <a:cubicBezTo>
                      <a:pt x="1" y="559"/>
                      <a:pt x="1" y="565"/>
                      <a:pt x="7" y="571"/>
                    </a:cubicBezTo>
                    <a:cubicBezTo>
                      <a:pt x="7" y="583"/>
                      <a:pt x="19" y="595"/>
                      <a:pt x="31" y="595"/>
                    </a:cubicBezTo>
                    <a:cubicBezTo>
                      <a:pt x="34" y="596"/>
                      <a:pt x="37" y="596"/>
                      <a:pt x="40" y="596"/>
                    </a:cubicBezTo>
                    <a:cubicBezTo>
                      <a:pt x="55" y="596"/>
                      <a:pt x="68" y="585"/>
                      <a:pt x="73" y="565"/>
                    </a:cubicBezTo>
                    <a:cubicBezTo>
                      <a:pt x="110" y="389"/>
                      <a:pt x="158" y="220"/>
                      <a:pt x="212" y="51"/>
                    </a:cubicBezTo>
                    <a:cubicBezTo>
                      <a:pt x="218" y="27"/>
                      <a:pt x="206" y="9"/>
                      <a:pt x="188" y="3"/>
                    </a:cubicBezTo>
                    <a:cubicBezTo>
                      <a:pt x="182" y="1"/>
                      <a:pt x="177" y="1"/>
                      <a:pt x="172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10;p60"/>
              <p:cNvSpPr/>
              <p:nvPr/>
            </p:nvSpPr>
            <p:spPr>
              <a:xfrm>
                <a:off x="1393158" y="3876574"/>
                <a:ext cx="43577" cy="330997"/>
              </a:xfrm>
              <a:custGeom>
                <a:avLst/>
                <a:gdLst/>
                <a:ahLst/>
                <a:cxnLst/>
                <a:rect l="l" t="t" r="r" b="b"/>
                <a:pathLst>
                  <a:path w="339" h="2575" extrusionOk="0">
                    <a:moveTo>
                      <a:pt x="175" y="0"/>
                    </a:moveTo>
                    <a:cubicBezTo>
                      <a:pt x="48" y="91"/>
                      <a:pt x="0" y="248"/>
                      <a:pt x="30" y="466"/>
                    </a:cubicBezTo>
                    <a:cubicBezTo>
                      <a:pt x="61" y="744"/>
                      <a:pt x="103" y="1130"/>
                      <a:pt x="151" y="1517"/>
                    </a:cubicBezTo>
                    <a:cubicBezTo>
                      <a:pt x="193" y="1904"/>
                      <a:pt x="236" y="2296"/>
                      <a:pt x="272" y="2574"/>
                    </a:cubicBezTo>
                    <a:lnTo>
                      <a:pt x="338" y="2562"/>
                    </a:lnTo>
                    <a:cubicBezTo>
                      <a:pt x="308" y="2284"/>
                      <a:pt x="266" y="1898"/>
                      <a:pt x="218" y="1511"/>
                    </a:cubicBezTo>
                    <a:cubicBezTo>
                      <a:pt x="169" y="1124"/>
                      <a:pt x="133" y="738"/>
                      <a:pt x="97" y="460"/>
                    </a:cubicBezTo>
                    <a:cubicBezTo>
                      <a:pt x="73" y="272"/>
                      <a:pt x="109" y="139"/>
                      <a:pt x="206" y="67"/>
                    </a:cubicBezTo>
                    <a:lnTo>
                      <a:pt x="218" y="55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11;p60"/>
              <p:cNvSpPr/>
              <p:nvPr/>
            </p:nvSpPr>
            <p:spPr>
              <a:xfrm>
                <a:off x="1153938" y="3852536"/>
                <a:ext cx="231510" cy="83938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653" extrusionOk="0">
                    <a:moveTo>
                      <a:pt x="1801" y="0"/>
                    </a:moveTo>
                    <a:lnTo>
                      <a:pt x="1438" y="18"/>
                    </a:lnTo>
                    <a:cubicBezTo>
                      <a:pt x="949" y="36"/>
                      <a:pt x="471" y="42"/>
                      <a:pt x="0" y="48"/>
                    </a:cubicBezTo>
                    <a:cubicBezTo>
                      <a:pt x="30" y="391"/>
                      <a:pt x="418" y="653"/>
                      <a:pt x="893" y="653"/>
                    </a:cubicBezTo>
                    <a:cubicBezTo>
                      <a:pt x="903" y="653"/>
                      <a:pt x="914" y="653"/>
                      <a:pt x="925" y="653"/>
                    </a:cubicBezTo>
                    <a:cubicBezTo>
                      <a:pt x="1408" y="634"/>
                      <a:pt x="1783" y="351"/>
                      <a:pt x="1801" y="0"/>
                    </a:cubicBezTo>
                    <a:close/>
                  </a:path>
                </a:pathLst>
              </a:custGeom>
              <a:solidFill>
                <a:srgbClr val="AE5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12;p60"/>
              <p:cNvSpPr/>
              <p:nvPr/>
            </p:nvSpPr>
            <p:spPr>
              <a:xfrm>
                <a:off x="1101878" y="4020285"/>
                <a:ext cx="685145" cy="269554"/>
              </a:xfrm>
              <a:custGeom>
                <a:avLst/>
                <a:gdLst/>
                <a:ahLst/>
                <a:cxnLst/>
                <a:rect l="l" t="t" r="r" b="b"/>
                <a:pathLst>
                  <a:path w="5330" h="2097" extrusionOk="0">
                    <a:moveTo>
                      <a:pt x="5136" y="0"/>
                    </a:moveTo>
                    <a:lnTo>
                      <a:pt x="4369" y="326"/>
                    </a:lnTo>
                    <a:lnTo>
                      <a:pt x="2919" y="949"/>
                    </a:lnTo>
                    <a:lnTo>
                      <a:pt x="1571" y="314"/>
                    </a:lnTo>
                    <a:lnTo>
                      <a:pt x="1082" y="91"/>
                    </a:lnTo>
                    <a:cubicBezTo>
                      <a:pt x="0" y="925"/>
                      <a:pt x="532" y="1299"/>
                      <a:pt x="743" y="1408"/>
                    </a:cubicBezTo>
                    <a:cubicBezTo>
                      <a:pt x="786" y="1426"/>
                      <a:pt x="822" y="1438"/>
                      <a:pt x="822" y="1438"/>
                    </a:cubicBezTo>
                    <a:lnTo>
                      <a:pt x="3160" y="2097"/>
                    </a:lnTo>
                    <a:lnTo>
                      <a:pt x="4749" y="1009"/>
                    </a:lnTo>
                    <a:lnTo>
                      <a:pt x="5330" y="604"/>
                    </a:lnTo>
                    <a:lnTo>
                      <a:pt x="5136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13;p60"/>
              <p:cNvSpPr/>
              <p:nvPr/>
            </p:nvSpPr>
            <p:spPr>
              <a:xfrm>
                <a:off x="1080925" y="3975552"/>
                <a:ext cx="319306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2484" h="2059" extrusionOk="0">
                    <a:moveTo>
                      <a:pt x="792" y="1"/>
                    </a:moveTo>
                    <a:cubicBezTo>
                      <a:pt x="209" y="1"/>
                      <a:pt x="0" y="1079"/>
                      <a:pt x="0" y="1079"/>
                    </a:cubicBezTo>
                    <a:lnTo>
                      <a:pt x="1299" y="2058"/>
                    </a:lnTo>
                    <a:lnTo>
                      <a:pt x="2483" y="765"/>
                    </a:lnTo>
                    <a:cubicBezTo>
                      <a:pt x="2483" y="765"/>
                      <a:pt x="1801" y="409"/>
                      <a:pt x="1033" y="58"/>
                    </a:cubicBezTo>
                    <a:cubicBezTo>
                      <a:pt x="946" y="18"/>
                      <a:pt x="866" y="1"/>
                      <a:pt x="7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14;p60"/>
              <p:cNvSpPr/>
              <p:nvPr/>
            </p:nvSpPr>
            <p:spPr>
              <a:xfrm>
                <a:off x="1263457" y="4005503"/>
                <a:ext cx="117362" cy="87923"/>
              </a:xfrm>
              <a:custGeom>
                <a:avLst/>
                <a:gdLst/>
                <a:ahLst/>
                <a:cxnLst/>
                <a:rect l="l" t="t" r="r" b="b"/>
                <a:pathLst>
                  <a:path w="913" h="684" extrusionOk="0">
                    <a:moveTo>
                      <a:pt x="30" y="0"/>
                    </a:moveTo>
                    <a:lnTo>
                      <a:pt x="0" y="61"/>
                    </a:lnTo>
                    <a:cubicBezTo>
                      <a:pt x="326" y="212"/>
                      <a:pt x="616" y="423"/>
                      <a:pt x="864" y="683"/>
                    </a:cubicBezTo>
                    <a:lnTo>
                      <a:pt x="912" y="635"/>
                    </a:lnTo>
                    <a:cubicBezTo>
                      <a:pt x="659" y="369"/>
                      <a:pt x="363" y="151"/>
                      <a:pt x="30" y="0"/>
                    </a:cubicBezTo>
                    <a:close/>
                  </a:path>
                </a:pathLst>
              </a:custGeom>
              <a:solidFill>
                <a:srgbClr val="EBA1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15;p60"/>
              <p:cNvSpPr/>
              <p:nvPr/>
            </p:nvSpPr>
            <p:spPr>
              <a:xfrm>
                <a:off x="1706934" y="3912823"/>
                <a:ext cx="246806" cy="214023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1665" extrusionOk="0">
                    <a:moveTo>
                      <a:pt x="732" y="1"/>
                    </a:moveTo>
                    <a:cubicBezTo>
                      <a:pt x="703" y="1"/>
                      <a:pt x="674" y="17"/>
                      <a:pt x="665" y="51"/>
                    </a:cubicBezTo>
                    <a:cubicBezTo>
                      <a:pt x="562" y="262"/>
                      <a:pt x="441" y="468"/>
                      <a:pt x="302" y="655"/>
                    </a:cubicBezTo>
                    <a:cubicBezTo>
                      <a:pt x="103" y="703"/>
                      <a:pt x="0" y="981"/>
                      <a:pt x="55" y="1181"/>
                    </a:cubicBezTo>
                    <a:cubicBezTo>
                      <a:pt x="103" y="1368"/>
                      <a:pt x="218" y="1531"/>
                      <a:pt x="381" y="1646"/>
                    </a:cubicBezTo>
                    <a:cubicBezTo>
                      <a:pt x="387" y="1644"/>
                      <a:pt x="394" y="1643"/>
                      <a:pt x="401" y="1643"/>
                    </a:cubicBezTo>
                    <a:cubicBezTo>
                      <a:pt x="438" y="1643"/>
                      <a:pt x="486" y="1665"/>
                      <a:pt x="522" y="1665"/>
                    </a:cubicBezTo>
                    <a:cubicBezTo>
                      <a:pt x="525" y="1665"/>
                      <a:pt x="529" y="1664"/>
                      <a:pt x="532" y="1664"/>
                    </a:cubicBezTo>
                    <a:cubicBezTo>
                      <a:pt x="973" y="1610"/>
                      <a:pt x="1408" y="1489"/>
                      <a:pt x="1819" y="1320"/>
                    </a:cubicBezTo>
                    <a:cubicBezTo>
                      <a:pt x="1861" y="1301"/>
                      <a:pt x="1897" y="1265"/>
                      <a:pt x="1903" y="1217"/>
                    </a:cubicBezTo>
                    <a:cubicBezTo>
                      <a:pt x="1919" y="1110"/>
                      <a:pt x="1809" y="1070"/>
                      <a:pt x="1708" y="1070"/>
                    </a:cubicBezTo>
                    <a:cubicBezTo>
                      <a:pt x="1694" y="1070"/>
                      <a:pt x="1681" y="1070"/>
                      <a:pt x="1668" y="1072"/>
                    </a:cubicBezTo>
                    <a:cubicBezTo>
                      <a:pt x="1559" y="1083"/>
                      <a:pt x="1399" y="1107"/>
                      <a:pt x="1251" y="1139"/>
                    </a:cubicBezTo>
                    <a:lnTo>
                      <a:pt x="1251" y="1139"/>
                    </a:lnTo>
                    <a:cubicBezTo>
                      <a:pt x="1400" y="1079"/>
                      <a:pt x="1538" y="995"/>
                      <a:pt x="1662" y="891"/>
                    </a:cubicBezTo>
                    <a:cubicBezTo>
                      <a:pt x="1704" y="860"/>
                      <a:pt x="1734" y="818"/>
                      <a:pt x="1758" y="770"/>
                    </a:cubicBezTo>
                    <a:cubicBezTo>
                      <a:pt x="1771" y="715"/>
                      <a:pt x="1746" y="661"/>
                      <a:pt x="1698" y="637"/>
                    </a:cubicBezTo>
                    <a:cubicBezTo>
                      <a:pt x="1687" y="635"/>
                      <a:pt x="1675" y="633"/>
                      <a:pt x="1663" y="633"/>
                    </a:cubicBezTo>
                    <a:cubicBezTo>
                      <a:pt x="1642" y="633"/>
                      <a:pt x="1621" y="637"/>
                      <a:pt x="1601" y="649"/>
                    </a:cubicBezTo>
                    <a:cubicBezTo>
                      <a:pt x="1479" y="690"/>
                      <a:pt x="1317" y="728"/>
                      <a:pt x="1170" y="767"/>
                    </a:cubicBezTo>
                    <a:lnTo>
                      <a:pt x="1170" y="767"/>
                    </a:lnTo>
                    <a:cubicBezTo>
                      <a:pt x="1366" y="695"/>
                      <a:pt x="1541" y="576"/>
                      <a:pt x="1595" y="371"/>
                    </a:cubicBezTo>
                    <a:cubicBezTo>
                      <a:pt x="1613" y="317"/>
                      <a:pt x="1589" y="250"/>
                      <a:pt x="1541" y="220"/>
                    </a:cubicBezTo>
                    <a:cubicBezTo>
                      <a:pt x="1527" y="214"/>
                      <a:pt x="1514" y="211"/>
                      <a:pt x="1501" y="211"/>
                    </a:cubicBezTo>
                    <a:cubicBezTo>
                      <a:pt x="1465" y="211"/>
                      <a:pt x="1433" y="232"/>
                      <a:pt x="1402" y="250"/>
                    </a:cubicBezTo>
                    <a:cubicBezTo>
                      <a:pt x="1209" y="377"/>
                      <a:pt x="997" y="468"/>
                      <a:pt x="774" y="534"/>
                    </a:cubicBezTo>
                    <a:cubicBezTo>
                      <a:pt x="852" y="383"/>
                      <a:pt x="864" y="208"/>
                      <a:pt x="804" y="51"/>
                    </a:cubicBezTo>
                    <a:cubicBezTo>
                      <a:pt x="792" y="17"/>
                      <a:pt x="761" y="1"/>
                      <a:pt x="732" y="1"/>
                    </a:cubicBez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16;p60"/>
              <p:cNvSpPr/>
              <p:nvPr/>
            </p:nvSpPr>
            <p:spPr>
              <a:xfrm>
                <a:off x="1827508" y="3998176"/>
                <a:ext cx="59645" cy="25323"/>
              </a:xfrm>
              <a:custGeom>
                <a:avLst/>
                <a:gdLst/>
                <a:ahLst/>
                <a:cxnLst/>
                <a:rect l="l" t="t" r="r" b="b"/>
                <a:pathLst>
                  <a:path w="464" h="197" extrusionOk="0">
                    <a:moveTo>
                      <a:pt x="434" y="1"/>
                    </a:moveTo>
                    <a:cubicBezTo>
                      <a:pt x="430" y="1"/>
                      <a:pt x="426" y="1"/>
                      <a:pt x="422" y="3"/>
                    </a:cubicBezTo>
                    <a:cubicBezTo>
                      <a:pt x="295" y="63"/>
                      <a:pt x="168" y="112"/>
                      <a:pt x="29" y="142"/>
                    </a:cubicBezTo>
                    <a:cubicBezTo>
                      <a:pt x="0" y="153"/>
                      <a:pt x="10" y="197"/>
                      <a:pt x="41" y="197"/>
                    </a:cubicBezTo>
                    <a:cubicBezTo>
                      <a:pt x="43" y="197"/>
                      <a:pt x="45" y="197"/>
                      <a:pt x="47" y="196"/>
                    </a:cubicBezTo>
                    <a:cubicBezTo>
                      <a:pt x="180" y="160"/>
                      <a:pt x="319" y="112"/>
                      <a:pt x="446" y="57"/>
                    </a:cubicBezTo>
                    <a:cubicBezTo>
                      <a:pt x="452" y="51"/>
                      <a:pt x="458" y="51"/>
                      <a:pt x="458" y="45"/>
                    </a:cubicBezTo>
                    <a:cubicBezTo>
                      <a:pt x="464" y="39"/>
                      <a:pt x="464" y="27"/>
                      <a:pt x="458" y="21"/>
                    </a:cubicBezTo>
                    <a:cubicBezTo>
                      <a:pt x="453" y="8"/>
                      <a:pt x="445" y="1"/>
                      <a:pt x="4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17;p60"/>
              <p:cNvSpPr/>
              <p:nvPr/>
            </p:nvSpPr>
            <p:spPr>
              <a:xfrm>
                <a:off x="1833549" y="4051136"/>
                <a:ext cx="55274" cy="22109"/>
              </a:xfrm>
              <a:custGeom>
                <a:avLst/>
                <a:gdLst/>
                <a:ahLst/>
                <a:cxnLst/>
                <a:rect l="l" t="t" r="r" b="b"/>
                <a:pathLst>
                  <a:path w="430" h="172" extrusionOk="0">
                    <a:moveTo>
                      <a:pt x="400" y="0"/>
                    </a:moveTo>
                    <a:cubicBezTo>
                      <a:pt x="397" y="0"/>
                      <a:pt x="395" y="1"/>
                      <a:pt x="393" y="2"/>
                    </a:cubicBezTo>
                    <a:cubicBezTo>
                      <a:pt x="272" y="50"/>
                      <a:pt x="151" y="86"/>
                      <a:pt x="24" y="117"/>
                    </a:cubicBezTo>
                    <a:cubicBezTo>
                      <a:pt x="6" y="123"/>
                      <a:pt x="0" y="135"/>
                      <a:pt x="0" y="153"/>
                    </a:cubicBezTo>
                    <a:cubicBezTo>
                      <a:pt x="6" y="165"/>
                      <a:pt x="24" y="171"/>
                      <a:pt x="36" y="171"/>
                    </a:cubicBezTo>
                    <a:cubicBezTo>
                      <a:pt x="163" y="141"/>
                      <a:pt x="290" y="99"/>
                      <a:pt x="417" y="56"/>
                    </a:cubicBezTo>
                    <a:cubicBezTo>
                      <a:pt x="417" y="50"/>
                      <a:pt x="423" y="50"/>
                      <a:pt x="429" y="44"/>
                    </a:cubicBezTo>
                    <a:cubicBezTo>
                      <a:pt x="429" y="38"/>
                      <a:pt x="429" y="26"/>
                      <a:pt x="429" y="20"/>
                    </a:cubicBezTo>
                    <a:cubicBezTo>
                      <a:pt x="424" y="10"/>
                      <a:pt x="411" y="0"/>
                      <a:pt x="400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18;p60"/>
              <p:cNvSpPr/>
              <p:nvPr/>
            </p:nvSpPr>
            <p:spPr>
              <a:xfrm>
                <a:off x="1195072" y="3742245"/>
                <a:ext cx="192689" cy="127386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991" extrusionOk="0">
                    <a:moveTo>
                      <a:pt x="1499" y="0"/>
                    </a:moveTo>
                    <a:lnTo>
                      <a:pt x="1318" y="36"/>
                    </a:lnTo>
                    <a:cubicBezTo>
                      <a:pt x="915" y="121"/>
                      <a:pt x="497" y="164"/>
                      <a:pt x="83" y="164"/>
                    </a:cubicBezTo>
                    <a:cubicBezTo>
                      <a:pt x="55" y="164"/>
                      <a:pt x="28" y="164"/>
                      <a:pt x="0" y="163"/>
                    </a:cubicBezTo>
                    <a:lnTo>
                      <a:pt x="0" y="163"/>
                    </a:lnTo>
                    <a:cubicBezTo>
                      <a:pt x="339" y="864"/>
                      <a:pt x="895" y="991"/>
                      <a:pt x="1245" y="991"/>
                    </a:cubicBezTo>
                    <a:cubicBezTo>
                      <a:pt x="1324" y="683"/>
                      <a:pt x="1444" y="236"/>
                      <a:pt x="1499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19;p60"/>
              <p:cNvSpPr/>
              <p:nvPr/>
            </p:nvSpPr>
            <p:spPr>
              <a:xfrm>
                <a:off x="891966" y="4592690"/>
                <a:ext cx="216984" cy="2063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05" extrusionOk="0">
                    <a:moveTo>
                      <a:pt x="1102" y="0"/>
                    </a:moveTo>
                    <a:cubicBezTo>
                      <a:pt x="830" y="321"/>
                      <a:pt x="588" y="653"/>
                      <a:pt x="358" y="1003"/>
                    </a:cubicBezTo>
                    <a:cubicBezTo>
                      <a:pt x="0" y="1550"/>
                      <a:pt x="107" y="1605"/>
                      <a:pt x="164" y="1605"/>
                    </a:cubicBezTo>
                    <a:cubicBezTo>
                      <a:pt x="178" y="1605"/>
                      <a:pt x="189" y="1601"/>
                      <a:pt x="189" y="1601"/>
                    </a:cubicBezTo>
                    <a:lnTo>
                      <a:pt x="1386" y="979"/>
                    </a:lnTo>
                    <a:lnTo>
                      <a:pt x="1688" y="345"/>
                    </a:lnTo>
                    <a:lnTo>
                      <a:pt x="1102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20;p60"/>
              <p:cNvSpPr/>
              <p:nvPr/>
            </p:nvSpPr>
            <p:spPr>
              <a:xfrm>
                <a:off x="770106" y="4546800"/>
                <a:ext cx="306965" cy="325855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2535" extrusionOk="0">
                    <a:moveTo>
                      <a:pt x="1524" y="1"/>
                    </a:moveTo>
                    <a:lnTo>
                      <a:pt x="19" y="2393"/>
                    </a:lnTo>
                    <a:cubicBezTo>
                      <a:pt x="1" y="2398"/>
                      <a:pt x="314" y="2535"/>
                      <a:pt x="529" y="2535"/>
                    </a:cubicBezTo>
                    <a:cubicBezTo>
                      <a:pt x="593" y="2535"/>
                      <a:pt x="649" y="2522"/>
                      <a:pt x="684" y="2490"/>
                    </a:cubicBezTo>
                    <a:cubicBezTo>
                      <a:pt x="684" y="2490"/>
                      <a:pt x="1759" y="1919"/>
                      <a:pt x="1989" y="1919"/>
                    </a:cubicBezTo>
                    <a:cubicBezTo>
                      <a:pt x="2006" y="1919"/>
                      <a:pt x="2018" y="1922"/>
                      <a:pt x="2025" y="1928"/>
                    </a:cubicBezTo>
                    <a:lnTo>
                      <a:pt x="2243" y="1415"/>
                    </a:lnTo>
                    <a:lnTo>
                      <a:pt x="1530" y="1439"/>
                    </a:lnTo>
                    <a:lnTo>
                      <a:pt x="1530" y="1439"/>
                    </a:lnTo>
                    <a:lnTo>
                      <a:pt x="2388" y="539"/>
                    </a:lnTo>
                    <a:lnTo>
                      <a:pt x="2249" y="454"/>
                    </a:lnTo>
                    <a:lnTo>
                      <a:pt x="1639" y="67"/>
                    </a:lnTo>
                    <a:lnTo>
                      <a:pt x="152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21;p60"/>
              <p:cNvSpPr/>
              <p:nvPr/>
            </p:nvSpPr>
            <p:spPr>
              <a:xfrm>
                <a:off x="909962" y="4782292"/>
                <a:ext cx="19539" cy="7288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67" extrusionOk="0">
                    <a:moveTo>
                      <a:pt x="41" y="1"/>
                    </a:moveTo>
                    <a:cubicBezTo>
                      <a:pt x="36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7" y="18"/>
                    </a:cubicBezTo>
                    <a:cubicBezTo>
                      <a:pt x="1" y="30"/>
                      <a:pt x="1" y="42"/>
                      <a:pt x="7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1" y="531"/>
                      <a:pt x="13" y="555"/>
                      <a:pt x="31" y="561"/>
                    </a:cubicBezTo>
                    <a:cubicBezTo>
                      <a:pt x="36" y="565"/>
                      <a:pt x="42" y="566"/>
                      <a:pt x="47" y="566"/>
                    </a:cubicBezTo>
                    <a:cubicBezTo>
                      <a:pt x="61" y="566"/>
                      <a:pt x="75" y="556"/>
                      <a:pt x="79" y="543"/>
                    </a:cubicBezTo>
                    <a:cubicBezTo>
                      <a:pt x="152" y="374"/>
                      <a:pt x="152" y="187"/>
                      <a:pt x="79" y="24"/>
                    </a:cubicBezTo>
                    <a:cubicBezTo>
                      <a:pt x="71" y="11"/>
                      <a:pt x="56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22;p60"/>
              <p:cNvSpPr/>
              <p:nvPr/>
            </p:nvSpPr>
            <p:spPr>
              <a:xfrm>
                <a:off x="939527" y="4767510"/>
                <a:ext cx="19539" cy="73269"/>
              </a:xfrm>
              <a:custGeom>
                <a:avLst/>
                <a:gdLst/>
                <a:ahLst/>
                <a:cxnLst/>
                <a:rect l="l" t="t" r="r" b="b"/>
                <a:pathLst>
                  <a:path w="152" h="570" extrusionOk="0">
                    <a:moveTo>
                      <a:pt x="41" y="1"/>
                    </a:moveTo>
                    <a:cubicBezTo>
                      <a:pt x="35" y="1"/>
                      <a:pt x="30" y="2"/>
                      <a:pt x="25" y="6"/>
                    </a:cubicBezTo>
                    <a:cubicBezTo>
                      <a:pt x="19" y="6"/>
                      <a:pt x="13" y="12"/>
                      <a:pt x="6" y="18"/>
                    </a:cubicBezTo>
                    <a:cubicBezTo>
                      <a:pt x="0" y="30"/>
                      <a:pt x="0" y="48"/>
                      <a:pt x="6" y="54"/>
                    </a:cubicBezTo>
                    <a:cubicBezTo>
                      <a:pt x="73" y="199"/>
                      <a:pt x="73" y="368"/>
                      <a:pt x="13" y="513"/>
                    </a:cubicBezTo>
                    <a:cubicBezTo>
                      <a:pt x="0" y="531"/>
                      <a:pt x="13" y="556"/>
                      <a:pt x="31" y="568"/>
                    </a:cubicBezTo>
                    <a:cubicBezTo>
                      <a:pt x="34" y="569"/>
                      <a:pt x="37" y="569"/>
                      <a:pt x="41" y="569"/>
                    </a:cubicBezTo>
                    <a:cubicBezTo>
                      <a:pt x="57" y="569"/>
                      <a:pt x="74" y="558"/>
                      <a:pt x="79" y="544"/>
                    </a:cubicBezTo>
                    <a:cubicBezTo>
                      <a:pt x="151" y="380"/>
                      <a:pt x="151" y="187"/>
                      <a:pt x="73" y="24"/>
                    </a:cubicBezTo>
                    <a:cubicBezTo>
                      <a:pt x="69" y="11"/>
                      <a:pt x="55" y="1"/>
                      <a:pt x="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23;p60"/>
              <p:cNvSpPr/>
              <p:nvPr/>
            </p:nvSpPr>
            <p:spPr>
              <a:xfrm>
                <a:off x="966264" y="4756969"/>
                <a:ext cx="19924" cy="7275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566" extrusionOk="0">
                    <a:moveTo>
                      <a:pt x="42" y="1"/>
                    </a:moveTo>
                    <a:cubicBezTo>
                      <a:pt x="38" y="1"/>
                      <a:pt x="33" y="2"/>
                      <a:pt x="28" y="3"/>
                    </a:cubicBezTo>
                    <a:cubicBezTo>
                      <a:pt x="22" y="3"/>
                      <a:pt x="16" y="9"/>
                      <a:pt x="10" y="15"/>
                    </a:cubicBezTo>
                    <a:cubicBezTo>
                      <a:pt x="4" y="27"/>
                      <a:pt x="4" y="39"/>
                      <a:pt x="10" y="52"/>
                    </a:cubicBezTo>
                    <a:cubicBezTo>
                      <a:pt x="76" y="197"/>
                      <a:pt x="76" y="366"/>
                      <a:pt x="16" y="511"/>
                    </a:cubicBezTo>
                    <a:cubicBezTo>
                      <a:pt x="0" y="542"/>
                      <a:pt x="25" y="565"/>
                      <a:pt x="49" y="565"/>
                    </a:cubicBezTo>
                    <a:cubicBezTo>
                      <a:pt x="63" y="565"/>
                      <a:pt x="76" y="558"/>
                      <a:pt x="82" y="541"/>
                    </a:cubicBezTo>
                    <a:cubicBezTo>
                      <a:pt x="155" y="378"/>
                      <a:pt x="155" y="184"/>
                      <a:pt x="76" y="21"/>
                    </a:cubicBezTo>
                    <a:cubicBezTo>
                      <a:pt x="72" y="8"/>
                      <a:pt x="57" y="1"/>
                      <a:pt x="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24;p60"/>
              <p:cNvSpPr/>
              <p:nvPr/>
            </p:nvSpPr>
            <p:spPr>
              <a:xfrm>
                <a:off x="791959" y="4554513"/>
                <a:ext cx="203615" cy="315572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2455" extrusionOk="0">
                    <a:moveTo>
                      <a:pt x="1539" y="1"/>
                    </a:moveTo>
                    <a:cubicBezTo>
                      <a:pt x="1526" y="1"/>
                      <a:pt x="1515" y="8"/>
                      <a:pt x="1511" y="19"/>
                    </a:cubicBezTo>
                    <a:lnTo>
                      <a:pt x="12" y="2400"/>
                    </a:lnTo>
                    <a:cubicBezTo>
                      <a:pt x="0" y="2412"/>
                      <a:pt x="6" y="2436"/>
                      <a:pt x="25" y="2448"/>
                    </a:cubicBezTo>
                    <a:cubicBezTo>
                      <a:pt x="31" y="2453"/>
                      <a:pt x="38" y="2455"/>
                      <a:pt x="45" y="2455"/>
                    </a:cubicBezTo>
                    <a:cubicBezTo>
                      <a:pt x="58" y="2455"/>
                      <a:pt x="71" y="2448"/>
                      <a:pt x="79" y="2436"/>
                    </a:cubicBezTo>
                    <a:lnTo>
                      <a:pt x="1571" y="62"/>
                    </a:lnTo>
                    <a:cubicBezTo>
                      <a:pt x="1583" y="43"/>
                      <a:pt x="1577" y="19"/>
                      <a:pt x="1559" y="7"/>
                    </a:cubicBezTo>
                    <a:cubicBezTo>
                      <a:pt x="1553" y="3"/>
                      <a:pt x="1546" y="1"/>
                      <a:pt x="15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25;p60"/>
              <p:cNvSpPr/>
              <p:nvPr/>
            </p:nvSpPr>
            <p:spPr>
              <a:xfrm>
                <a:off x="458002" y="2751688"/>
                <a:ext cx="523564" cy="50568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3934" extrusionOk="0">
                    <a:moveTo>
                      <a:pt x="1480" y="1"/>
                    </a:moveTo>
                    <a:cubicBezTo>
                      <a:pt x="1222" y="1"/>
                      <a:pt x="965" y="100"/>
                      <a:pt x="798" y="298"/>
                    </a:cubicBezTo>
                    <a:cubicBezTo>
                      <a:pt x="680" y="434"/>
                      <a:pt x="621" y="622"/>
                      <a:pt x="636" y="799"/>
                    </a:cubicBezTo>
                    <a:lnTo>
                      <a:pt x="636" y="799"/>
                    </a:lnTo>
                    <a:cubicBezTo>
                      <a:pt x="635" y="799"/>
                      <a:pt x="635" y="800"/>
                      <a:pt x="635" y="800"/>
                    </a:cubicBezTo>
                    <a:cubicBezTo>
                      <a:pt x="284" y="987"/>
                      <a:pt x="0" y="1507"/>
                      <a:pt x="163" y="1984"/>
                    </a:cubicBezTo>
                    <a:cubicBezTo>
                      <a:pt x="333" y="2467"/>
                      <a:pt x="834" y="2606"/>
                      <a:pt x="882" y="2619"/>
                    </a:cubicBezTo>
                    <a:cubicBezTo>
                      <a:pt x="665" y="2987"/>
                      <a:pt x="701" y="3428"/>
                      <a:pt x="949" y="3694"/>
                    </a:cubicBezTo>
                    <a:cubicBezTo>
                      <a:pt x="1132" y="3889"/>
                      <a:pt x="1379" y="3934"/>
                      <a:pt x="1566" y="3934"/>
                    </a:cubicBezTo>
                    <a:cubicBezTo>
                      <a:pt x="1688" y="3934"/>
                      <a:pt x="1785" y="3915"/>
                      <a:pt x="1825" y="3906"/>
                    </a:cubicBezTo>
                    <a:cubicBezTo>
                      <a:pt x="1934" y="3881"/>
                      <a:pt x="2036" y="3839"/>
                      <a:pt x="2127" y="3779"/>
                    </a:cubicBezTo>
                    <a:cubicBezTo>
                      <a:pt x="2153" y="3763"/>
                      <a:pt x="2192" y="3736"/>
                      <a:pt x="2233" y="3703"/>
                    </a:cubicBezTo>
                    <a:lnTo>
                      <a:pt x="2233" y="3703"/>
                    </a:lnTo>
                    <a:cubicBezTo>
                      <a:pt x="2335" y="3739"/>
                      <a:pt x="2463" y="3758"/>
                      <a:pt x="2601" y="3758"/>
                    </a:cubicBezTo>
                    <a:cubicBezTo>
                      <a:pt x="2913" y="3758"/>
                      <a:pt x="3279" y="3659"/>
                      <a:pt x="3535" y="3422"/>
                    </a:cubicBezTo>
                    <a:cubicBezTo>
                      <a:pt x="4073" y="2927"/>
                      <a:pt x="4036" y="1893"/>
                      <a:pt x="3680" y="1694"/>
                    </a:cubicBezTo>
                    <a:cubicBezTo>
                      <a:pt x="3655" y="1683"/>
                      <a:pt x="3629" y="1674"/>
                      <a:pt x="3603" y="1667"/>
                    </a:cubicBezTo>
                    <a:lnTo>
                      <a:pt x="3603" y="1667"/>
                    </a:lnTo>
                    <a:cubicBezTo>
                      <a:pt x="3801" y="1588"/>
                      <a:pt x="3964" y="1400"/>
                      <a:pt x="4000" y="1193"/>
                    </a:cubicBezTo>
                    <a:cubicBezTo>
                      <a:pt x="4055" y="866"/>
                      <a:pt x="3861" y="534"/>
                      <a:pt x="3577" y="377"/>
                    </a:cubicBezTo>
                    <a:cubicBezTo>
                      <a:pt x="3411" y="292"/>
                      <a:pt x="3230" y="249"/>
                      <a:pt x="3048" y="249"/>
                    </a:cubicBezTo>
                    <a:cubicBezTo>
                      <a:pt x="2906" y="249"/>
                      <a:pt x="2764" y="275"/>
                      <a:pt x="2629" y="329"/>
                    </a:cubicBezTo>
                    <a:cubicBezTo>
                      <a:pt x="2572" y="347"/>
                      <a:pt x="2515" y="372"/>
                      <a:pt x="2462" y="403"/>
                    </a:cubicBezTo>
                    <a:lnTo>
                      <a:pt x="2462" y="403"/>
                    </a:lnTo>
                    <a:cubicBezTo>
                      <a:pt x="2446" y="389"/>
                      <a:pt x="2429" y="377"/>
                      <a:pt x="2411" y="365"/>
                    </a:cubicBezTo>
                    <a:cubicBezTo>
                      <a:pt x="2175" y="171"/>
                      <a:pt x="1897" y="51"/>
                      <a:pt x="1601" y="8"/>
                    </a:cubicBezTo>
                    <a:cubicBezTo>
                      <a:pt x="1561" y="3"/>
                      <a:pt x="1520" y="1"/>
                      <a:pt x="1480" y="1"/>
                    </a:cubicBezTo>
                    <a:close/>
                  </a:path>
                </a:pathLst>
              </a:custGeom>
              <a:solidFill>
                <a:srgbClr val="0011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26;p60"/>
              <p:cNvSpPr/>
              <p:nvPr/>
            </p:nvSpPr>
            <p:spPr>
              <a:xfrm>
                <a:off x="747611" y="2887816"/>
                <a:ext cx="223925" cy="35040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2726" fill="none" extrusionOk="0">
                    <a:moveTo>
                      <a:pt x="1" y="2726"/>
                    </a:moveTo>
                    <a:cubicBezTo>
                      <a:pt x="974" y="2140"/>
                      <a:pt x="1620" y="1131"/>
                      <a:pt x="1741" y="1"/>
                    </a:cubicBezTo>
                  </a:path>
                </a:pathLst>
              </a:custGeom>
              <a:noFill/>
              <a:ln w="95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1927;p60"/>
            <p:cNvGrpSpPr/>
            <p:nvPr/>
          </p:nvGrpSpPr>
          <p:grpSpPr>
            <a:xfrm>
              <a:off x="2043976" y="3775410"/>
              <a:ext cx="317763" cy="297062"/>
              <a:chOff x="2043976" y="3775410"/>
              <a:chExt cx="317763" cy="297062"/>
            </a:xfrm>
          </p:grpSpPr>
          <p:sp>
            <p:nvSpPr>
              <p:cNvPr id="132" name="Google Shape;1928;p60"/>
              <p:cNvSpPr/>
              <p:nvPr/>
            </p:nvSpPr>
            <p:spPr>
              <a:xfrm>
                <a:off x="2118531" y="3898297"/>
                <a:ext cx="24166" cy="2648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06" extrusionOk="0">
                    <a:moveTo>
                      <a:pt x="97" y="1"/>
                    </a:moveTo>
                    <a:lnTo>
                      <a:pt x="67" y="7"/>
                    </a:lnTo>
                    <a:cubicBezTo>
                      <a:pt x="55" y="7"/>
                      <a:pt x="37" y="19"/>
                      <a:pt x="31" y="31"/>
                    </a:cubicBezTo>
                    <a:lnTo>
                      <a:pt x="13" y="49"/>
                    </a:lnTo>
                    <a:cubicBezTo>
                      <a:pt x="7" y="61"/>
                      <a:pt x="1" y="79"/>
                      <a:pt x="1" y="97"/>
                    </a:cubicBezTo>
                    <a:lnTo>
                      <a:pt x="1" y="109"/>
                    </a:lnTo>
                    <a:cubicBezTo>
                      <a:pt x="1" y="140"/>
                      <a:pt x="13" y="158"/>
                      <a:pt x="31" y="182"/>
                    </a:cubicBezTo>
                    <a:cubicBezTo>
                      <a:pt x="37" y="188"/>
                      <a:pt x="49" y="194"/>
                      <a:pt x="61" y="200"/>
                    </a:cubicBezTo>
                    <a:cubicBezTo>
                      <a:pt x="67" y="206"/>
                      <a:pt x="79" y="206"/>
                      <a:pt x="97" y="206"/>
                    </a:cubicBezTo>
                    <a:lnTo>
                      <a:pt x="121" y="206"/>
                    </a:lnTo>
                    <a:cubicBezTo>
                      <a:pt x="133" y="200"/>
                      <a:pt x="152" y="194"/>
                      <a:pt x="164" y="182"/>
                    </a:cubicBezTo>
                    <a:lnTo>
                      <a:pt x="176" y="164"/>
                    </a:lnTo>
                    <a:cubicBezTo>
                      <a:pt x="182" y="146"/>
                      <a:pt x="188" y="133"/>
                      <a:pt x="188" y="115"/>
                    </a:cubicBezTo>
                    <a:lnTo>
                      <a:pt x="188" y="97"/>
                    </a:lnTo>
                    <a:cubicBezTo>
                      <a:pt x="188" y="85"/>
                      <a:pt x="188" y="67"/>
                      <a:pt x="182" y="61"/>
                    </a:cubicBezTo>
                    <a:cubicBezTo>
                      <a:pt x="176" y="49"/>
                      <a:pt x="170" y="37"/>
                      <a:pt x="164" y="31"/>
                    </a:cubicBezTo>
                    <a:cubicBezTo>
                      <a:pt x="146" y="13"/>
                      <a:pt x="121" y="1"/>
                      <a:pt x="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929;p60"/>
              <p:cNvSpPr/>
              <p:nvPr/>
            </p:nvSpPr>
            <p:spPr>
              <a:xfrm>
                <a:off x="2230364" y="3867961"/>
                <a:ext cx="27380" cy="24295"/>
              </a:xfrm>
              <a:custGeom>
                <a:avLst/>
                <a:gdLst/>
                <a:ahLst/>
                <a:cxnLst/>
                <a:rect l="l" t="t" r="r" b="b"/>
                <a:pathLst>
                  <a:path w="213" h="189" extrusionOk="0">
                    <a:moveTo>
                      <a:pt x="97" y="1"/>
                    </a:moveTo>
                    <a:cubicBezTo>
                      <a:pt x="85" y="1"/>
                      <a:pt x="73" y="1"/>
                      <a:pt x="61" y="7"/>
                    </a:cubicBezTo>
                    <a:cubicBezTo>
                      <a:pt x="37" y="19"/>
                      <a:pt x="19" y="37"/>
                      <a:pt x="13" y="61"/>
                    </a:cubicBezTo>
                    <a:cubicBezTo>
                      <a:pt x="7" y="67"/>
                      <a:pt x="1" y="85"/>
                      <a:pt x="7" y="98"/>
                    </a:cubicBezTo>
                    <a:lnTo>
                      <a:pt x="7" y="122"/>
                    </a:lnTo>
                    <a:cubicBezTo>
                      <a:pt x="7" y="134"/>
                      <a:pt x="19" y="152"/>
                      <a:pt x="31" y="164"/>
                    </a:cubicBezTo>
                    <a:lnTo>
                      <a:pt x="49" y="176"/>
                    </a:lnTo>
                    <a:cubicBezTo>
                      <a:pt x="61" y="188"/>
                      <a:pt x="79" y="188"/>
                      <a:pt x="97" y="188"/>
                    </a:cubicBezTo>
                    <a:lnTo>
                      <a:pt x="115" y="188"/>
                    </a:lnTo>
                    <a:cubicBezTo>
                      <a:pt x="128" y="188"/>
                      <a:pt x="140" y="188"/>
                      <a:pt x="152" y="182"/>
                    </a:cubicBezTo>
                    <a:cubicBezTo>
                      <a:pt x="176" y="170"/>
                      <a:pt x="194" y="152"/>
                      <a:pt x="200" y="134"/>
                    </a:cubicBezTo>
                    <a:cubicBezTo>
                      <a:pt x="206" y="122"/>
                      <a:pt x="212" y="110"/>
                      <a:pt x="212" y="98"/>
                    </a:cubicBezTo>
                    <a:lnTo>
                      <a:pt x="212" y="67"/>
                    </a:lnTo>
                    <a:cubicBezTo>
                      <a:pt x="206" y="55"/>
                      <a:pt x="200" y="37"/>
                      <a:pt x="188" y="31"/>
                    </a:cubicBezTo>
                    <a:lnTo>
                      <a:pt x="170" y="13"/>
                    </a:lnTo>
                    <a:cubicBezTo>
                      <a:pt x="152" y="7"/>
                      <a:pt x="134" y="1"/>
                      <a:pt x="1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930;p60"/>
              <p:cNvSpPr/>
              <p:nvPr/>
            </p:nvSpPr>
            <p:spPr>
              <a:xfrm>
                <a:off x="2142700" y="3928250"/>
                <a:ext cx="111824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907" h="415" extrusionOk="0">
                    <a:moveTo>
                      <a:pt x="804" y="0"/>
                    </a:moveTo>
                    <a:cubicBezTo>
                      <a:pt x="780" y="0"/>
                      <a:pt x="756" y="9"/>
                      <a:pt x="738" y="27"/>
                    </a:cubicBezTo>
                    <a:cubicBezTo>
                      <a:pt x="665" y="118"/>
                      <a:pt x="569" y="184"/>
                      <a:pt x="460" y="209"/>
                    </a:cubicBezTo>
                    <a:cubicBezTo>
                      <a:pt x="442" y="215"/>
                      <a:pt x="430" y="215"/>
                      <a:pt x="411" y="221"/>
                    </a:cubicBezTo>
                    <a:lnTo>
                      <a:pt x="381" y="221"/>
                    </a:lnTo>
                    <a:cubicBezTo>
                      <a:pt x="366" y="224"/>
                      <a:pt x="353" y="225"/>
                      <a:pt x="339" y="225"/>
                    </a:cubicBezTo>
                    <a:cubicBezTo>
                      <a:pt x="325" y="225"/>
                      <a:pt x="312" y="224"/>
                      <a:pt x="297" y="221"/>
                    </a:cubicBezTo>
                    <a:cubicBezTo>
                      <a:pt x="236" y="221"/>
                      <a:pt x="182" y="209"/>
                      <a:pt x="128" y="184"/>
                    </a:cubicBezTo>
                    <a:cubicBezTo>
                      <a:pt x="120" y="183"/>
                      <a:pt x="113" y="182"/>
                      <a:pt x="106" y="182"/>
                    </a:cubicBezTo>
                    <a:cubicBezTo>
                      <a:pt x="64" y="182"/>
                      <a:pt x="23" y="210"/>
                      <a:pt x="13" y="251"/>
                    </a:cubicBezTo>
                    <a:cubicBezTo>
                      <a:pt x="1" y="299"/>
                      <a:pt x="25" y="354"/>
                      <a:pt x="73" y="366"/>
                    </a:cubicBezTo>
                    <a:lnTo>
                      <a:pt x="79" y="372"/>
                    </a:lnTo>
                    <a:cubicBezTo>
                      <a:pt x="158" y="401"/>
                      <a:pt x="240" y="415"/>
                      <a:pt x="322" y="415"/>
                    </a:cubicBezTo>
                    <a:cubicBezTo>
                      <a:pt x="528" y="415"/>
                      <a:pt x="732" y="325"/>
                      <a:pt x="871" y="160"/>
                    </a:cubicBezTo>
                    <a:cubicBezTo>
                      <a:pt x="907" y="124"/>
                      <a:pt x="907" y="64"/>
                      <a:pt x="871" y="27"/>
                    </a:cubicBezTo>
                    <a:cubicBezTo>
                      <a:pt x="853" y="9"/>
                      <a:pt x="828" y="0"/>
                      <a:pt x="8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931;p60"/>
              <p:cNvSpPr/>
              <p:nvPr/>
            </p:nvSpPr>
            <p:spPr>
              <a:xfrm>
                <a:off x="2043976" y="3775410"/>
                <a:ext cx="317763" cy="297062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2311" extrusionOk="0">
                    <a:moveTo>
                      <a:pt x="886" y="1"/>
                    </a:moveTo>
                    <a:cubicBezTo>
                      <a:pt x="871" y="1"/>
                      <a:pt x="856" y="5"/>
                      <a:pt x="840" y="14"/>
                    </a:cubicBezTo>
                    <a:lnTo>
                      <a:pt x="840" y="20"/>
                    </a:lnTo>
                    <a:cubicBezTo>
                      <a:pt x="442" y="280"/>
                      <a:pt x="97" y="673"/>
                      <a:pt x="49" y="1156"/>
                    </a:cubicBezTo>
                    <a:cubicBezTo>
                      <a:pt x="1" y="1603"/>
                      <a:pt x="224" y="2056"/>
                      <a:pt x="653" y="2225"/>
                    </a:cubicBezTo>
                    <a:cubicBezTo>
                      <a:pt x="794" y="2283"/>
                      <a:pt x="944" y="2310"/>
                      <a:pt x="1095" y="2310"/>
                    </a:cubicBezTo>
                    <a:cubicBezTo>
                      <a:pt x="1416" y="2310"/>
                      <a:pt x="1740" y="2187"/>
                      <a:pt x="1982" y="1978"/>
                    </a:cubicBezTo>
                    <a:cubicBezTo>
                      <a:pt x="2339" y="1670"/>
                      <a:pt x="2472" y="1168"/>
                      <a:pt x="2309" y="721"/>
                    </a:cubicBezTo>
                    <a:cubicBezTo>
                      <a:pt x="2162" y="351"/>
                      <a:pt x="1787" y="100"/>
                      <a:pt x="1402" y="100"/>
                    </a:cubicBezTo>
                    <a:cubicBezTo>
                      <a:pt x="1297" y="100"/>
                      <a:pt x="1191" y="119"/>
                      <a:pt x="1088" y="159"/>
                    </a:cubicBezTo>
                    <a:cubicBezTo>
                      <a:pt x="986" y="196"/>
                      <a:pt x="1013" y="348"/>
                      <a:pt x="1100" y="348"/>
                    </a:cubicBezTo>
                    <a:cubicBezTo>
                      <a:pt x="1111" y="348"/>
                      <a:pt x="1123" y="346"/>
                      <a:pt x="1136" y="340"/>
                    </a:cubicBezTo>
                    <a:cubicBezTo>
                      <a:pt x="1225" y="309"/>
                      <a:pt x="1315" y="294"/>
                      <a:pt x="1404" y="294"/>
                    </a:cubicBezTo>
                    <a:cubicBezTo>
                      <a:pt x="1675" y="294"/>
                      <a:pt x="1934" y="433"/>
                      <a:pt x="2079" y="679"/>
                    </a:cubicBezTo>
                    <a:cubicBezTo>
                      <a:pt x="2266" y="1035"/>
                      <a:pt x="2206" y="1476"/>
                      <a:pt x="1928" y="1766"/>
                    </a:cubicBezTo>
                    <a:cubicBezTo>
                      <a:pt x="1710" y="1994"/>
                      <a:pt x="1409" y="2121"/>
                      <a:pt x="1100" y="2121"/>
                    </a:cubicBezTo>
                    <a:cubicBezTo>
                      <a:pt x="1015" y="2121"/>
                      <a:pt x="930" y="2112"/>
                      <a:pt x="846" y="2092"/>
                    </a:cubicBezTo>
                    <a:cubicBezTo>
                      <a:pt x="454" y="1996"/>
                      <a:pt x="230" y="1657"/>
                      <a:pt x="230" y="1265"/>
                    </a:cubicBezTo>
                    <a:cubicBezTo>
                      <a:pt x="236" y="799"/>
                      <a:pt x="562" y="419"/>
                      <a:pt x="937" y="183"/>
                    </a:cubicBezTo>
                    <a:cubicBezTo>
                      <a:pt x="1024" y="127"/>
                      <a:pt x="968" y="1"/>
                      <a:pt x="8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14" name="Picture 213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14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9" y="880025"/>
            <a:ext cx="9061771" cy="3202367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/>
          </p:cNvCxnSpPr>
          <p:nvPr/>
        </p:nvCxnSpPr>
        <p:spPr>
          <a:xfrm>
            <a:off x="2671281" y="1674688"/>
            <a:ext cx="2804845" cy="161304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 flipV="1">
            <a:off x="2671281" y="1773621"/>
            <a:ext cx="2804845" cy="104092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2766848" y="3389586"/>
            <a:ext cx="2709278" cy="54094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3133619" y="2244615"/>
            <a:ext cx="2342507" cy="161304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3909848" y="2244615"/>
            <a:ext cx="1631731" cy="56992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1136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872815" y="2447457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419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11832"/>
            <a:ext cx="9350183" cy="5007984"/>
          </a:xfrm>
          <a:prstGeom prst="rect">
            <a:avLst/>
          </a:prstGeom>
        </p:spPr>
      </p:pic>
      <p:grpSp>
        <p:nvGrpSpPr>
          <p:cNvPr id="1237" name="Google Shape;1237;p46"/>
          <p:cNvGrpSpPr/>
          <p:nvPr/>
        </p:nvGrpSpPr>
        <p:grpSpPr>
          <a:xfrm>
            <a:off x="2320837" y="4322438"/>
            <a:ext cx="738857" cy="736918"/>
            <a:chOff x="3808077" y="3718273"/>
            <a:chExt cx="994558" cy="991948"/>
          </a:xfrm>
        </p:grpSpPr>
        <p:sp>
          <p:nvSpPr>
            <p:cNvPr id="1238" name="Google Shape;1238;p46"/>
            <p:cNvSpPr/>
            <p:nvPr/>
          </p:nvSpPr>
          <p:spPr>
            <a:xfrm>
              <a:off x="3808077" y="3718273"/>
              <a:ext cx="994558" cy="991948"/>
            </a:xfrm>
            <a:custGeom>
              <a:avLst/>
              <a:gdLst/>
              <a:ahLst/>
              <a:cxnLst/>
              <a:rect l="l" t="t" r="r" b="b"/>
              <a:pathLst>
                <a:path w="5717" h="5702" extrusionOk="0">
                  <a:moveTo>
                    <a:pt x="2859" y="0"/>
                  </a:moveTo>
                  <a:cubicBezTo>
                    <a:pt x="2765" y="0"/>
                    <a:pt x="2670" y="5"/>
                    <a:pt x="2575" y="15"/>
                  </a:cubicBezTo>
                  <a:lnTo>
                    <a:pt x="2496" y="21"/>
                  </a:lnTo>
                  <a:cubicBezTo>
                    <a:pt x="2079" y="75"/>
                    <a:pt x="1680" y="220"/>
                    <a:pt x="1330" y="450"/>
                  </a:cubicBezTo>
                  <a:cubicBezTo>
                    <a:pt x="1179" y="547"/>
                    <a:pt x="1034" y="655"/>
                    <a:pt x="901" y="782"/>
                  </a:cubicBezTo>
                  <a:lnTo>
                    <a:pt x="877" y="806"/>
                  </a:lnTo>
                  <a:cubicBezTo>
                    <a:pt x="315" y="1356"/>
                    <a:pt x="1" y="2105"/>
                    <a:pt x="13" y="2891"/>
                  </a:cubicBezTo>
                  <a:lnTo>
                    <a:pt x="13" y="2963"/>
                  </a:lnTo>
                  <a:cubicBezTo>
                    <a:pt x="31" y="3471"/>
                    <a:pt x="188" y="3954"/>
                    <a:pt x="460" y="4383"/>
                  </a:cubicBezTo>
                  <a:cubicBezTo>
                    <a:pt x="563" y="4546"/>
                    <a:pt x="689" y="4704"/>
                    <a:pt x="828" y="4843"/>
                  </a:cubicBezTo>
                  <a:cubicBezTo>
                    <a:pt x="961" y="4981"/>
                    <a:pt x="1106" y="5102"/>
                    <a:pt x="1263" y="5211"/>
                  </a:cubicBezTo>
                  <a:cubicBezTo>
                    <a:pt x="1763" y="5547"/>
                    <a:pt x="2314" y="5702"/>
                    <a:pt x="2854" y="5702"/>
                  </a:cubicBezTo>
                  <a:cubicBezTo>
                    <a:pt x="4177" y="5702"/>
                    <a:pt x="5430" y="4774"/>
                    <a:pt x="5674" y="3320"/>
                  </a:cubicBezTo>
                  <a:cubicBezTo>
                    <a:pt x="5704" y="3127"/>
                    <a:pt x="5717" y="2927"/>
                    <a:pt x="5711" y="2728"/>
                  </a:cubicBezTo>
                  <a:cubicBezTo>
                    <a:pt x="5711" y="2704"/>
                    <a:pt x="5711" y="2679"/>
                    <a:pt x="5704" y="2655"/>
                  </a:cubicBezTo>
                  <a:cubicBezTo>
                    <a:pt x="5686" y="2389"/>
                    <a:pt x="5632" y="2124"/>
                    <a:pt x="5541" y="1876"/>
                  </a:cubicBezTo>
                  <a:cubicBezTo>
                    <a:pt x="5469" y="1682"/>
                    <a:pt x="5378" y="1495"/>
                    <a:pt x="5263" y="1320"/>
                  </a:cubicBezTo>
                  <a:cubicBezTo>
                    <a:pt x="5137" y="1114"/>
                    <a:pt x="4979" y="927"/>
                    <a:pt x="4804" y="764"/>
                  </a:cubicBezTo>
                  <a:lnTo>
                    <a:pt x="4798" y="758"/>
                  </a:lnTo>
                  <a:lnTo>
                    <a:pt x="4726" y="692"/>
                  </a:lnTo>
                  <a:cubicBezTo>
                    <a:pt x="4206" y="246"/>
                    <a:pt x="3541" y="0"/>
                    <a:pt x="2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6"/>
            <p:cNvSpPr/>
            <p:nvPr/>
          </p:nvSpPr>
          <p:spPr>
            <a:xfrm>
              <a:off x="3810164" y="4179104"/>
              <a:ext cx="992470" cy="158134"/>
            </a:xfrm>
            <a:custGeom>
              <a:avLst/>
              <a:gdLst/>
              <a:ahLst/>
              <a:cxnLst/>
              <a:rect l="l" t="t" r="r" b="b"/>
              <a:pathLst>
                <a:path w="5705" h="909" extrusionOk="0">
                  <a:moveTo>
                    <a:pt x="5699" y="0"/>
                  </a:moveTo>
                  <a:cubicBezTo>
                    <a:pt x="5112" y="357"/>
                    <a:pt x="4472" y="610"/>
                    <a:pt x="3801" y="737"/>
                  </a:cubicBezTo>
                  <a:lnTo>
                    <a:pt x="3735" y="755"/>
                  </a:lnTo>
                  <a:cubicBezTo>
                    <a:pt x="3529" y="792"/>
                    <a:pt x="3330" y="816"/>
                    <a:pt x="3131" y="828"/>
                  </a:cubicBezTo>
                  <a:cubicBezTo>
                    <a:pt x="3001" y="837"/>
                    <a:pt x="2873" y="841"/>
                    <a:pt x="2746" y="841"/>
                  </a:cubicBezTo>
                  <a:cubicBezTo>
                    <a:pt x="1599" y="841"/>
                    <a:pt x="550" y="498"/>
                    <a:pt x="1" y="242"/>
                  </a:cubicBezTo>
                  <a:lnTo>
                    <a:pt x="1" y="314"/>
                  </a:lnTo>
                  <a:cubicBezTo>
                    <a:pt x="559" y="575"/>
                    <a:pt x="1600" y="908"/>
                    <a:pt x="2738" y="908"/>
                  </a:cubicBezTo>
                  <a:cubicBezTo>
                    <a:pt x="2868" y="908"/>
                    <a:pt x="2999" y="904"/>
                    <a:pt x="3131" y="894"/>
                  </a:cubicBezTo>
                  <a:cubicBezTo>
                    <a:pt x="3330" y="882"/>
                    <a:pt x="3535" y="858"/>
                    <a:pt x="3735" y="822"/>
                  </a:cubicBezTo>
                  <a:cubicBezTo>
                    <a:pt x="3759" y="822"/>
                    <a:pt x="3783" y="810"/>
                    <a:pt x="3801" y="804"/>
                  </a:cubicBezTo>
                  <a:cubicBezTo>
                    <a:pt x="4472" y="677"/>
                    <a:pt x="5118" y="429"/>
                    <a:pt x="5705" y="79"/>
                  </a:cubicBezTo>
                  <a:cubicBezTo>
                    <a:pt x="5705" y="49"/>
                    <a:pt x="5705" y="24"/>
                    <a:pt x="56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6"/>
            <p:cNvSpPr/>
            <p:nvPr/>
          </p:nvSpPr>
          <p:spPr>
            <a:xfrm>
              <a:off x="4242289" y="3720709"/>
              <a:ext cx="229286" cy="971421"/>
            </a:xfrm>
            <a:custGeom>
              <a:avLst/>
              <a:gdLst/>
              <a:ahLst/>
              <a:cxnLst/>
              <a:rect l="l" t="t" r="r" b="b"/>
              <a:pathLst>
                <a:path w="1318" h="5584" extrusionOk="0">
                  <a:moveTo>
                    <a:pt x="79" y="1"/>
                  </a:moveTo>
                  <a:lnTo>
                    <a:pt x="0" y="7"/>
                  </a:lnTo>
                  <a:cubicBezTo>
                    <a:pt x="634" y="750"/>
                    <a:pt x="1039" y="1656"/>
                    <a:pt x="1172" y="2623"/>
                  </a:cubicBezTo>
                  <a:cubicBezTo>
                    <a:pt x="1178" y="2647"/>
                    <a:pt x="1178" y="2671"/>
                    <a:pt x="1178" y="2696"/>
                  </a:cubicBezTo>
                  <a:cubicBezTo>
                    <a:pt x="1190" y="2762"/>
                    <a:pt x="1196" y="2816"/>
                    <a:pt x="1202" y="2871"/>
                  </a:cubicBezTo>
                  <a:cubicBezTo>
                    <a:pt x="1227" y="3046"/>
                    <a:pt x="1239" y="3215"/>
                    <a:pt x="1245" y="3384"/>
                  </a:cubicBezTo>
                  <a:lnTo>
                    <a:pt x="1245" y="3457"/>
                  </a:lnTo>
                  <a:cubicBezTo>
                    <a:pt x="1251" y="3596"/>
                    <a:pt x="1251" y="3741"/>
                    <a:pt x="1245" y="3886"/>
                  </a:cubicBezTo>
                  <a:lnTo>
                    <a:pt x="1245" y="3952"/>
                  </a:lnTo>
                  <a:cubicBezTo>
                    <a:pt x="1221" y="4496"/>
                    <a:pt x="1130" y="5040"/>
                    <a:pt x="979" y="5566"/>
                  </a:cubicBezTo>
                  <a:lnTo>
                    <a:pt x="1045" y="5584"/>
                  </a:lnTo>
                  <a:cubicBezTo>
                    <a:pt x="1196" y="5052"/>
                    <a:pt x="1287" y="4502"/>
                    <a:pt x="1311" y="3952"/>
                  </a:cubicBezTo>
                  <a:lnTo>
                    <a:pt x="1311" y="3880"/>
                  </a:lnTo>
                  <a:cubicBezTo>
                    <a:pt x="1317" y="3735"/>
                    <a:pt x="1317" y="3590"/>
                    <a:pt x="1311" y="3445"/>
                  </a:cubicBezTo>
                  <a:lnTo>
                    <a:pt x="1311" y="3372"/>
                  </a:lnTo>
                  <a:cubicBezTo>
                    <a:pt x="1305" y="3203"/>
                    <a:pt x="1293" y="3034"/>
                    <a:pt x="1275" y="2865"/>
                  </a:cubicBezTo>
                  <a:cubicBezTo>
                    <a:pt x="1263" y="2810"/>
                    <a:pt x="1257" y="2750"/>
                    <a:pt x="1251" y="2677"/>
                  </a:cubicBezTo>
                  <a:cubicBezTo>
                    <a:pt x="1245" y="2659"/>
                    <a:pt x="1245" y="2635"/>
                    <a:pt x="1239" y="2611"/>
                  </a:cubicBezTo>
                  <a:cubicBezTo>
                    <a:pt x="1112" y="1650"/>
                    <a:pt x="707" y="744"/>
                    <a:pt x="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6"/>
            <p:cNvSpPr/>
            <p:nvPr/>
          </p:nvSpPr>
          <p:spPr>
            <a:xfrm>
              <a:off x="3958381" y="3838483"/>
              <a:ext cx="701253" cy="355063"/>
            </a:xfrm>
            <a:custGeom>
              <a:avLst/>
              <a:gdLst/>
              <a:ahLst/>
              <a:cxnLst/>
              <a:rect l="l" t="t" r="r" b="b"/>
              <a:pathLst>
                <a:path w="4031" h="2041" extrusionOk="0">
                  <a:moveTo>
                    <a:pt x="3856" y="1"/>
                  </a:moveTo>
                  <a:lnTo>
                    <a:pt x="3856" y="1"/>
                  </a:lnTo>
                  <a:cubicBezTo>
                    <a:pt x="3976" y="671"/>
                    <a:pt x="3741" y="1414"/>
                    <a:pt x="3263" y="1759"/>
                  </a:cubicBezTo>
                  <a:cubicBezTo>
                    <a:pt x="3143" y="1837"/>
                    <a:pt x="3010" y="1898"/>
                    <a:pt x="2871" y="1934"/>
                  </a:cubicBezTo>
                  <a:lnTo>
                    <a:pt x="2804" y="1946"/>
                  </a:lnTo>
                  <a:cubicBezTo>
                    <a:pt x="2721" y="1961"/>
                    <a:pt x="2635" y="1969"/>
                    <a:pt x="2545" y="1969"/>
                  </a:cubicBezTo>
                  <a:cubicBezTo>
                    <a:pt x="2242" y="1969"/>
                    <a:pt x="1902" y="1883"/>
                    <a:pt x="1529" y="1710"/>
                  </a:cubicBezTo>
                  <a:cubicBezTo>
                    <a:pt x="973" y="1451"/>
                    <a:pt x="647" y="1004"/>
                    <a:pt x="454" y="744"/>
                  </a:cubicBezTo>
                  <a:cubicBezTo>
                    <a:pt x="303" y="532"/>
                    <a:pt x="170" y="309"/>
                    <a:pt x="67" y="73"/>
                  </a:cubicBezTo>
                  <a:lnTo>
                    <a:pt x="37" y="85"/>
                  </a:lnTo>
                  <a:lnTo>
                    <a:pt x="1" y="103"/>
                  </a:lnTo>
                  <a:cubicBezTo>
                    <a:pt x="1" y="103"/>
                    <a:pt x="7" y="109"/>
                    <a:pt x="7" y="115"/>
                  </a:cubicBezTo>
                  <a:cubicBezTo>
                    <a:pt x="115" y="351"/>
                    <a:pt x="248" y="575"/>
                    <a:pt x="399" y="780"/>
                  </a:cubicBezTo>
                  <a:cubicBezTo>
                    <a:pt x="587" y="1034"/>
                    <a:pt x="937" y="1505"/>
                    <a:pt x="1499" y="1771"/>
                  </a:cubicBezTo>
                  <a:cubicBezTo>
                    <a:pt x="1920" y="1970"/>
                    <a:pt x="2266" y="2040"/>
                    <a:pt x="2548" y="2040"/>
                  </a:cubicBezTo>
                  <a:cubicBezTo>
                    <a:pt x="2642" y="2040"/>
                    <a:pt x="2730" y="2032"/>
                    <a:pt x="2810" y="2019"/>
                  </a:cubicBezTo>
                  <a:cubicBezTo>
                    <a:pt x="2834" y="2013"/>
                    <a:pt x="2859" y="2007"/>
                    <a:pt x="2877" y="2000"/>
                  </a:cubicBezTo>
                  <a:cubicBezTo>
                    <a:pt x="3010" y="1970"/>
                    <a:pt x="3143" y="1922"/>
                    <a:pt x="3257" y="1843"/>
                  </a:cubicBezTo>
                  <a:lnTo>
                    <a:pt x="3306" y="1813"/>
                  </a:lnTo>
                  <a:cubicBezTo>
                    <a:pt x="3783" y="1475"/>
                    <a:pt x="4031" y="744"/>
                    <a:pt x="3940" y="73"/>
                  </a:cubicBezTo>
                  <a:lnTo>
                    <a:pt x="38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6"/>
            <p:cNvSpPr/>
            <p:nvPr/>
          </p:nvSpPr>
          <p:spPr>
            <a:xfrm>
              <a:off x="4102422" y="4396038"/>
              <a:ext cx="570953" cy="266688"/>
            </a:xfrm>
            <a:custGeom>
              <a:avLst/>
              <a:gdLst/>
              <a:ahLst/>
              <a:cxnLst/>
              <a:rect l="l" t="t" r="r" b="b"/>
              <a:pathLst>
                <a:path w="3282" h="1533" extrusionOk="0">
                  <a:moveTo>
                    <a:pt x="2089" y="0"/>
                  </a:moveTo>
                  <a:cubicBezTo>
                    <a:pt x="1412" y="0"/>
                    <a:pt x="556" y="488"/>
                    <a:pt x="0" y="1496"/>
                  </a:cubicBezTo>
                  <a:lnTo>
                    <a:pt x="61" y="1533"/>
                  </a:lnTo>
                  <a:cubicBezTo>
                    <a:pt x="602" y="548"/>
                    <a:pt x="1433" y="69"/>
                    <a:pt x="2084" y="69"/>
                  </a:cubicBezTo>
                  <a:cubicBezTo>
                    <a:pt x="2233" y="69"/>
                    <a:pt x="2372" y="94"/>
                    <a:pt x="2496" y="143"/>
                  </a:cubicBezTo>
                  <a:cubicBezTo>
                    <a:pt x="2665" y="209"/>
                    <a:pt x="2985" y="397"/>
                    <a:pt x="3221" y="898"/>
                  </a:cubicBezTo>
                  <a:lnTo>
                    <a:pt x="3281" y="868"/>
                  </a:lnTo>
                  <a:cubicBezTo>
                    <a:pt x="3034" y="342"/>
                    <a:pt x="2701" y="149"/>
                    <a:pt x="2520" y="76"/>
                  </a:cubicBezTo>
                  <a:cubicBezTo>
                    <a:pt x="2390" y="26"/>
                    <a:pt x="2244" y="0"/>
                    <a:pt x="20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6"/>
            <p:cNvSpPr/>
            <p:nvPr/>
          </p:nvSpPr>
          <p:spPr>
            <a:xfrm>
              <a:off x="4027792" y="4044456"/>
              <a:ext cx="774840" cy="665764"/>
            </a:xfrm>
            <a:custGeom>
              <a:avLst/>
              <a:gdLst/>
              <a:ahLst/>
              <a:cxnLst/>
              <a:rect l="l" t="t" r="r" b="b"/>
              <a:pathLst>
                <a:path w="4454" h="3827" extrusionOk="0">
                  <a:moveTo>
                    <a:pt x="4278" y="1"/>
                  </a:moveTo>
                  <a:cubicBezTo>
                    <a:pt x="3934" y="1137"/>
                    <a:pt x="2919" y="3258"/>
                    <a:pt x="91" y="3336"/>
                  </a:cubicBezTo>
                  <a:cubicBezTo>
                    <a:pt x="81" y="3334"/>
                    <a:pt x="71" y="3333"/>
                    <a:pt x="61" y="3333"/>
                  </a:cubicBezTo>
                  <a:cubicBezTo>
                    <a:pt x="41" y="3333"/>
                    <a:pt x="21" y="3336"/>
                    <a:pt x="0" y="3336"/>
                  </a:cubicBezTo>
                  <a:cubicBezTo>
                    <a:pt x="500" y="3672"/>
                    <a:pt x="1051" y="3827"/>
                    <a:pt x="1591" y="3827"/>
                  </a:cubicBezTo>
                  <a:cubicBezTo>
                    <a:pt x="2914" y="3827"/>
                    <a:pt x="4167" y="2899"/>
                    <a:pt x="4411" y="1445"/>
                  </a:cubicBezTo>
                  <a:cubicBezTo>
                    <a:pt x="4441" y="1252"/>
                    <a:pt x="4454" y="1052"/>
                    <a:pt x="4448" y="853"/>
                  </a:cubicBezTo>
                  <a:cubicBezTo>
                    <a:pt x="4448" y="829"/>
                    <a:pt x="4448" y="804"/>
                    <a:pt x="4441" y="780"/>
                  </a:cubicBezTo>
                  <a:cubicBezTo>
                    <a:pt x="4423" y="514"/>
                    <a:pt x="4369" y="249"/>
                    <a:pt x="4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46"/>
          <p:cNvSpPr txBox="1">
            <a:spLocks noGrp="1"/>
          </p:cNvSpPr>
          <p:nvPr>
            <p:ph type="title"/>
          </p:nvPr>
        </p:nvSpPr>
        <p:spPr>
          <a:xfrm flipH="1">
            <a:off x="3510366" y="281241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01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45" name="Google Shape;1245;p46"/>
          <p:cNvSpPr txBox="1">
            <a:spLocks noGrp="1"/>
          </p:cNvSpPr>
          <p:nvPr>
            <p:ph type="title" idx="2"/>
          </p:nvPr>
        </p:nvSpPr>
        <p:spPr>
          <a:xfrm>
            <a:off x="2864176" y="1606171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Warm Up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246" name="Google Shape;1246;p46"/>
          <p:cNvSpPr txBox="1">
            <a:spLocks noGrp="1"/>
          </p:cNvSpPr>
          <p:nvPr>
            <p:ph type="subTitle" idx="1"/>
          </p:nvPr>
        </p:nvSpPr>
        <p:spPr>
          <a:xfrm>
            <a:off x="2662983" y="2345535"/>
            <a:ext cx="3717776" cy="460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Let’s sing and do the actions</a:t>
            </a:r>
            <a:endParaRPr b="1" dirty="0">
              <a:solidFill>
                <a:schemeClr val="bg1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47" name="Google Shape;1247;p46"/>
          <p:cNvGrpSpPr/>
          <p:nvPr/>
        </p:nvGrpSpPr>
        <p:grpSpPr>
          <a:xfrm>
            <a:off x="7294450" y="1468713"/>
            <a:ext cx="1979195" cy="755783"/>
            <a:chOff x="7294450" y="1468713"/>
            <a:chExt cx="1979195" cy="755783"/>
          </a:xfrm>
        </p:grpSpPr>
        <p:sp>
          <p:nvSpPr>
            <p:cNvPr id="1248" name="Google Shape;1248;p46"/>
            <p:cNvSpPr/>
            <p:nvPr/>
          </p:nvSpPr>
          <p:spPr>
            <a:xfrm flipH="1">
              <a:off x="7960872" y="1529275"/>
              <a:ext cx="1312773" cy="695221"/>
            </a:xfrm>
            <a:custGeom>
              <a:avLst/>
              <a:gdLst/>
              <a:ahLst/>
              <a:cxnLst/>
              <a:rect l="l" t="t" r="r" b="b"/>
              <a:pathLst>
                <a:path w="8975" h="4753" extrusionOk="0">
                  <a:moveTo>
                    <a:pt x="4334" y="1496"/>
                  </a:moveTo>
                  <a:cubicBezTo>
                    <a:pt x="4612" y="2100"/>
                    <a:pt x="4660" y="2807"/>
                    <a:pt x="4394" y="3418"/>
                  </a:cubicBezTo>
                  <a:cubicBezTo>
                    <a:pt x="4261" y="3732"/>
                    <a:pt x="4008" y="3992"/>
                    <a:pt x="3742" y="4094"/>
                  </a:cubicBezTo>
                  <a:cubicBezTo>
                    <a:pt x="3672" y="4124"/>
                    <a:pt x="3599" y="4138"/>
                    <a:pt x="3529" y="4138"/>
                  </a:cubicBezTo>
                  <a:cubicBezTo>
                    <a:pt x="3294" y="4138"/>
                    <a:pt x="3074" y="3985"/>
                    <a:pt x="3005" y="3744"/>
                  </a:cubicBezTo>
                  <a:cubicBezTo>
                    <a:pt x="2908" y="3460"/>
                    <a:pt x="2968" y="3049"/>
                    <a:pt x="3143" y="2717"/>
                  </a:cubicBezTo>
                  <a:cubicBezTo>
                    <a:pt x="3421" y="2203"/>
                    <a:pt x="3832" y="1780"/>
                    <a:pt x="4334" y="1496"/>
                  </a:cubicBezTo>
                  <a:close/>
                  <a:moveTo>
                    <a:pt x="7772" y="2239"/>
                  </a:moveTo>
                  <a:cubicBezTo>
                    <a:pt x="8014" y="2602"/>
                    <a:pt x="8146" y="3031"/>
                    <a:pt x="8140" y="3466"/>
                  </a:cubicBezTo>
                  <a:cubicBezTo>
                    <a:pt x="8134" y="3828"/>
                    <a:pt x="7965" y="4209"/>
                    <a:pt x="7724" y="4421"/>
                  </a:cubicBezTo>
                  <a:cubicBezTo>
                    <a:pt x="7600" y="4542"/>
                    <a:pt x="7442" y="4600"/>
                    <a:pt x="7285" y="4600"/>
                  </a:cubicBezTo>
                  <a:cubicBezTo>
                    <a:pt x="7065" y="4600"/>
                    <a:pt x="6849" y="4487"/>
                    <a:pt x="6733" y="4276"/>
                  </a:cubicBezTo>
                  <a:cubicBezTo>
                    <a:pt x="6575" y="4022"/>
                    <a:pt x="6533" y="3714"/>
                    <a:pt x="6618" y="3430"/>
                  </a:cubicBezTo>
                  <a:cubicBezTo>
                    <a:pt x="6787" y="2928"/>
                    <a:pt x="7246" y="2578"/>
                    <a:pt x="7675" y="2300"/>
                  </a:cubicBezTo>
                  <a:lnTo>
                    <a:pt x="7772" y="2239"/>
                  </a:lnTo>
                  <a:close/>
                  <a:moveTo>
                    <a:pt x="2295" y="0"/>
                  </a:moveTo>
                  <a:cubicBezTo>
                    <a:pt x="1390" y="0"/>
                    <a:pt x="476" y="481"/>
                    <a:pt x="38" y="1279"/>
                  </a:cubicBezTo>
                  <a:cubicBezTo>
                    <a:pt x="0" y="1341"/>
                    <a:pt x="52" y="1395"/>
                    <a:pt x="105" y="1395"/>
                  </a:cubicBezTo>
                  <a:cubicBezTo>
                    <a:pt x="129" y="1395"/>
                    <a:pt x="154" y="1384"/>
                    <a:pt x="171" y="1357"/>
                  </a:cubicBezTo>
                  <a:cubicBezTo>
                    <a:pt x="583" y="601"/>
                    <a:pt x="1446" y="152"/>
                    <a:pt x="2298" y="152"/>
                  </a:cubicBezTo>
                  <a:cubicBezTo>
                    <a:pt x="2631" y="152"/>
                    <a:pt x="2962" y="220"/>
                    <a:pt x="3264" y="366"/>
                  </a:cubicBezTo>
                  <a:cubicBezTo>
                    <a:pt x="3693" y="584"/>
                    <a:pt x="4044" y="928"/>
                    <a:pt x="4267" y="1357"/>
                  </a:cubicBezTo>
                  <a:cubicBezTo>
                    <a:pt x="3736" y="1659"/>
                    <a:pt x="3301" y="2106"/>
                    <a:pt x="3011" y="2644"/>
                  </a:cubicBezTo>
                  <a:cubicBezTo>
                    <a:pt x="2811" y="3019"/>
                    <a:pt x="2751" y="3466"/>
                    <a:pt x="2860" y="3786"/>
                  </a:cubicBezTo>
                  <a:cubicBezTo>
                    <a:pt x="2948" y="4094"/>
                    <a:pt x="3231" y="4286"/>
                    <a:pt x="3530" y="4286"/>
                  </a:cubicBezTo>
                  <a:cubicBezTo>
                    <a:pt x="3619" y="4286"/>
                    <a:pt x="3709" y="4269"/>
                    <a:pt x="3796" y="4233"/>
                  </a:cubicBezTo>
                  <a:cubicBezTo>
                    <a:pt x="4098" y="4118"/>
                    <a:pt x="4382" y="3822"/>
                    <a:pt x="4533" y="3478"/>
                  </a:cubicBezTo>
                  <a:cubicBezTo>
                    <a:pt x="4817" y="2825"/>
                    <a:pt x="4769" y="2064"/>
                    <a:pt x="4467" y="1424"/>
                  </a:cubicBezTo>
                  <a:cubicBezTo>
                    <a:pt x="4855" y="1222"/>
                    <a:pt x="5283" y="1117"/>
                    <a:pt x="5715" y="1117"/>
                  </a:cubicBezTo>
                  <a:cubicBezTo>
                    <a:pt x="5814" y="1117"/>
                    <a:pt x="5914" y="1122"/>
                    <a:pt x="6014" y="1134"/>
                  </a:cubicBezTo>
                  <a:cubicBezTo>
                    <a:pt x="6684" y="1224"/>
                    <a:pt x="7282" y="1575"/>
                    <a:pt x="7687" y="2119"/>
                  </a:cubicBezTo>
                  <a:cubicBezTo>
                    <a:pt x="7657" y="2137"/>
                    <a:pt x="7627" y="2155"/>
                    <a:pt x="7597" y="2173"/>
                  </a:cubicBezTo>
                  <a:cubicBezTo>
                    <a:pt x="7143" y="2469"/>
                    <a:pt x="6660" y="2838"/>
                    <a:pt x="6479" y="3381"/>
                  </a:cubicBezTo>
                  <a:cubicBezTo>
                    <a:pt x="6382" y="3714"/>
                    <a:pt x="6424" y="4070"/>
                    <a:pt x="6606" y="4360"/>
                  </a:cubicBezTo>
                  <a:cubicBezTo>
                    <a:pt x="6733" y="4572"/>
                    <a:pt x="6944" y="4711"/>
                    <a:pt x="7192" y="4747"/>
                  </a:cubicBezTo>
                  <a:cubicBezTo>
                    <a:pt x="7222" y="4753"/>
                    <a:pt x="7252" y="4753"/>
                    <a:pt x="7282" y="4753"/>
                  </a:cubicBezTo>
                  <a:cubicBezTo>
                    <a:pt x="7482" y="4747"/>
                    <a:pt x="7675" y="4668"/>
                    <a:pt x="7826" y="4529"/>
                  </a:cubicBezTo>
                  <a:cubicBezTo>
                    <a:pt x="8116" y="4251"/>
                    <a:pt x="8285" y="3865"/>
                    <a:pt x="8298" y="3460"/>
                  </a:cubicBezTo>
                  <a:cubicBezTo>
                    <a:pt x="8298" y="2995"/>
                    <a:pt x="8159" y="2541"/>
                    <a:pt x="7899" y="2155"/>
                  </a:cubicBezTo>
                  <a:cubicBezTo>
                    <a:pt x="8291" y="1907"/>
                    <a:pt x="8684" y="1647"/>
                    <a:pt x="8950" y="1254"/>
                  </a:cubicBezTo>
                  <a:cubicBezTo>
                    <a:pt x="8974" y="1224"/>
                    <a:pt x="8962" y="1176"/>
                    <a:pt x="8932" y="1152"/>
                  </a:cubicBezTo>
                  <a:cubicBezTo>
                    <a:pt x="8919" y="1143"/>
                    <a:pt x="8904" y="1139"/>
                    <a:pt x="8889" y="1139"/>
                  </a:cubicBezTo>
                  <a:cubicBezTo>
                    <a:pt x="8863" y="1139"/>
                    <a:pt x="8839" y="1151"/>
                    <a:pt x="8823" y="1170"/>
                  </a:cubicBezTo>
                  <a:cubicBezTo>
                    <a:pt x="8575" y="1538"/>
                    <a:pt x="8189" y="1792"/>
                    <a:pt x="7814" y="2034"/>
                  </a:cubicBezTo>
                  <a:cubicBezTo>
                    <a:pt x="7385" y="1454"/>
                    <a:pt x="6745" y="1073"/>
                    <a:pt x="6032" y="977"/>
                  </a:cubicBezTo>
                  <a:cubicBezTo>
                    <a:pt x="5928" y="965"/>
                    <a:pt x="5823" y="960"/>
                    <a:pt x="5719" y="960"/>
                  </a:cubicBezTo>
                  <a:cubicBezTo>
                    <a:pt x="5262" y="960"/>
                    <a:pt x="4809" y="1068"/>
                    <a:pt x="4400" y="1285"/>
                  </a:cubicBezTo>
                  <a:cubicBezTo>
                    <a:pt x="4159" y="832"/>
                    <a:pt x="3784" y="463"/>
                    <a:pt x="3331" y="233"/>
                  </a:cubicBezTo>
                  <a:cubicBezTo>
                    <a:pt x="3007" y="75"/>
                    <a:pt x="2652" y="0"/>
                    <a:pt x="22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9" name="Google Shape;1249;p46"/>
            <p:cNvGrpSpPr/>
            <p:nvPr/>
          </p:nvGrpSpPr>
          <p:grpSpPr>
            <a:xfrm flipH="1">
              <a:off x="7294450" y="1468713"/>
              <a:ext cx="567616" cy="286712"/>
              <a:chOff x="-88337" y="1815053"/>
              <a:chExt cx="809378" cy="408771"/>
            </a:xfrm>
          </p:grpSpPr>
          <p:sp>
            <p:nvSpPr>
              <p:cNvPr id="1250" name="Google Shape;1250;p46"/>
              <p:cNvSpPr/>
              <p:nvPr/>
            </p:nvSpPr>
            <p:spPr>
              <a:xfrm>
                <a:off x="-88337" y="1815053"/>
                <a:ext cx="809378" cy="408771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103" extrusionOk="0">
                    <a:moveTo>
                      <a:pt x="4163" y="0"/>
                    </a:moveTo>
                    <a:lnTo>
                      <a:pt x="0" y="326"/>
                    </a:lnTo>
                    <a:lnTo>
                      <a:pt x="1257" y="882"/>
                    </a:lnTo>
                    <a:lnTo>
                      <a:pt x="979" y="1487"/>
                    </a:lnTo>
                    <a:lnTo>
                      <a:pt x="1608" y="1354"/>
                    </a:lnTo>
                    <a:cubicBezTo>
                      <a:pt x="1620" y="1390"/>
                      <a:pt x="1626" y="1420"/>
                      <a:pt x="1632" y="1456"/>
                    </a:cubicBezTo>
                    <a:lnTo>
                      <a:pt x="1819" y="2103"/>
                    </a:lnTo>
                    <a:lnTo>
                      <a:pt x="416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6"/>
              <p:cNvSpPr/>
              <p:nvPr/>
            </p:nvSpPr>
            <p:spPr>
              <a:xfrm>
                <a:off x="152298" y="1881918"/>
                <a:ext cx="354929" cy="207981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070" extrusionOk="0">
                    <a:moveTo>
                      <a:pt x="1826" y="1"/>
                    </a:moveTo>
                    <a:lnTo>
                      <a:pt x="1" y="514"/>
                    </a:lnTo>
                    <a:lnTo>
                      <a:pt x="382" y="1070"/>
                    </a:lnTo>
                    <a:lnTo>
                      <a:pt x="400" y="629"/>
                    </a:lnTo>
                    <a:lnTo>
                      <a:pt x="182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6"/>
              <p:cNvSpPr/>
              <p:nvPr/>
            </p:nvSpPr>
            <p:spPr>
              <a:xfrm>
                <a:off x="70272" y="1981826"/>
                <a:ext cx="153945" cy="137617"/>
              </a:xfrm>
              <a:custGeom>
                <a:avLst/>
                <a:gdLst/>
                <a:ahLst/>
                <a:cxnLst/>
                <a:rect l="l" t="t" r="r" b="b"/>
                <a:pathLst>
                  <a:path w="792" h="708" extrusionOk="0">
                    <a:moveTo>
                      <a:pt x="423" y="0"/>
                    </a:moveTo>
                    <a:lnTo>
                      <a:pt x="0" y="707"/>
                    </a:lnTo>
                    <a:lnTo>
                      <a:pt x="792" y="50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53" name="Google Shape;1253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46"/>
          <p:cNvSpPr/>
          <p:nvPr/>
        </p:nvSpPr>
        <p:spPr>
          <a:xfrm>
            <a:off x="2659600" y="4773825"/>
            <a:ext cx="610127" cy="272175"/>
          </a:xfrm>
          <a:custGeom>
            <a:avLst/>
            <a:gdLst/>
            <a:ahLst/>
            <a:cxnLst/>
            <a:rect l="l" t="t" r="r" b="b"/>
            <a:pathLst>
              <a:path w="2885" h="1287" extrusionOk="0">
                <a:moveTo>
                  <a:pt x="1908" y="0"/>
                </a:moveTo>
                <a:cubicBezTo>
                  <a:pt x="1884" y="0"/>
                  <a:pt x="1859" y="7"/>
                  <a:pt x="1837" y="23"/>
                </a:cubicBezTo>
                <a:cubicBezTo>
                  <a:pt x="1674" y="168"/>
                  <a:pt x="1414" y="428"/>
                  <a:pt x="1299" y="761"/>
                </a:cubicBezTo>
                <a:cubicBezTo>
                  <a:pt x="1299" y="761"/>
                  <a:pt x="1172" y="223"/>
                  <a:pt x="955" y="60"/>
                </a:cubicBezTo>
                <a:cubicBezTo>
                  <a:pt x="938" y="47"/>
                  <a:pt x="922" y="41"/>
                  <a:pt x="907" y="41"/>
                </a:cubicBezTo>
                <a:cubicBezTo>
                  <a:pt x="732" y="41"/>
                  <a:pt x="701" y="869"/>
                  <a:pt x="701" y="869"/>
                </a:cubicBezTo>
                <a:cubicBezTo>
                  <a:pt x="623" y="553"/>
                  <a:pt x="340" y="331"/>
                  <a:pt x="13" y="331"/>
                </a:cubicBezTo>
                <a:cubicBezTo>
                  <a:pt x="9" y="331"/>
                  <a:pt x="4" y="331"/>
                  <a:pt x="0" y="332"/>
                </a:cubicBezTo>
                <a:lnTo>
                  <a:pt x="375" y="1286"/>
                </a:lnTo>
                <a:lnTo>
                  <a:pt x="2538" y="1286"/>
                </a:lnTo>
                <a:lnTo>
                  <a:pt x="2870" y="241"/>
                </a:lnTo>
                <a:cubicBezTo>
                  <a:pt x="2885" y="197"/>
                  <a:pt x="2849" y="154"/>
                  <a:pt x="2809" y="154"/>
                </a:cubicBezTo>
                <a:cubicBezTo>
                  <a:pt x="2799" y="154"/>
                  <a:pt x="2789" y="156"/>
                  <a:pt x="2780" y="162"/>
                </a:cubicBezTo>
                <a:cubicBezTo>
                  <a:pt x="2580" y="259"/>
                  <a:pt x="2242" y="452"/>
                  <a:pt x="2127" y="652"/>
                </a:cubicBezTo>
                <a:lnTo>
                  <a:pt x="2018" y="84"/>
                </a:lnTo>
                <a:cubicBezTo>
                  <a:pt x="2006" y="31"/>
                  <a:pt x="1958" y="0"/>
                  <a:pt x="1908" y="0"/>
                </a:cubicBezTo>
                <a:close/>
              </a:path>
            </a:pathLst>
          </a:custGeom>
          <a:solidFill>
            <a:srgbClr val="000000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2231;p64"/>
          <p:cNvGrpSpPr/>
          <p:nvPr/>
        </p:nvGrpSpPr>
        <p:grpSpPr>
          <a:xfrm>
            <a:off x="6253805" y="1970925"/>
            <a:ext cx="2381185" cy="2752602"/>
            <a:chOff x="6909000" y="2423704"/>
            <a:chExt cx="2161962" cy="2499184"/>
          </a:xfrm>
        </p:grpSpPr>
        <p:sp>
          <p:nvSpPr>
            <p:cNvPr id="33" name="Google Shape;2232;p64"/>
            <p:cNvSpPr/>
            <p:nvPr/>
          </p:nvSpPr>
          <p:spPr>
            <a:xfrm>
              <a:off x="6909000" y="4574503"/>
              <a:ext cx="2161962" cy="260124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" name="Google Shape;2233;p64"/>
            <p:cNvGrpSpPr/>
            <p:nvPr/>
          </p:nvGrpSpPr>
          <p:grpSpPr>
            <a:xfrm>
              <a:off x="7087670" y="2423704"/>
              <a:ext cx="1502704" cy="2499184"/>
              <a:chOff x="7087670" y="2423704"/>
              <a:chExt cx="1502704" cy="2499184"/>
            </a:xfrm>
          </p:grpSpPr>
          <p:sp>
            <p:nvSpPr>
              <p:cNvPr id="119" name="Google Shape;2239;p64"/>
              <p:cNvSpPr/>
              <p:nvPr/>
            </p:nvSpPr>
            <p:spPr>
              <a:xfrm rot="20312599" flipH="1">
                <a:off x="7165168" y="4215694"/>
                <a:ext cx="33806" cy="53980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88" extrusionOk="0">
                    <a:moveTo>
                      <a:pt x="73" y="0"/>
                    </a:moveTo>
                    <a:lnTo>
                      <a:pt x="1" y="25"/>
                    </a:lnTo>
                    <a:lnTo>
                      <a:pt x="176" y="387"/>
                    </a:lnTo>
                    <a:lnTo>
                      <a:pt x="243" y="35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240;p64"/>
              <p:cNvSpPr/>
              <p:nvPr/>
            </p:nvSpPr>
            <p:spPr>
              <a:xfrm>
                <a:off x="7935538" y="4363491"/>
                <a:ext cx="444526" cy="414691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2966" extrusionOk="0">
                    <a:moveTo>
                      <a:pt x="1529" y="0"/>
                    </a:moveTo>
                    <a:cubicBezTo>
                      <a:pt x="1529" y="0"/>
                      <a:pt x="1384" y="79"/>
                      <a:pt x="1184" y="188"/>
                    </a:cubicBezTo>
                    <a:cubicBezTo>
                      <a:pt x="979" y="303"/>
                      <a:pt x="719" y="448"/>
                      <a:pt x="520" y="562"/>
                    </a:cubicBezTo>
                    <a:lnTo>
                      <a:pt x="471" y="593"/>
                    </a:lnTo>
                    <a:cubicBezTo>
                      <a:pt x="314" y="635"/>
                      <a:pt x="157" y="671"/>
                      <a:pt x="0" y="695"/>
                    </a:cubicBezTo>
                    <a:lnTo>
                      <a:pt x="133" y="883"/>
                    </a:lnTo>
                    <a:lnTo>
                      <a:pt x="435" y="852"/>
                    </a:lnTo>
                    <a:cubicBezTo>
                      <a:pt x="894" y="1154"/>
                      <a:pt x="906" y="1698"/>
                      <a:pt x="906" y="1698"/>
                    </a:cubicBezTo>
                    <a:lnTo>
                      <a:pt x="387" y="1759"/>
                    </a:lnTo>
                    <a:lnTo>
                      <a:pt x="629" y="2393"/>
                    </a:lnTo>
                    <a:lnTo>
                      <a:pt x="1154" y="2272"/>
                    </a:lnTo>
                    <a:lnTo>
                      <a:pt x="1916" y="2478"/>
                    </a:lnTo>
                    <a:lnTo>
                      <a:pt x="2042" y="2568"/>
                    </a:lnTo>
                    <a:lnTo>
                      <a:pt x="2477" y="2889"/>
                    </a:lnTo>
                    <a:cubicBezTo>
                      <a:pt x="2539" y="2940"/>
                      <a:pt x="2614" y="2966"/>
                      <a:pt x="2689" y="2966"/>
                    </a:cubicBezTo>
                    <a:cubicBezTo>
                      <a:pt x="2747" y="2966"/>
                      <a:pt x="2806" y="2950"/>
                      <a:pt x="2858" y="2919"/>
                    </a:cubicBezTo>
                    <a:lnTo>
                      <a:pt x="2888" y="2907"/>
                    </a:lnTo>
                    <a:lnTo>
                      <a:pt x="3039" y="2822"/>
                    </a:lnTo>
                    <a:cubicBezTo>
                      <a:pt x="3142" y="2768"/>
                      <a:pt x="3178" y="2635"/>
                      <a:pt x="3118" y="2532"/>
                    </a:cubicBezTo>
                    <a:lnTo>
                      <a:pt x="152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241;p64"/>
              <p:cNvSpPr/>
              <p:nvPr/>
            </p:nvSpPr>
            <p:spPr>
              <a:xfrm>
                <a:off x="8008110" y="4390475"/>
                <a:ext cx="148082" cy="104302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746" extrusionOk="0">
                    <a:moveTo>
                      <a:pt x="665" y="1"/>
                    </a:moveTo>
                    <a:cubicBezTo>
                      <a:pt x="460" y="116"/>
                      <a:pt x="200" y="261"/>
                      <a:pt x="1" y="375"/>
                    </a:cubicBezTo>
                    <a:cubicBezTo>
                      <a:pt x="13" y="400"/>
                      <a:pt x="25" y="424"/>
                      <a:pt x="37" y="448"/>
                    </a:cubicBezTo>
                    <a:cubicBezTo>
                      <a:pt x="162" y="641"/>
                      <a:pt x="386" y="746"/>
                      <a:pt x="624" y="746"/>
                    </a:cubicBezTo>
                    <a:cubicBezTo>
                      <a:pt x="766" y="746"/>
                      <a:pt x="913" y="708"/>
                      <a:pt x="1046" y="629"/>
                    </a:cubicBezTo>
                    <a:lnTo>
                      <a:pt x="1058" y="623"/>
                    </a:lnTo>
                    <a:lnTo>
                      <a:pt x="66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242;p64"/>
              <p:cNvSpPr/>
              <p:nvPr/>
            </p:nvSpPr>
            <p:spPr>
              <a:xfrm>
                <a:off x="8221911" y="4633752"/>
                <a:ext cx="117599" cy="144708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035" extrusionOk="0">
                    <a:moveTo>
                      <a:pt x="230" y="1"/>
                    </a:moveTo>
                    <a:cubicBezTo>
                      <a:pt x="115" y="200"/>
                      <a:pt x="37" y="418"/>
                      <a:pt x="0" y="641"/>
                    </a:cubicBezTo>
                    <a:lnTo>
                      <a:pt x="436" y="962"/>
                    </a:lnTo>
                    <a:cubicBezTo>
                      <a:pt x="497" y="1010"/>
                      <a:pt x="573" y="1034"/>
                      <a:pt x="649" y="1034"/>
                    </a:cubicBezTo>
                    <a:cubicBezTo>
                      <a:pt x="707" y="1034"/>
                      <a:pt x="764" y="1020"/>
                      <a:pt x="816" y="992"/>
                    </a:cubicBezTo>
                    <a:lnTo>
                      <a:pt x="840" y="980"/>
                    </a:lnTo>
                    <a:lnTo>
                      <a:pt x="230" y="1"/>
                    </a:lnTo>
                    <a:close/>
                  </a:path>
                </a:pathLst>
              </a:custGeom>
              <a:solidFill>
                <a:srgbClr val="E51F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43;p64"/>
              <p:cNvSpPr/>
              <p:nvPr/>
            </p:nvSpPr>
            <p:spPr>
              <a:xfrm>
                <a:off x="8062224" y="4594884"/>
                <a:ext cx="245964" cy="108356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775" extrusionOk="0">
                    <a:moveTo>
                      <a:pt x="19" y="1"/>
                    </a:moveTo>
                    <a:lnTo>
                      <a:pt x="0" y="67"/>
                    </a:lnTo>
                    <a:cubicBezTo>
                      <a:pt x="248" y="128"/>
                      <a:pt x="496" y="200"/>
                      <a:pt x="732" y="285"/>
                    </a:cubicBezTo>
                    <a:cubicBezTo>
                      <a:pt x="1076" y="418"/>
                      <a:pt x="1408" y="581"/>
                      <a:pt x="1723" y="774"/>
                    </a:cubicBezTo>
                    <a:lnTo>
                      <a:pt x="1759" y="714"/>
                    </a:lnTo>
                    <a:cubicBezTo>
                      <a:pt x="1445" y="521"/>
                      <a:pt x="1106" y="351"/>
                      <a:pt x="756" y="225"/>
                    </a:cubicBezTo>
                    <a:cubicBezTo>
                      <a:pt x="514" y="134"/>
                      <a:pt x="266" y="61"/>
                      <a:pt x="19" y="1"/>
                    </a:cubicBezTo>
                    <a:close/>
                  </a:path>
                </a:pathLst>
              </a:custGeom>
              <a:solidFill>
                <a:srgbClr val="58AD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44;p64"/>
              <p:cNvSpPr/>
              <p:nvPr/>
            </p:nvSpPr>
            <p:spPr>
              <a:xfrm>
                <a:off x="8147521" y="4663952"/>
                <a:ext cx="31462" cy="57464"/>
              </a:xfrm>
              <a:custGeom>
                <a:avLst/>
                <a:gdLst/>
                <a:ahLst/>
                <a:cxnLst/>
                <a:rect l="l" t="t" r="r" b="b"/>
                <a:pathLst>
                  <a:path w="225" h="411" extrusionOk="0">
                    <a:moveTo>
                      <a:pt x="105" y="0"/>
                    </a:moveTo>
                    <a:cubicBezTo>
                      <a:pt x="80" y="0"/>
                      <a:pt x="56" y="14"/>
                      <a:pt x="43" y="39"/>
                    </a:cubicBezTo>
                    <a:cubicBezTo>
                      <a:pt x="13" y="99"/>
                      <a:pt x="1" y="166"/>
                      <a:pt x="13" y="238"/>
                    </a:cubicBezTo>
                    <a:cubicBezTo>
                      <a:pt x="25" y="292"/>
                      <a:pt x="49" y="341"/>
                      <a:pt x="85" y="389"/>
                    </a:cubicBezTo>
                    <a:cubicBezTo>
                      <a:pt x="102" y="403"/>
                      <a:pt x="123" y="411"/>
                      <a:pt x="143" y="411"/>
                    </a:cubicBezTo>
                    <a:cubicBezTo>
                      <a:pt x="159" y="411"/>
                      <a:pt x="175" y="406"/>
                      <a:pt x="188" y="395"/>
                    </a:cubicBezTo>
                    <a:cubicBezTo>
                      <a:pt x="218" y="371"/>
                      <a:pt x="224" y="329"/>
                      <a:pt x="200" y="298"/>
                    </a:cubicBezTo>
                    <a:cubicBezTo>
                      <a:pt x="176" y="274"/>
                      <a:pt x="158" y="244"/>
                      <a:pt x="152" y="208"/>
                    </a:cubicBezTo>
                    <a:cubicBezTo>
                      <a:pt x="146" y="172"/>
                      <a:pt x="152" y="129"/>
                      <a:pt x="170" y="99"/>
                    </a:cubicBezTo>
                    <a:cubicBezTo>
                      <a:pt x="182" y="75"/>
                      <a:pt x="182" y="51"/>
                      <a:pt x="170" y="33"/>
                    </a:cubicBezTo>
                    <a:cubicBezTo>
                      <a:pt x="164" y="21"/>
                      <a:pt x="152" y="15"/>
                      <a:pt x="140" y="8"/>
                    </a:cubicBezTo>
                    <a:cubicBezTo>
                      <a:pt x="129" y="3"/>
                      <a:pt x="117" y="0"/>
                      <a:pt x="105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45;p64"/>
              <p:cNvSpPr/>
              <p:nvPr/>
            </p:nvSpPr>
            <p:spPr>
              <a:xfrm>
                <a:off x="8172970" y="4668706"/>
                <a:ext cx="31322" cy="57744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3" extrusionOk="0">
                    <a:moveTo>
                      <a:pt x="110" y="0"/>
                    </a:moveTo>
                    <a:cubicBezTo>
                      <a:pt x="83" y="0"/>
                      <a:pt x="56" y="12"/>
                      <a:pt x="42" y="35"/>
                    </a:cubicBezTo>
                    <a:cubicBezTo>
                      <a:pt x="6" y="95"/>
                      <a:pt x="0" y="168"/>
                      <a:pt x="12" y="234"/>
                    </a:cubicBezTo>
                    <a:cubicBezTo>
                      <a:pt x="24" y="289"/>
                      <a:pt x="48" y="343"/>
                      <a:pt x="85" y="385"/>
                    </a:cubicBezTo>
                    <a:cubicBezTo>
                      <a:pt x="99" y="403"/>
                      <a:pt x="121" y="412"/>
                      <a:pt x="143" y="412"/>
                    </a:cubicBezTo>
                    <a:cubicBezTo>
                      <a:pt x="159" y="412"/>
                      <a:pt x="175" y="408"/>
                      <a:pt x="187" y="397"/>
                    </a:cubicBezTo>
                    <a:cubicBezTo>
                      <a:pt x="218" y="373"/>
                      <a:pt x="224" y="331"/>
                      <a:pt x="199" y="301"/>
                    </a:cubicBezTo>
                    <a:cubicBezTo>
                      <a:pt x="175" y="271"/>
                      <a:pt x="157" y="240"/>
                      <a:pt x="151" y="210"/>
                    </a:cubicBezTo>
                    <a:cubicBezTo>
                      <a:pt x="145" y="168"/>
                      <a:pt x="151" y="132"/>
                      <a:pt x="169" y="95"/>
                    </a:cubicBezTo>
                    <a:cubicBezTo>
                      <a:pt x="181" y="77"/>
                      <a:pt x="175" y="53"/>
                      <a:pt x="163" y="35"/>
                    </a:cubicBezTo>
                    <a:cubicBezTo>
                      <a:pt x="157" y="23"/>
                      <a:pt x="151" y="11"/>
                      <a:pt x="139" y="5"/>
                    </a:cubicBezTo>
                    <a:cubicBezTo>
                      <a:pt x="130" y="2"/>
                      <a:pt x="120" y="0"/>
                      <a:pt x="110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246;p64"/>
              <p:cNvSpPr/>
              <p:nvPr/>
            </p:nvSpPr>
            <p:spPr>
              <a:xfrm>
                <a:off x="8200797" y="4678213"/>
                <a:ext cx="31322" cy="58303"/>
              </a:xfrm>
              <a:custGeom>
                <a:avLst/>
                <a:gdLst/>
                <a:ahLst/>
                <a:cxnLst/>
                <a:rect l="l" t="t" r="r" b="b"/>
                <a:pathLst>
                  <a:path w="224" h="417" extrusionOk="0">
                    <a:moveTo>
                      <a:pt x="109" y="1"/>
                    </a:moveTo>
                    <a:cubicBezTo>
                      <a:pt x="85" y="1"/>
                      <a:pt x="61" y="14"/>
                      <a:pt x="49" y="39"/>
                    </a:cubicBezTo>
                    <a:cubicBezTo>
                      <a:pt x="13" y="100"/>
                      <a:pt x="0" y="172"/>
                      <a:pt x="13" y="239"/>
                    </a:cubicBezTo>
                    <a:cubicBezTo>
                      <a:pt x="25" y="293"/>
                      <a:pt x="49" y="348"/>
                      <a:pt x="91" y="390"/>
                    </a:cubicBezTo>
                    <a:cubicBezTo>
                      <a:pt x="105" y="407"/>
                      <a:pt x="125" y="417"/>
                      <a:pt x="146" y="417"/>
                    </a:cubicBezTo>
                    <a:cubicBezTo>
                      <a:pt x="160" y="417"/>
                      <a:pt x="175" y="412"/>
                      <a:pt x="188" y="402"/>
                    </a:cubicBezTo>
                    <a:cubicBezTo>
                      <a:pt x="218" y="378"/>
                      <a:pt x="224" y="335"/>
                      <a:pt x="200" y="305"/>
                    </a:cubicBezTo>
                    <a:cubicBezTo>
                      <a:pt x="176" y="281"/>
                      <a:pt x="164" y="245"/>
                      <a:pt x="158" y="215"/>
                    </a:cubicBezTo>
                    <a:cubicBezTo>
                      <a:pt x="151" y="178"/>
                      <a:pt x="158" y="136"/>
                      <a:pt x="176" y="100"/>
                    </a:cubicBezTo>
                    <a:cubicBezTo>
                      <a:pt x="182" y="82"/>
                      <a:pt x="182" y="51"/>
                      <a:pt x="170" y="33"/>
                    </a:cubicBezTo>
                    <a:cubicBezTo>
                      <a:pt x="164" y="21"/>
                      <a:pt x="151" y="15"/>
                      <a:pt x="139" y="9"/>
                    </a:cubicBezTo>
                    <a:cubicBezTo>
                      <a:pt x="130" y="4"/>
                      <a:pt x="120" y="1"/>
                      <a:pt x="109" y="1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247;p64"/>
              <p:cNvSpPr/>
              <p:nvPr/>
            </p:nvSpPr>
            <p:spPr>
              <a:xfrm>
                <a:off x="8101936" y="4364330"/>
                <a:ext cx="278965" cy="406442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2907" extrusionOk="0">
                    <a:moveTo>
                      <a:pt x="345" y="0"/>
                    </a:moveTo>
                    <a:cubicBezTo>
                      <a:pt x="345" y="0"/>
                      <a:pt x="194" y="79"/>
                      <a:pt x="0" y="188"/>
                    </a:cubicBezTo>
                    <a:lnTo>
                      <a:pt x="1704" y="2907"/>
                    </a:lnTo>
                    <a:lnTo>
                      <a:pt x="1849" y="2822"/>
                    </a:lnTo>
                    <a:cubicBezTo>
                      <a:pt x="1952" y="2768"/>
                      <a:pt x="1994" y="2635"/>
                      <a:pt x="1928" y="2532"/>
                    </a:cubicBezTo>
                    <a:lnTo>
                      <a:pt x="3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248;p64"/>
              <p:cNvSpPr/>
              <p:nvPr/>
            </p:nvSpPr>
            <p:spPr>
              <a:xfrm>
                <a:off x="7275640" y="3619428"/>
                <a:ext cx="690370" cy="31417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2290" extrusionOk="0">
                    <a:moveTo>
                      <a:pt x="381" y="0"/>
                    </a:moveTo>
                    <a:cubicBezTo>
                      <a:pt x="254" y="181"/>
                      <a:pt x="127" y="363"/>
                      <a:pt x="0" y="544"/>
                    </a:cubicBezTo>
                    <a:cubicBezTo>
                      <a:pt x="97" y="785"/>
                      <a:pt x="224" y="1015"/>
                      <a:pt x="387" y="1227"/>
                    </a:cubicBezTo>
                    <a:cubicBezTo>
                      <a:pt x="713" y="1662"/>
                      <a:pt x="1166" y="1994"/>
                      <a:pt x="1692" y="2163"/>
                    </a:cubicBezTo>
                    <a:cubicBezTo>
                      <a:pt x="1960" y="2248"/>
                      <a:pt x="2238" y="2290"/>
                      <a:pt x="2515" y="2290"/>
                    </a:cubicBezTo>
                    <a:cubicBezTo>
                      <a:pt x="2931" y="2290"/>
                      <a:pt x="3347" y="2195"/>
                      <a:pt x="3728" y="2006"/>
                    </a:cubicBezTo>
                    <a:cubicBezTo>
                      <a:pt x="3837" y="1952"/>
                      <a:pt x="3903" y="1909"/>
                      <a:pt x="3934" y="1891"/>
                    </a:cubicBezTo>
                    <a:lnTo>
                      <a:pt x="4937" y="731"/>
                    </a:lnTo>
                    <a:lnTo>
                      <a:pt x="4937" y="731"/>
                    </a:lnTo>
                    <a:lnTo>
                      <a:pt x="3583" y="967"/>
                    </a:lnTo>
                    <a:lnTo>
                      <a:pt x="2067" y="1245"/>
                    </a:lnTo>
                    <a:lnTo>
                      <a:pt x="961" y="429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249;p64"/>
              <p:cNvSpPr/>
              <p:nvPr/>
            </p:nvSpPr>
            <p:spPr>
              <a:xfrm>
                <a:off x="7327983" y="3673988"/>
                <a:ext cx="514714" cy="262237"/>
              </a:xfrm>
              <a:custGeom>
                <a:avLst/>
                <a:gdLst/>
                <a:ahLst/>
                <a:cxnLst/>
                <a:rect l="l" t="t" r="r" b="b"/>
                <a:pathLst>
                  <a:path w="3681" h="1862" extrusionOk="0">
                    <a:moveTo>
                      <a:pt x="581" y="0"/>
                    </a:moveTo>
                    <a:cubicBezTo>
                      <a:pt x="394" y="248"/>
                      <a:pt x="164" y="562"/>
                      <a:pt x="1" y="792"/>
                    </a:cubicBezTo>
                    <a:cubicBezTo>
                      <a:pt x="91" y="912"/>
                      <a:pt x="194" y="1027"/>
                      <a:pt x="303" y="1130"/>
                    </a:cubicBezTo>
                    <a:cubicBezTo>
                      <a:pt x="321" y="1148"/>
                      <a:pt x="339" y="1166"/>
                      <a:pt x="357" y="1184"/>
                    </a:cubicBezTo>
                    <a:cubicBezTo>
                      <a:pt x="490" y="1299"/>
                      <a:pt x="629" y="1402"/>
                      <a:pt x="774" y="1492"/>
                    </a:cubicBezTo>
                    <a:lnTo>
                      <a:pt x="847" y="1535"/>
                    </a:lnTo>
                    <a:cubicBezTo>
                      <a:pt x="992" y="1613"/>
                      <a:pt x="1149" y="1680"/>
                      <a:pt x="1306" y="1734"/>
                    </a:cubicBezTo>
                    <a:cubicBezTo>
                      <a:pt x="1354" y="1746"/>
                      <a:pt x="1397" y="1758"/>
                      <a:pt x="1439" y="1770"/>
                    </a:cubicBezTo>
                    <a:cubicBezTo>
                      <a:pt x="1463" y="1776"/>
                      <a:pt x="1493" y="1782"/>
                      <a:pt x="1517" y="1789"/>
                    </a:cubicBezTo>
                    <a:cubicBezTo>
                      <a:pt x="1687" y="1831"/>
                      <a:pt x="1862" y="1855"/>
                      <a:pt x="2037" y="1861"/>
                    </a:cubicBezTo>
                    <a:lnTo>
                      <a:pt x="2110" y="1861"/>
                    </a:lnTo>
                    <a:cubicBezTo>
                      <a:pt x="2539" y="1855"/>
                      <a:pt x="2961" y="1758"/>
                      <a:pt x="3348" y="1571"/>
                    </a:cubicBezTo>
                    <a:lnTo>
                      <a:pt x="3681" y="1166"/>
                    </a:lnTo>
                    <a:lnTo>
                      <a:pt x="3197" y="538"/>
                    </a:lnTo>
                    <a:lnTo>
                      <a:pt x="1898" y="773"/>
                    </a:lnTo>
                    <a:lnTo>
                      <a:pt x="1813" y="786"/>
                    </a:lnTo>
                    <a:lnTo>
                      <a:pt x="1681" y="810"/>
                    </a:lnTo>
                    <a:lnTo>
                      <a:pt x="1529" y="707"/>
                    </a:lnTo>
                    <a:lnTo>
                      <a:pt x="1469" y="659"/>
                    </a:lnTo>
                    <a:lnTo>
                      <a:pt x="1052" y="350"/>
                    </a:lnTo>
                    <a:lnTo>
                      <a:pt x="992" y="302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250;p64"/>
              <p:cNvSpPr/>
              <p:nvPr/>
            </p:nvSpPr>
            <p:spPr>
              <a:xfrm>
                <a:off x="7594211" y="3639531"/>
                <a:ext cx="289872" cy="334577"/>
              </a:xfrm>
              <a:custGeom>
                <a:avLst/>
                <a:gdLst/>
                <a:ahLst/>
                <a:cxnLst/>
                <a:rect l="l" t="t" r="r" b="b"/>
                <a:pathLst>
                  <a:path w="2073" h="2393" extrusionOk="0">
                    <a:moveTo>
                      <a:pt x="1378" y="0"/>
                    </a:moveTo>
                    <a:lnTo>
                      <a:pt x="0" y="991"/>
                    </a:lnTo>
                    <a:cubicBezTo>
                      <a:pt x="0" y="991"/>
                      <a:pt x="719" y="2091"/>
                      <a:pt x="635" y="2393"/>
                    </a:cubicBezTo>
                    <a:lnTo>
                      <a:pt x="1770" y="1734"/>
                    </a:lnTo>
                    <a:cubicBezTo>
                      <a:pt x="1770" y="1734"/>
                      <a:pt x="2073" y="24"/>
                      <a:pt x="13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251;p64"/>
              <p:cNvSpPr/>
              <p:nvPr/>
            </p:nvSpPr>
            <p:spPr>
              <a:xfrm>
                <a:off x="7295953" y="4040799"/>
                <a:ext cx="791728" cy="680059"/>
              </a:xfrm>
              <a:custGeom>
                <a:avLst/>
                <a:gdLst/>
                <a:ahLst/>
                <a:cxnLst/>
                <a:rect l="l" t="t" r="r" b="b"/>
                <a:pathLst>
                  <a:path w="5662" h="4864" extrusionOk="0">
                    <a:moveTo>
                      <a:pt x="3148" y="0"/>
                    </a:moveTo>
                    <a:lnTo>
                      <a:pt x="163" y="3843"/>
                    </a:lnTo>
                    <a:cubicBezTo>
                      <a:pt x="0" y="4049"/>
                      <a:pt x="73" y="4357"/>
                      <a:pt x="314" y="4465"/>
                    </a:cubicBezTo>
                    <a:lnTo>
                      <a:pt x="405" y="4508"/>
                    </a:lnTo>
                    <a:cubicBezTo>
                      <a:pt x="683" y="4623"/>
                      <a:pt x="1118" y="4768"/>
                      <a:pt x="2544" y="4834"/>
                    </a:cubicBezTo>
                    <a:cubicBezTo>
                      <a:pt x="2947" y="4851"/>
                      <a:pt x="3258" y="4864"/>
                      <a:pt x="3563" y="4864"/>
                    </a:cubicBezTo>
                    <a:cubicBezTo>
                      <a:pt x="3807" y="4864"/>
                      <a:pt x="4047" y="4856"/>
                      <a:pt x="4326" y="4834"/>
                    </a:cubicBezTo>
                    <a:cubicBezTo>
                      <a:pt x="4774" y="4792"/>
                      <a:pt x="5221" y="4731"/>
                      <a:pt x="5662" y="4635"/>
                    </a:cubicBezTo>
                    <a:cubicBezTo>
                      <a:pt x="5577" y="4351"/>
                      <a:pt x="5493" y="4061"/>
                      <a:pt x="5408" y="3777"/>
                    </a:cubicBezTo>
                    <a:lnTo>
                      <a:pt x="3644" y="3281"/>
                    </a:lnTo>
                    <a:lnTo>
                      <a:pt x="4417" y="1958"/>
                    </a:lnTo>
                    <a:lnTo>
                      <a:pt x="5203" y="453"/>
                    </a:lnTo>
                    <a:lnTo>
                      <a:pt x="314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252;p64"/>
              <p:cNvSpPr/>
              <p:nvPr/>
            </p:nvSpPr>
            <p:spPr>
              <a:xfrm>
                <a:off x="7536741" y="4035346"/>
                <a:ext cx="746982" cy="756258"/>
              </a:xfrm>
              <a:custGeom>
                <a:avLst/>
                <a:gdLst/>
                <a:ahLst/>
                <a:cxnLst/>
                <a:rect l="l" t="t" r="r" b="b"/>
                <a:pathLst>
                  <a:path w="5342" h="5409" extrusionOk="0">
                    <a:moveTo>
                      <a:pt x="4007" y="1"/>
                    </a:moveTo>
                    <a:cubicBezTo>
                      <a:pt x="3712" y="1"/>
                      <a:pt x="3414" y="120"/>
                      <a:pt x="3197" y="366"/>
                    </a:cubicBezTo>
                    <a:lnTo>
                      <a:pt x="3191" y="366"/>
                    </a:lnTo>
                    <a:lnTo>
                      <a:pt x="206" y="4341"/>
                    </a:lnTo>
                    <a:cubicBezTo>
                      <a:pt x="0" y="4613"/>
                      <a:pt x="139" y="5006"/>
                      <a:pt x="472" y="5091"/>
                    </a:cubicBezTo>
                    <a:cubicBezTo>
                      <a:pt x="1303" y="5303"/>
                      <a:pt x="2158" y="5408"/>
                      <a:pt x="3015" y="5408"/>
                    </a:cubicBezTo>
                    <a:cubicBezTo>
                      <a:pt x="3670" y="5408"/>
                      <a:pt x="4326" y="5347"/>
                      <a:pt x="4973" y="5223"/>
                    </a:cubicBezTo>
                    <a:lnTo>
                      <a:pt x="5342" y="3731"/>
                    </a:lnTo>
                    <a:lnTo>
                      <a:pt x="3686" y="3653"/>
                    </a:lnTo>
                    <a:lnTo>
                      <a:pt x="4514" y="2426"/>
                    </a:lnTo>
                    <a:cubicBezTo>
                      <a:pt x="4683" y="2257"/>
                      <a:pt x="4810" y="2057"/>
                      <a:pt x="4900" y="1840"/>
                    </a:cubicBezTo>
                    <a:cubicBezTo>
                      <a:pt x="5064" y="1411"/>
                      <a:pt x="5076" y="934"/>
                      <a:pt x="4919" y="498"/>
                    </a:cubicBezTo>
                    <a:cubicBezTo>
                      <a:pt x="4708" y="170"/>
                      <a:pt x="4359" y="1"/>
                      <a:pt x="4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253;p64"/>
              <p:cNvSpPr/>
              <p:nvPr/>
            </p:nvSpPr>
            <p:spPr>
              <a:xfrm>
                <a:off x="7559533" y="4287432"/>
                <a:ext cx="217299" cy="465583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3330" extrusionOk="0">
                    <a:moveTo>
                      <a:pt x="1493" y="1"/>
                    </a:moveTo>
                    <a:cubicBezTo>
                      <a:pt x="895" y="689"/>
                      <a:pt x="423" y="1487"/>
                      <a:pt x="109" y="2345"/>
                    </a:cubicBezTo>
                    <a:cubicBezTo>
                      <a:pt x="37" y="2520"/>
                      <a:pt x="0" y="2708"/>
                      <a:pt x="6" y="2895"/>
                    </a:cubicBezTo>
                    <a:cubicBezTo>
                      <a:pt x="31" y="3070"/>
                      <a:pt x="145" y="3288"/>
                      <a:pt x="357" y="3330"/>
                    </a:cubicBezTo>
                    <a:lnTo>
                      <a:pt x="375" y="3257"/>
                    </a:lnTo>
                    <a:cubicBezTo>
                      <a:pt x="206" y="3221"/>
                      <a:pt x="103" y="3046"/>
                      <a:pt x="85" y="2889"/>
                    </a:cubicBezTo>
                    <a:cubicBezTo>
                      <a:pt x="73" y="2708"/>
                      <a:pt x="109" y="2532"/>
                      <a:pt x="182" y="2369"/>
                    </a:cubicBezTo>
                    <a:cubicBezTo>
                      <a:pt x="490" y="1523"/>
                      <a:pt x="955" y="732"/>
                      <a:pt x="1553" y="55"/>
                    </a:cubicBezTo>
                    <a:lnTo>
                      <a:pt x="14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254;p64"/>
              <p:cNvSpPr/>
              <p:nvPr/>
            </p:nvSpPr>
            <p:spPr>
              <a:xfrm>
                <a:off x="7984479" y="4545529"/>
                <a:ext cx="100679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97" extrusionOk="0">
                    <a:moveTo>
                      <a:pt x="564" y="0"/>
                    </a:moveTo>
                    <a:cubicBezTo>
                      <a:pt x="369" y="0"/>
                      <a:pt x="177" y="44"/>
                      <a:pt x="1" y="130"/>
                    </a:cubicBezTo>
                    <a:lnTo>
                      <a:pt x="37" y="197"/>
                    </a:lnTo>
                    <a:cubicBezTo>
                      <a:pt x="204" y="118"/>
                      <a:pt x="392" y="75"/>
                      <a:pt x="580" y="75"/>
                    </a:cubicBezTo>
                    <a:cubicBezTo>
                      <a:pt x="622" y="75"/>
                      <a:pt x="665" y="78"/>
                      <a:pt x="708" y="82"/>
                    </a:cubicBezTo>
                    <a:lnTo>
                      <a:pt x="720" y="10"/>
                    </a:lnTo>
                    <a:cubicBezTo>
                      <a:pt x="668" y="3"/>
                      <a:pt x="616" y="0"/>
                      <a:pt x="5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255;p64"/>
              <p:cNvSpPr/>
              <p:nvPr/>
            </p:nvSpPr>
            <p:spPr>
              <a:xfrm>
                <a:off x="7935538" y="4099940"/>
                <a:ext cx="232401" cy="120940"/>
              </a:xfrm>
              <a:custGeom>
                <a:avLst/>
                <a:gdLst/>
                <a:ahLst/>
                <a:cxnLst/>
                <a:rect l="l" t="t" r="r" b="b"/>
                <a:pathLst>
                  <a:path w="1662" h="865" extrusionOk="0">
                    <a:moveTo>
                      <a:pt x="1589" y="0"/>
                    </a:moveTo>
                    <a:cubicBezTo>
                      <a:pt x="1575" y="497"/>
                      <a:pt x="1171" y="796"/>
                      <a:pt x="763" y="796"/>
                    </a:cubicBezTo>
                    <a:cubicBezTo>
                      <a:pt x="497" y="796"/>
                      <a:pt x="229" y="669"/>
                      <a:pt x="67" y="387"/>
                    </a:cubicBezTo>
                    <a:lnTo>
                      <a:pt x="0" y="423"/>
                    </a:lnTo>
                    <a:cubicBezTo>
                      <a:pt x="169" y="701"/>
                      <a:pt x="465" y="864"/>
                      <a:pt x="786" y="864"/>
                    </a:cubicBezTo>
                    <a:cubicBezTo>
                      <a:pt x="858" y="864"/>
                      <a:pt x="925" y="858"/>
                      <a:pt x="991" y="840"/>
                    </a:cubicBezTo>
                    <a:cubicBezTo>
                      <a:pt x="1372" y="731"/>
                      <a:pt x="1644" y="399"/>
                      <a:pt x="16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256;p64"/>
              <p:cNvSpPr/>
              <p:nvPr/>
            </p:nvSpPr>
            <p:spPr>
              <a:xfrm>
                <a:off x="7790114" y="3432466"/>
                <a:ext cx="266380" cy="264669"/>
              </a:xfrm>
              <a:custGeom>
                <a:avLst/>
                <a:gdLst/>
                <a:ahLst/>
                <a:cxnLst/>
                <a:rect l="l" t="t" r="r" b="b"/>
                <a:pathLst>
                  <a:path w="1905" h="1893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194" y="1076"/>
                      <a:pt x="321" y="1542"/>
                    </a:cubicBezTo>
                    <a:lnTo>
                      <a:pt x="412" y="1892"/>
                    </a:lnTo>
                    <a:lnTo>
                      <a:pt x="1904" y="1602"/>
                    </a:lnTo>
                    <a:lnTo>
                      <a:pt x="1765" y="484"/>
                    </a:ln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257;p64"/>
              <p:cNvSpPr/>
              <p:nvPr/>
            </p:nvSpPr>
            <p:spPr>
              <a:xfrm>
                <a:off x="7790114" y="3432466"/>
                <a:ext cx="246943" cy="215594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1542" extrusionOk="0">
                    <a:moveTo>
                      <a:pt x="1705" y="1"/>
                    </a:moveTo>
                    <a:lnTo>
                      <a:pt x="7" y="267"/>
                    </a:lnTo>
                    <a:cubicBezTo>
                      <a:pt x="1" y="315"/>
                      <a:pt x="200" y="1076"/>
                      <a:pt x="321" y="1542"/>
                    </a:cubicBezTo>
                    <a:cubicBezTo>
                      <a:pt x="726" y="1536"/>
                      <a:pt x="1397" y="1379"/>
                      <a:pt x="1765" y="484"/>
                    </a:cubicBezTo>
                    <a:lnTo>
                      <a:pt x="1705" y="1"/>
                    </a:ln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258;p64"/>
              <p:cNvSpPr/>
              <p:nvPr/>
            </p:nvSpPr>
            <p:spPr>
              <a:xfrm>
                <a:off x="7491016" y="2527446"/>
                <a:ext cx="1013222" cy="99170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7093" extrusionOk="0">
                    <a:moveTo>
                      <a:pt x="3623" y="1"/>
                    </a:moveTo>
                    <a:cubicBezTo>
                      <a:pt x="3567" y="1"/>
                      <a:pt x="3509" y="1"/>
                      <a:pt x="3451" y="3"/>
                    </a:cubicBezTo>
                    <a:cubicBezTo>
                      <a:pt x="3312" y="3"/>
                      <a:pt x="3167" y="15"/>
                      <a:pt x="3028" y="51"/>
                    </a:cubicBezTo>
                    <a:cubicBezTo>
                      <a:pt x="2623" y="142"/>
                      <a:pt x="2237" y="305"/>
                      <a:pt x="1892" y="534"/>
                    </a:cubicBezTo>
                    <a:cubicBezTo>
                      <a:pt x="1765" y="625"/>
                      <a:pt x="1511" y="818"/>
                      <a:pt x="1167" y="1308"/>
                    </a:cubicBezTo>
                    <a:cubicBezTo>
                      <a:pt x="1034" y="1489"/>
                      <a:pt x="484" y="2287"/>
                      <a:pt x="176" y="3556"/>
                    </a:cubicBezTo>
                    <a:cubicBezTo>
                      <a:pt x="170" y="3598"/>
                      <a:pt x="158" y="3634"/>
                      <a:pt x="152" y="3670"/>
                    </a:cubicBezTo>
                    <a:cubicBezTo>
                      <a:pt x="7" y="4317"/>
                      <a:pt x="1" y="4758"/>
                      <a:pt x="31" y="5072"/>
                    </a:cubicBezTo>
                    <a:cubicBezTo>
                      <a:pt x="43" y="5223"/>
                      <a:pt x="79" y="5380"/>
                      <a:pt x="128" y="5531"/>
                    </a:cubicBezTo>
                    <a:cubicBezTo>
                      <a:pt x="146" y="5592"/>
                      <a:pt x="170" y="5652"/>
                      <a:pt x="194" y="5707"/>
                    </a:cubicBezTo>
                    <a:cubicBezTo>
                      <a:pt x="599" y="6619"/>
                      <a:pt x="1940" y="6867"/>
                      <a:pt x="2369" y="6945"/>
                    </a:cubicBezTo>
                    <a:cubicBezTo>
                      <a:pt x="2710" y="7009"/>
                      <a:pt x="3161" y="7093"/>
                      <a:pt x="3661" y="7093"/>
                    </a:cubicBezTo>
                    <a:cubicBezTo>
                      <a:pt x="4307" y="7093"/>
                      <a:pt x="5036" y="6953"/>
                      <a:pt x="5723" y="6450"/>
                    </a:cubicBezTo>
                    <a:cubicBezTo>
                      <a:pt x="7246" y="5344"/>
                      <a:pt x="7209" y="3459"/>
                      <a:pt x="7197" y="3211"/>
                    </a:cubicBezTo>
                    <a:cubicBezTo>
                      <a:pt x="7126" y="1490"/>
                      <a:pt x="6239" y="1"/>
                      <a:pt x="3623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259;p64"/>
              <p:cNvSpPr/>
              <p:nvPr/>
            </p:nvSpPr>
            <p:spPr>
              <a:xfrm>
                <a:off x="7731805" y="3626388"/>
                <a:ext cx="476687" cy="515637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688" extrusionOk="0">
                    <a:moveTo>
                      <a:pt x="605" y="1"/>
                    </a:moveTo>
                    <a:cubicBezTo>
                      <a:pt x="557" y="1"/>
                      <a:pt x="509" y="4"/>
                      <a:pt x="460" y="10"/>
                    </a:cubicBezTo>
                    <a:cubicBezTo>
                      <a:pt x="400" y="457"/>
                      <a:pt x="345" y="910"/>
                      <a:pt x="279" y="1369"/>
                    </a:cubicBezTo>
                    <a:cubicBezTo>
                      <a:pt x="194" y="2022"/>
                      <a:pt x="98" y="2668"/>
                      <a:pt x="1" y="3303"/>
                    </a:cubicBezTo>
                    <a:cubicBezTo>
                      <a:pt x="490" y="3520"/>
                      <a:pt x="1022" y="3653"/>
                      <a:pt x="1566" y="3683"/>
                    </a:cubicBezTo>
                    <a:cubicBezTo>
                      <a:pt x="1616" y="3686"/>
                      <a:pt x="1667" y="3688"/>
                      <a:pt x="1716" y="3688"/>
                    </a:cubicBezTo>
                    <a:cubicBezTo>
                      <a:pt x="2436" y="3688"/>
                      <a:pt x="3075" y="3379"/>
                      <a:pt x="3409" y="3260"/>
                    </a:cubicBezTo>
                    <a:cubicBezTo>
                      <a:pt x="3300" y="2535"/>
                      <a:pt x="3173" y="1798"/>
                      <a:pt x="3022" y="1037"/>
                    </a:cubicBezTo>
                    <a:cubicBezTo>
                      <a:pt x="2956" y="692"/>
                      <a:pt x="2883" y="348"/>
                      <a:pt x="2811" y="10"/>
                    </a:cubicBezTo>
                    <a:cubicBezTo>
                      <a:pt x="2775" y="8"/>
                      <a:pt x="2740" y="7"/>
                      <a:pt x="2704" y="7"/>
                    </a:cubicBezTo>
                    <a:cubicBezTo>
                      <a:pt x="2591" y="7"/>
                      <a:pt x="2479" y="15"/>
                      <a:pt x="2363" y="34"/>
                    </a:cubicBezTo>
                    <a:cubicBezTo>
                      <a:pt x="1928" y="100"/>
                      <a:pt x="1904" y="257"/>
                      <a:pt x="1632" y="257"/>
                    </a:cubicBezTo>
                    <a:cubicBezTo>
                      <a:pt x="1628" y="257"/>
                      <a:pt x="1623" y="258"/>
                      <a:pt x="1619" y="258"/>
                    </a:cubicBezTo>
                    <a:cubicBezTo>
                      <a:pt x="1304" y="258"/>
                      <a:pt x="1221" y="45"/>
                      <a:pt x="750" y="10"/>
                    </a:cubicBezTo>
                    <a:cubicBezTo>
                      <a:pt x="702" y="4"/>
                      <a:pt x="654" y="1"/>
                      <a:pt x="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260;p64"/>
              <p:cNvSpPr/>
              <p:nvPr/>
            </p:nvSpPr>
            <p:spPr>
              <a:xfrm>
                <a:off x="8297979" y="3096911"/>
                <a:ext cx="109069" cy="126253"/>
              </a:xfrm>
              <a:custGeom>
                <a:avLst/>
                <a:gdLst/>
                <a:ahLst/>
                <a:cxnLst/>
                <a:rect l="l" t="t" r="r" b="b"/>
                <a:pathLst>
                  <a:path w="780" h="903" extrusionOk="0">
                    <a:moveTo>
                      <a:pt x="411" y="669"/>
                    </a:moveTo>
                    <a:cubicBezTo>
                      <a:pt x="422" y="677"/>
                      <a:pt x="429" y="685"/>
                      <a:pt x="429" y="685"/>
                    </a:cubicBezTo>
                    <a:cubicBezTo>
                      <a:pt x="424" y="685"/>
                      <a:pt x="414" y="675"/>
                      <a:pt x="411" y="669"/>
                    </a:cubicBezTo>
                    <a:close/>
                    <a:moveTo>
                      <a:pt x="500" y="1"/>
                    </a:moveTo>
                    <a:cubicBezTo>
                      <a:pt x="427" y="1"/>
                      <a:pt x="359" y="18"/>
                      <a:pt x="290" y="44"/>
                    </a:cubicBezTo>
                    <a:cubicBezTo>
                      <a:pt x="212" y="81"/>
                      <a:pt x="145" y="135"/>
                      <a:pt x="97" y="208"/>
                    </a:cubicBezTo>
                    <a:cubicBezTo>
                      <a:pt x="49" y="280"/>
                      <a:pt x="18" y="365"/>
                      <a:pt x="6" y="455"/>
                    </a:cubicBezTo>
                    <a:cubicBezTo>
                      <a:pt x="0" y="552"/>
                      <a:pt x="24" y="649"/>
                      <a:pt x="79" y="727"/>
                    </a:cubicBezTo>
                    <a:cubicBezTo>
                      <a:pt x="103" y="770"/>
                      <a:pt x="139" y="806"/>
                      <a:pt x="182" y="836"/>
                    </a:cubicBezTo>
                    <a:cubicBezTo>
                      <a:pt x="206" y="848"/>
                      <a:pt x="224" y="860"/>
                      <a:pt x="248" y="872"/>
                    </a:cubicBezTo>
                    <a:cubicBezTo>
                      <a:pt x="272" y="884"/>
                      <a:pt x="296" y="890"/>
                      <a:pt x="321" y="896"/>
                    </a:cubicBezTo>
                    <a:cubicBezTo>
                      <a:pt x="342" y="901"/>
                      <a:pt x="363" y="903"/>
                      <a:pt x="384" y="903"/>
                    </a:cubicBezTo>
                    <a:cubicBezTo>
                      <a:pt x="423" y="903"/>
                      <a:pt x="461" y="896"/>
                      <a:pt x="496" y="884"/>
                    </a:cubicBezTo>
                    <a:cubicBezTo>
                      <a:pt x="562" y="860"/>
                      <a:pt x="617" y="812"/>
                      <a:pt x="641" y="745"/>
                    </a:cubicBezTo>
                    <a:cubicBezTo>
                      <a:pt x="653" y="727"/>
                      <a:pt x="659" y="703"/>
                      <a:pt x="659" y="685"/>
                    </a:cubicBezTo>
                    <a:cubicBezTo>
                      <a:pt x="659" y="661"/>
                      <a:pt x="659" y="637"/>
                      <a:pt x="653" y="618"/>
                    </a:cubicBezTo>
                    <a:cubicBezTo>
                      <a:pt x="641" y="576"/>
                      <a:pt x="617" y="540"/>
                      <a:pt x="586" y="516"/>
                    </a:cubicBezTo>
                    <a:cubicBezTo>
                      <a:pt x="544" y="479"/>
                      <a:pt x="490" y="461"/>
                      <a:pt x="429" y="461"/>
                    </a:cubicBezTo>
                    <a:cubicBezTo>
                      <a:pt x="425" y="461"/>
                      <a:pt x="421" y="461"/>
                      <a:pt x="417" y="461"/>
                    </a:cubicBezTo>
                    <a:cubicBezTo>
                      <a:pt x="329" y="461"/>
                      <a:pt x="294" y="579"/>
                      <a:pt x="369" y="636"/>
                    </a:cubicBezTo>
                    <a:lnTo>
                      <a:pt x="369" y="636"/>
                    </a:lnTo>
                    <a:cubicBezTo>
                      <a:pt x="364" y="636"/>
                      <a:pt x="359" y="635"/>
                      <a:pt x="351" y="631"/>
                    </a:cubicBezTo>
                    <a:cubicBezTo>
                      <a:pt x="345" y="631"/>
                      <a:pt x="333" y="624"/>
                      <a:pt x="327" y="618"/>
                    </a:cubicBezTo>
                    <a:cubicBezTo>
                      <a:pt x="308" y="612"/>
                      <a:pt x="290" y="594"/>
                      <a:pt x="278" y="582"/>
                    </a:cubicBezTo>
                    <a:cubicBezTo>
                      <a:pt x="254" y="546"/>
                      <a:pt x="236" y="504"/>
                      <a:pt x="236" y="461"/>
                    </a:cubicBezTo>
                    <a:cubicBezTo>
                      <a:pt x="230" y="407"/>
                      <a:pt x="242" y="353"/>
                      <a:pt x="266" y="310"/>
                    </a:cubicBezTo>
                    <a:cubicBezTo>
                      <a:pt x="290" y="262"/>
                      <a:pt x="327" y="220"/>
                      <a:pt x="369" y="189"/>
                    </a:cubicBezTo>
                    <a:cubicBezTo>
                      <a:pt x="446" y="142"/>
                      <a:pt x="533" y="116"/>
                      <a:pt x="620" y="116"/>
                    </a:cubicBezTo>
                    <a:cubicBezTo>
                      <a:pt x="656" y="116"/>
                      <a:pt x="691" y="120"/>
                      <a:pt x="725" y="129"/>
                    </a:cubicBezTo>
                    <a:cubicBezTo>
                      <a:pt x="729" y="130"/>
                      <a:pt x="732" y="131"/>
                      <a:pt x="735" y="131"/>
                    </a:cubicBezTo>
                    <a:cubicBezTo>
                      <a:pt x="750" y="131"/>
                      <a:pt x="763" y="121"/>
                      <a:pt x="768" y="111"/>
                    </a:cubicBezTo>
                    <a:cubicBezTo>
                      <a:pt x="780" y="93"/>
                      <a:pt x="768" y="69"/>
                      <a:pt x="750" y="63"/>
                    </a:cubicBezTo>
                    <a:cubicBezTo>
                      <a:pt x="683" y="26"/>
                      <a:pt x="605" y="2"/>
                      <a:pt x="532" y="2"/>
                    </a:cubicBezTo>
                    <a:cubicBezTo>
                      <a:pt x="521" y="1"/>
                      <a:pt x="510" y="1"/>
                      <a:pt x="500" y="1"/>
                    </a:cubicBez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261;p64"/>
              <p:cNvSpPr/>
              <p:nvPr/>
            </p:nvSpPr>
            <p:spPr>
              <a:xfrm>
                <a:off x="7594211" y="2878101"/>
                <a:ext cx="149340" cy="80673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577" extrusionOk="0">
                    <a:moveTo>
                      <a:pt x="548" y="0"/>
                    </a:moveTo>
                    <a:cubicBezTo>
                      <a:pt x="378" y="0"/>
                      <a:pt x="186" y="139"/>
                      <a:pt x="0" y="576"/>
                    </a:cubicBezTo>
                    <a:cubicBezTo>
                      <a:pt x="0" y="576"/>
                      <a:pt x="263" y="228"/>
                      <a:pt x="621" y="228"/>
                    </a:cubicBezTo>
                    <a:cubicBezTo>
                      <a:pt x="758" y="228"/>
                      <a:pt x="908" y="279"/>
                      <a:pt x="1064" y="419"/>
                    </a:cubicBezTo>
                    <a:cubicBezTo>
                      <a:pt x="1067" y="419"/>
                      <a:pt x="842" y="0"/>
                      <a:pt x="54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262;p64"/>
              <p:cNvSpPr/>
              <p:nvPr/>
            </p:nvSpPr>
            <p:spPr>
              <a:xfrm>
                <a:off x="7968398" y="2931231"/>
                <a:ext cx="143887" cy="9423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674" extrusionOk="0">
                    <a:moveTo>
                      <a:pt x="590" y="0"/>
                    </a:moveTo>
                    <a:cubicBezTo>
                      <a:pt x="448" y="0"/>
                      <a:pt x="258" y="71"/>
                      <a:pt x="1" y="257"/>
                    </a:cubicBezTo>
                    <a:cubicBezTo>
                      <a:pt x="1" y="257"/>
                      <a:pt x="162" y="194"/>
                      <a:pt x="359" y="194"/>
                    </a:cubicBezTo>
                    <a:cubicBezTo>
                      <a:pt x="592" y="194"/>
                      <a:pt x="876" y="283"/>
                      <a:pt x="998" y="674"/>
                    </a:cubicBezTo>
                    <a:cubicBezTo>
                      <a:pt x="998" y="674"/>
                      <a:pt x="1029" y="0"/>
                      <a:pt x="5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263;p64"/>
              <p:cNvSpPr/>
              <p:nvPr/>
            </p:nvSpPr>
            <p:spPr>
              <a:xfrm>
                <a:off x="7732783" y="3013162"/>
                <a:ext cx="66001" cy="131426"/>
              </a:xfrm>
              <a:custGeom>
                <a:avLst/>
                <a:gdLst/>
                <a:ahLst/>
                <a:cxnLst/>
                <a:rect l="l" t="t" r="r" b="b"/>
                <a:pathLst>
                  <a:path w="472" h="940" extrusionOk="0">
                    <a:moveTo>
                      <a:pt x="423" y="1"/>
                    </a:moveTo>
                    <a:cubicBezTo>
                      <a:pt x="411" y="1"/>
                      <a:pt x="399" y="7"/>
                      <a:pt x="393" y="21"/>
                    </a:cubicBezTo>
                    <a:cubicBezTo>
                      <a:pt x="350" y="142"/>
                      <a:pt x="393" y="275"/>
                      <a:pt x="350" y="396"/>
                    </a:cubicBezTo>
                    <a:cubicBezTo>
                      <a:pt x="338" y="450"/>
                      <a:pt x="290" y="492"/>
                      <a:pt x="230" y="498"/>
                    </a:cubicBezTo>
                    <a:cubicBezTo>
                      <a:pt x="216" y="495"/>
                      <a:pt x="202" y="494"/>
                      <a:pt x="189" y="494"/>
                    </a:cubicBezTo>
                    <a:cubicBezTo>
                      <a:pt x="150" y="494"/>
                      <a:pt x="114" y="506"/>
                      <a:pt x="79" y="529"/>
                    </a:cubicBezTo>
                    <a:cubicBezTo>
                      <a:pt x="12" y="595"/>
                      <a:pt x="0" y="698"/>
                      <a:pt x="48" y="776"/>
                    </a:cubicBezTo>
                    <a:cubicBezTo>
                      <a:pt x="115" y="897"/>
                      <a:pt x="260" y="921"/>
                      <a:pt x="381" y="940"/>
                    </a:cubicBezTo>
                    <a:cubicBezTo>
                      <a:pt x="423" y="940"/>
                      <a:pt x="435" y="879"/>
                      <a:pt x="387" y="867"/>
                    </a:cubicBezTo>
                    <a:cubicBezTo>
                      <a:pt x="284" y="855"/>
                      <a:pt x="127" y="831"/>
                      <a:pt x="97" y="710"/>
                    </a:cubicBezTo>
                    <a:cubicBezTo>
                      <a:pt x="79" y="674"/>
                      <a:pt x="91" y="625"/>
                      <a:pt x="115" y="595"/>
                    </a:cubicBezTo>
                    <a:cubicBezTo>
                      <a:pt x="134" y="568"/>
                      <a:pt x="163" y="563"/>
                      <a:pt x="194" y="563"/>
                    </a:cubicBezTo>
                    <a:cubicBezTo>
                      <a:pt x="212" y="563"/>
                      <a:pt x="230" y="565"/>
                      <a:pt x="248" y="565"/>
                    </a:cubicBezTo>
                    <a:cubicBezTo>
                      <a:pt x="338" y="553"/>
                      <a:pt x="417" y="480"/>
                      <a:pt x="429" y="390"/>
                    </a:cubicBezTo>
                    <a:cubicBezTo>
                      <a:pt x="459" y="281"/>
                      <a:pt x="417" y="160"/>
                      <a:pt x="459" y="51"/>
                    </a:cubicBezTo>
                    <a:cubicBezTo>
                      <a:pt x="471" y="23"/>
                      <a:pt x="446" y="1"/>
                      <a:pt x="423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264;p64"/>
              <p:cNvSpPr/>
              <p:nvPr/>
            </p:nvSpPr>
            <p:spPr>
              <a:xfrm>
                <a:off x="7584283" y="2965625"/>
                <a:ext cx="135917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2" h="611" extrusionOk="0">
                    <a:moveTo>
                      <a:pt x="507" y="1"/>
                    </a:moveTo>
                    <a:cubicBezTo>
                      <a:pt x="235" y="1"/>
                      <a:pt x="1" y="293"/>
                      <a:pt x="17" y="325"/>
                    </a:cubicBezTo>
                    <a:cubicBezTo>
                      <a:pt x="19" y="329"/>
                      <a:pt x="23" y="331"/>
                      <a:pt x="30" y="331"/>
                    </a:cubicBezTo>
                    <a:cubicBezTo>
                      <a:pt x="70" y="331"/>
                      <a:pt x="190" y="268"/>
                      <a:pt x="348" y="268"/>
                    </a:cubicBezTo>
                    <a:cubicBezTo>
                      <a:pt x="396" y="268"/>
                      <a:pt x="447" y="274"/>
                      <a:pt x="500" y="289"/>
                    </a:cubicBezTo>
                    <a:cubicBezTo>
                      <a:pt x="760" y="364"/>
                      <a:pt x="871" y="610"/>
                      <a:pt x="917" y="610"/>
                    </a:cubicBezTo>
                    <a:cubicBezTo>
                      <a:pt x="919" y="610"/>
                      <a:pt x="921" y="610"/>
                      <a:pt x="923" y="609"/>
                    </a:cubicBezTo>
                    <a:cubicBezTo>
                      <a:pt x="971" y="585"/>
                      <a:pt x="923" y="113"/>
                      <a:pt x="615" y="17"/>
                    </a:cubicBezTo>
                    <a:cubicBezTo>
                      <a:pt x="579" y="6"/>
                      <a:pt x="543" y="1"/>
                      <a:pt x="5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265;p64"/>
              <p:cNvSpPr/>
              <p:nvPr/>
            </p:nvSpPr>
            <p:spPr>
              <a:xfrm>
                <a:off x="7940152" y="3051751"/>
                <a:ext cx="136616" cy="85427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11" extrusionOk="0">
                    <a:moveTo>
                      <a:pt x="505" y="0"/>
                    </a:moveTo>
                    <a:cubicBezTo>
                      <a:pt x="237" y="0"/>
                      <a:pt x="0" y="283"/>
                      <a:pt x="22" y="325"/>
                    </a:cubicBezTo>
                    <a:cubicBezTo>
                      <a:pt x="24" y="329"/>
                      <a:pt x="28" y="331"/>
                      <a:pt x="35" y="331"/>
                    </a:cubicBezTo>
                    <a:cubicBezTo>
                      <a:pt x="75" y="331"/>
                      <a:pt x="195" y="268"/>
                      <a:pt x="350" y="268"/>
                    </a:cubicBezTo>
                    <a:cubicBezTo>
                      <a:pt x="397" y="268"/>
                      <a:pt x="447" y="274"/>
                      <a:pt x="499" y="289"/>
                    </a:cubicBezTo>
                    <a:cubicBezTo>
                      <a:pt x="759" y="358"/>
                      <a:pt x="870" y="611"/>
                      <a:pt x="916" y="611"/>
                    </a:cubicBezTo>
                    <a:cubicBezTo>
                      <a:pt x="918" y="611"/>
                      <a:pt x="920" y="610"/>
                      <a:pt x="922" y="609"/>
                    </a:cubicBezTo>
                    <a:cubicBezTo>
                      <a:pt x="976" y="579"/>
                      <a:pt x="922" y="114"/>
                      <a:pt x="614" y="17"/>
                    </a:cubicBezTo>
                    <a:cubicBezTo>
                      <a:pt x="577" y="6"/>
                      <a:pt x="541" y="0"/>
                      <a:pt x="5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266;p64"/>
              <p:cNvSpPr/>
              <p:nvPr/>
            </p:nvSpPr>
            <p:spPr>
              <a:xfrm>
                <a:off x="7603440" y="3141372"/>
                <a:ext cx="360906" cy="201613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1442" extrusionOk="0">
                    <a:moveTo>
                      <a:pt x="318" y="0"/>
                    </a:moveTo>
                    <a:cubicBezTo>
                      <a:pt x="257" y="0"/>
                      <a:pt x="195" y="25"/>
                      <a:pt x="133" y="89"/>
                    </a:cubicBezTo>
                    <a:cubicBezTo>
                      <a:pt x="43" y="198"/>
                      <a:pt x="1" y="337"/>
                      <a:pt x="25" y="476"/>
                    </a:cubicBezTo>
                    <a:cubicBezTo>
                      <a:pt x="31" y="578"/>
                      <a:pt x="61" y="675"/>
                      <a:pt x="103" y="766"/>
                    </a:cubicBezTo>
                    <a:cubicBezTo>
                      <a:pt x="109" y="778"/>
                      <a:pt x="121" y="790"/>
                      <a:pt x="127" y="808"/>
                    </a:cubicBezTo>
                    <a:cubicBezTo>
                      <a:pt x="285" y="1080"/>
                      <a:pt x="593" y="1267"/>
                      <a:pt x="925" y="1364"/>
                    </a:cubicBezTo>
                    <a:lnTo>
                      <a:pt x="961" y="1370"/>
                    </a:lnTo>
                    <a:cubicBezTo>
                      <a:pt x="1133" y="1417"/>
                      <a:pt x="1310" y="1442"/>
                      <a:pt x="1487" y="1442"/>
                    </a:cubicBezTo>
                    <a:cubicBezTo>
                      <a:pt x="1628" y="1442"/>
                      <a:pt x="1767" y="1426"/>
                      <a:pt x="1904" y="1394"/>
                    </a:cubicBezTo>
                    <a:cubicBezTo>
                      <a:pt x="1922" y="1388"/>
                      <a:pt x="1934" y="1388"/>
                      <a:pt x="1946" y="1382"/>
                    </a:cubicBezTo>
                    <a:cubicBezTo>
                      <a:pt x="2200" y="1328"/>
                      <a:pt x="2417" y="1158"/>
                      <a:pt x="2526" y="929"/>
                    </a:cubicBezTo>
                    <a:cubicBezTo>
                      <a:pt x="2550" y="881"/>
                      <a:pt x="2569" y="832"/>
                      <a:pt x="2575" y="784"/>
                    </a:cubicBezTo>
                    <a:cubicBezTo>
                      <a:pt x="2581" y="723"/>
                      <a:pt x="2556" y="663"/>
                      <a:pt x="2520" y="621"/>
                    </a:cubicBezTo>
                    <a:cubicBezTo>
                      <a:pt x="2459" y="557"/>
                      <a:pt x="2365" y="539"/>
                      <a:pt x="2266" y="539"/>
                    </a:cubicBezTo>
                    <a:cubicBezTo>
                      <a:pt x="2159" y="539"/>
                      <a:pt x="2046" y="560"/>
                      <a:pt x="1964" y="566"/>
                    </a:cubicBezTo>
                    <a:lnTo>
                      <a:pt x="1898" y="566"/>
                    </a:lnTo>
                    <a:cubicBezTo>
                      <a:pt x="1867" y="568"/>
                      <a:pt x="1837" y="569"/>
                      <a:pt x="1806" y="569"/>
                    </a:cubicBezTo>
                    <a:cubicBezTo>
                      <a:pt x="1595" y="569"/>
                      <a:pt x="1386" y="532"/>
                      <a:pt x="1185" y="464"/>
                    </a:cubicBezTo>
                    <a:lnTo>
                      <a:pt x="1143" y="445"/>
                    </a:lnTo>
                    <a:cubicBezTo>
                      <a:pt x="1004" y="391"/>
                      <a:pt x="865" y="319"/>
                      <a:pt x="744" y="228"/>
                    </a:cubicBezTo>
                    <a:cubicBezTo>
                      <a:pt x="701" y="198"/>
                      <a:pt x="665" y="168"/>
                      <a:pt x="623" y="137"/>
                    </a:cubicBezTo>
                    <a:lnTo>
                      <a:pt x="587" y="113"/>
                    </a:lnTo>
                    <a:cubicBezTo>
                      <a:pt x="497" y="52"/>
                      <a:pt x="408" y="0"/>
                      <a:pt x="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267;p64"/>
              <p:cNvSpPr/>
              <p:nvPr/>
            </p:nvSpPr>
            <p:spPr>
              <a:xfrm>
                <a:off x="7732783" y="3203589"/>
                <a:ext cx="36356" cy="130168"/>
              </a:xfrm>
              <a:custGeom>
                <a:avLst/>
                <a:gdLst/>
                <a:ahLst/>
                <a:cxnLst/>
                <a:rect l="l" t="t" r="r" b="b"/>
                <a:pathLst>
                  <a:path w="260" h="931" extrusionOk="0">
                    <a:moveTo>
                      <a:pt x="218" y="0"/>
                    </a:moveTo>
                    <a:cubicBezTo>
                      <a:pt x="151" y="272"/>
                      <a:pt x="36" y="750"/>
                      <a:pt x="0" y="919"/>
                    </a:cubicBezTo>
                    <a:lnTo>
                      <a:pt x="36" y="931"/>
                    </a:lnTo>
                    <a:cubicBezTo>
                      <a:pt x="79" y="774"/>
                      <a:pt x="169" y="357"/>
                      <a:pt x="260" y="19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268;p64"/>
              <p:cNvSpPr/>
              <p:nvPr/>
            </p:nvSpPr>
            <p:spPr>
              <a:xfrm>
                <a:off x="7867860" y="3220507"/>
                <a:ext cx="7831" cy="115906"/>
              </a:xfrm>
              <a:custGeom>
                <a:avLst/>
                <a:gdLst/>
                <a:ahLst/>
                <a:cxnLst/>
                <a:rect l="l" t="t" r="r" b="b"/>
                <a:pathLst>
                  <a:path w="56" h="829" extrusionOk="0">
                    <a:moveTo>
                      <a:pt x="1" y="0"/>
                    </a:moveTo>
                    <a:lnTo>
                      <a:pt x="13" y="828"/>
                    </a:lnTo>
                    <a:cubicBezTo>
                      <a:pt x="31" y="828"/>
                      <a:pt x="43" y="822"/>
                      <a:pt x="55" y="816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269;p64"/>
              <p:cNvSpPr/>
              <p:nvPr/>
            </p:nvSpPr>
            <p:spPr>
              <a:xfrm>
                <a:off x="7617843" y="3157171"/>
                <a:ext cx="71874" cy="96332"/>
              </a:xfrm>
              <a:custGeom>
                <a:avLst/>
                <a:gdLst/>
                <a:ahLst/>
                <a:cxnLst/>
                <a:rect l="l" t="t" r="r" b="b"/>
                <a:pathLst>
                  <a:path w="514" h="689" extrusionOk="0">
                    <a:moveTo>
                      <a:pt x="478" y="0"/>
                    </a:moveTo>
                    <a:lnTo>
                      <a:pt x="0" y="647"/>
                    </a:lnTo>
                    <a:cubicBezTo>
                      <a:pt x="6" y="665"/>
                      <a:pt x="12" y="677"/>
                      <a:pt x="18" y="689"/>
                    </a:cubicBezTo>
                    <a:lnTo>
                      <a:pt x="514" y="24"/>
                    </a:lnTo>
                    <a:lnTo>
                      <a:pt x="478" y="0"/>
                    </a:lnTo>
                    <a:close/>
                  </a:path>
                </a:pathLst>
              </a:custGeom>
              <a:solidFill>
                <a:srgbClr val="B159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270;p64"/>
              <p:cNvSpPr/>
              <p:nvPr/>
            </p:nvSpPr>
            <p:spPr>
              <a:xfrm>
                <a:off x="7554779" y="2987156"/>
                <a:ext cx="9089" cy="7270"/>
              </a:xfrm>
              <a:custGeom>
                <a:avLst/>
                <a:gdLst/>
                <a:ahLst/>
                <a:cxnLst/>
                <a:rect l="l" t="t" r="r" b="b"/>
                <a:pathLst>
                  <a:path w="65" h="52" extrusionOk="0">
                    <a:moveTo>
                      <a:pt x="27" y="1"/>
                    </a:moveTo>
                    <a:cubicBezTo>
                      <a:pt x="0" y="1"/>
                      <a:pt x="28" y="52"/>
                      <a:pt x="47" y="52"/>
                    </a:cubicBezTo>
                    <a:cubicBezTo>
                      <a:pt x="52" y="52"/>
                      <a:pt x="56" y="48"/>
                      <a:pt x="59" y="38"/>
                    </a:cubicBezTo>
                    <a:cubicBezTo>
                      <a:pt x="65" y="20"/>
                      <a:pt x="52" y="2"/>
                      <a:pt x="34" y="2"/>
                    </a:cubicBezTo>
                    <a:cubicBezTo>
                      <a:pt x="31" y="1"/>
                      <a:pt x="29" y="1"/>
                      <a:pt x="2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271;p64"/>
              <p:cNvSpPr/>
              <p:nvPr/>
            </p:nvSpPr>
            <p:spPr>
              <a:xfrm>
                <a:off x="7799483" y="3073981"/>
                <a:ext cx="10348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4" h="65" extrusionOk="0">
                    <a:moveTo>
                      <a:pt x="37" y="1"/>
                    </a:moveTo>
                    <a:cubicBezTo>
                      <a:pt x="23" y="1"/>
                      <a:pt x="9" y="9"/>
                      <a:pt x="6" y="27"/>
                    </a:cubicBezTo>
                    <a:cubicBezTo>
                      <a:pt x="0" y="45"/>
                      <a:pt x="12" y="57"/>
                      <a:pt x="31" y="63"/>
                    </a:cubicBezTo>
                    <a:cubicBezTo>
                      <a:pt x="34" y="64"/>
                      <a:pt x="37" y="65"/>
                      <a:pt x="40" y="65"/>
                    </a:cubicBezTo>
                    <a:cubicBezTo>
                      <a:pt x="55" y="65"/>
                      <a:pt x="67" y="54"/>
                      <a:pt x="67" y="39"/>
                    </a:cubicBezTo>
                    <a:cubicBezTo>
                      <a:pt x="74" y="15"/>
                      <a:pt x="55" y="1"/>
                      <a:pt x="3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272;p64"/>
              <p:cNvSpPr/>
              <p:nvPr/>
            </p:nvSpPr>
            <p:spPr>
              <a:xfrm>
                <a:off x="7654758" y="3083628"/>
                <a:ext cx="1104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9" h="65" extrusionOk="0">
                    <a:moveTo>
                      <a:pt x="38" y="1"/>
                    </a:moveTo>
                    <a:cubicBezTo>
                      <a:pt x="25" y="1"/>
                      <a:pt x="13" y="8"/>
                      <a:pt x="8" y="25"/>
                    </a:cubicBezTo>
                    <a:cubicBezTo>
                      <a:pt x="1" y="50"/>
                      <a:pt x="22" y="64"/>
                      <a:pt x="42" y="64"/>
                    </a:cubicBezTo>
                    <a:cubicBezTo>
                      <a:pt x="56" y="64"/>
                      <a:pt x="70" y="57"/>
                      <a:pt x="75" y="43"/>
                    </a:cubicBezTo>
                    <a:cubicBezTo>
                      <a:pt x="78" y="17"/>
                      <a:pt x="58" y="1"/>
                      <a:pt x="38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273;p64"/>
              <p:cNvSpPr/>
              <p:nvPr/>
            </p:nvSpPr>
            <p:spPr>
              <a:xfrm>
                <a:off x="7605817" y="3057483"/>
                <a:ext cx="10627" cy="936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7" extrusionOk="0">
                    <a:moveTo>
                      <a:pt x="37" y="0"/>
                    </a:moveTo>
                    <a:cubicBezTo>
                      <a:pt x="25" y="0"/>
                      <a:pt x="13" y="8"/>
                      <a:pt x="8" y="24"/>
                    </a:cubicBezTo>
                    <a:cubicBezTo>
                      <a:pt x="0" y="50"/>
                      <a:pt x="22" y="67"/>
                      <a:pt x="41" y="67"/>
                    </a:cubicBezTo>
                    <a:cubicBezTo>
                      <a:pt x="54" y="67"/>
                      <a:pt x="66" y="59"/>
                      <a:pt x="68" y="42"/>
                    </a:cubicBezTo>
                    <a:cubicBezTo>
                      <a:pt x="75" y="17"/>
                      <a:pt x="56" y="0"/>
                      <a:pt x="37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274;p64"/>
              <p:cNvSpPr/>
              <p:nvPr/>
            </p:nvSpPr>
            <p:spPr>
              <a:xfrm>
                <a:off x="7659932" y="3044760"/>
                <a:ext cx="10627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5" extrusionOk="0">
                    <a:moveTo>
                      <a:pt x="35" y="1"/>
                    </a:moveTo>
                    <a:cubicBezTo>
                      <a:pt x="22" y="1"/>
                      <a:pt x="10" y="8"/>
                      <a:pt x="7" y="25"/>
                    </a:cubicBezTo>
                    <a:cubicBezTo>
                      <a:pt x="0" y="50"/>
                      <a:pt x="19" y="64"/>
                      <a:pt x="37" y="64"/>
                    </a:cubicBezTo>
                    <a:cubicBezTo>
                      <a:pt x="50" y="64"/>
                      <a:pt x="63" y="58"/>
                      <a:pt x="68" y="43"/>
                    </a:cubicBezTo>
                    <a:cubicBezTo>
                      <a:pt x="75" y="17"/>
                      <a:pt x="54" y="1"/>
                      <a:pt x="35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275;p64"/>
              <p:cNvSpPr/>
              <p:nvPr/>
            </p:nvSpPr>
            <p:spPr>
              <a:xfrm>
                <a:off x="7558275" y="3024347"/>
                <a:ext cx="1146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8" extrusionOk="0">
                    <a:moveTo>
                      <a:pt x="48" y="0"/>
                    </a:moveTo>
                    <a:cubicBezTo>
                      <a:pt x="13" y="0"/>
                      <a:pt x="1" y="57"/>
                      <a:pt x="40" y="68"/>
                    </a:cubicBezTo>
                    <a:cubicBezTo>
                      <a:pt x="58" y="68"/>
                      <a:pt x="76" y="56"/>
                      <a:pt x="82" y="44"/>
                    </a:cubicBezTo>
                    <a:cubicBezTo>
                      <a:pt x="82" y="26"/>
                      <a:pt x="70" y="8"/>
                      <a:pt x="58" y="2"/>
                    </a:cubicBezTo>
                    <a:cubicBezTo>
                      <a:pt x="54" y="1"/>
                      <a:pt x="51" y="0"/>
                      <a:pt x="4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276;p64"/>
              <p:cNvSpPr/>
              <p:nvPr/>
            </p:nvSpPr>
            <p:spPr>
              <a:xfrm>
                <a:off x="7845627" y="3118862"/>
                <a:ext cx="11466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82" h="69" extrusionOk="0">
                    <a:moveTo>
                      <a:pt x="41" y="1"/>
                    </a:moveTo>
                    <a:cubicBezTo>
                      <a:pt x="7" y="1"/>
                      <a:pt x="0" y="58"/>
                      <a:pt x="39" y="69"/>
                    </a:cubicBezTo>
                    <a:cubicBezTo>
                      <a:pt x="51" y="69"/>
                      <a:pt x="69" y="57"/>
                      <a:pt x="75" y="45"/>
                    </a:cubicBezTo>
                    <a:cubicBezTo>
                      <a:pt x="81" y="26"/>
                      <a:pt x="69" y="8"/>
                      <a:pt x="51" y="2"/>
                    </a:cubicBezTo>
                    <a:cubicBezTo>
                      <a:pt x="48" y="1"/>
                      <a:pt x="44" y="1"/>
                      <a:pt x="41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277;p64"/>
              <p:cNvSpPr/>
              <p:nvPr/>
            </p:nvSpPr>
            <p:spPr>
              <a:xfrm>
                <a:off x="8058030" y="3196599"/>
                <a:ext cx="936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7" h="65" extrusionOk="0">
                    <a:moveTo>
                      <a:pt x="33" y="1"/>
                    </a:moveTo>
                    <a:cubicBezTo>
                      <a:pt x="18" y="1"/>
                      <a:pt x="5" y="11"/>
                      <a:pt x="0" y="26"/>
                    </a:cubicBezTo>
                    <a:cubicBezTo>
                      <a:pt x="0" y="44"/>
                      <a:pt x="6" y="63"/>
                      <a:pt x="24" y="63"/>
                    </a:cubicBezTo>
                    <a:cubicBezTo>
                      <a:pt x="28" y="64"/>
                      <a:pt x="31" y="64"/>
                      <a:pt x="34" y="64"/>
                    </a:cubicBezTo>
                    <a:cubicBezTo>
                      <a:pt x="49" y="64"/>
                      <a:pt x="62" y="53"/>
                      <a:pt x="67" y="38"/>
                    </a:cubicBezTo>
                    <a:cubicBezTo>
                      <a:pt x="67" y="20"/>
                      <a:pt x="55" y="8"/>
                      <a:pt x="43" y="2"/>
                    </a:cubicBezTo>
                    <a:cubicBezTo>
                      <a:pt x="39" y="1"/>
                      <a:pt x="36" y="1"/>
                      <a:pt x="3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278;p64"/>
              <p:cNvSpPr/>
              <p:nvPr/>
            </p:nvSpPr>
            <p:spPr>
              <a:xfrm>
                <a:off x="8049500" y="3143329"/>
                <a:ext cx="9509" cy="9088"/>
              </a:xfrm>
              <a:custGeom>
                <a:avLst/>
                <a:gdLst/>
                <a:ahLst/>
                <a:cxnLst/>
                <a:rect l="l" t="t" r="r" b="b"/>
                <a:pathLst>
                  <a:path w="68" h="65" extrusionOk="0">
                    <a:moveTo>
                      <a:pt x="34" y="1"/>
                    </a:moveTo>
                    <a:cubicBezTo>
                      <a:pt x="19" y="1"/>
                      <a:pt x="6" y="12"/>
                      <a:pt x="1" y="27"/>
                    </a:cubicBezTo>
                    <a:cubicBezTo>
                      <a:pt x="1" y="45"/>
                      <a:pt x="7" y="57"/>
                      <a:pt x="25" y="63"/>
                    </a:cubicBezTo>
                    <a:cubicBezTo>
                      <a:pt x="28" y="64"/>
                      <a:pt x="31" y="64"/>
                      <a:pt x="35" y="64"/>
                    </a:cubicBezTo>
                    <a:cubicBezTo>
                      <a:pt x="49" y="64"/>
                      <a:pt x="62" y="54"/>
                      <a:pt x="67" y="39"/>
                    </a:cubicBezTo>
                    <a:cubicBezTo>
                      <a:pt x="67" y="21"/>
                      <a:pt x="61" y="2"/>
                      <a:pt x="43" y="2"/>
                    </a:cubicBezTo>
                    <a:cubicBezTo>
                      <a:pt x="40" y="1"/>
                      <a:pt x="37" y="1"/>
                      <a:pt x="34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279;p64"/>
              <p:cNvSpPr/>
              <p:nvPr/>
            </p:nvSpPr>
            <p:spPr>
              <a:xfrm>
                <a:off x="7848703" y="3075939"/>
                <a:ext cx="11746" cy="950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8" extrusionOk="0">
                    <a:moveTo>
                      <a:pt x="47" y="1"/>
                    </a:moveTo>
                    <a:cubicBezTo>
                      <a:pt x="10" y="1"/>
                      <a:pt x="1" y="56"/>
                      <a:pt x="41" y="68"/>
                    </a:cubicBezTo>
                    <a:cubicBezTo>
                      <a:pt x="53" y="68"/>
                      <a:pt x="71" y="62"/>
                      <a:pt x="77" y="43"/>
                    </a:cubicBezTo>
                    <a:cubicBezTo>
                      <a:pt x="83" y="25"/>
                      <a:pt x="71" y="7"/>
                      <a:pt x="53" y="1"/>
                    </a:cubicBezTo>
                    <a:cubicBezTo>
                      <a:pt x="51" y="1"/>
                      <a:pt x="49" y="1"/>
                      <a:pt x="47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280;p64"/>
              <p:cNvSpPr/>
              <p:nvPr/>
            </p:nvSpPr>
            <p:spPr>
              <a:xfrm>
                <a:off x="7994267" y="3186532"/>
                <a:ext cx="10627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6" h="64" extrusionOk="0">
                    <a:moveTo>
                      <a:pt x="38" y="0"/>
                    </a:moveTo>
                    <a:cubicBezTo>
                      <a:pt x="13" y="0"/>
                      <a:pt x="0" y="57"/>
                      <a:pt x="33" y="62"/>
                    </a:cubicBezTo>
                    <a:cubicBezTo>
                      <a:pt x="37" y="63"/>
                      <a:pt x="40" y="64"/>
                      <a:pt x="43" y="64"/>
                    </a:cubicBezTo>
                    <a:cubicBezTo>
                      <a:pt x="57" y="64"/>
                      <a:pt x="70" y="53"/>
                      <a:pt x="70" y="38"/>
                    </a:cubicBezTo>
                    <a:cubicBezTo>
                      <a:pt x="76" y="20"/>
                      <a:pt x="64" y="2"/>
                      <a:pt x="45" y="2"/>
                    </a:cubicBezTo>
                    <a:cubicBezTo>
                      <a:pt x="43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281;p64"/>
              <p:cNvSpPr/>
              <p:nvPr/>
            </p:nvSpPr>
            <p:spPr>
              <a:xfrm>
                <a:off x="7895826" y="3145986"/>
                <a:ext cx="10208" cy="8948"/>
              </a:xfrm>
              <a:custGeom>
                <a:avLst/>
                <a:gdLst/>
                <a:ahLst/>
                <a:cxnLst/>
                <a:rect l="l" t="t" r="r" b="b"/>
                <a:pathLst>
                  <a:path w="73" h="64" extrusionOk="0">
                    <a:moveTo>
                      <a:pt x="36" y="0"/>
                    </a:moveTo>
                    <a:cubicBezTo>
                      <a:pt x="24" y="0"/>
                      <a:pt x="11" y="11"/>
                      <a:pt x="6" y="26"/>
                    </a:cubicBezTo>
                    <a:cubicBezTo>
                      <a:pt x="0" y="44"/>
                      <a:pt x="12" y="56"/>
                      <a:pt x="30" y="62"/>
                    </a:cubicBezTo>
                    <a:cubicBezTo>
                      <a:pt x="34" y="63"/>
                      <a:pt x="37" y="64"/>
                      <a:pt x="40" y="64"/>
                    </a:cubicBezTo>
                    <a:cubicBezTo>
                      <a:pt x="54" y="64"/>
                      <a:pt x="67" y="53"/>
                      <a:pt x="67" y="38"/>
                    </a:cubicBezTo>
                    <a:cubicBezTo>
                      <a:pt x="73" y="20"/>
                      <a:pt x="61" y="2"/>
                      <a:pt x="42" y="2"/>
                    </a:cubicBezTo>
                    <a:cubicBezTo>
                      <a:pt x="40" y="1"/>
                      <a:pt x="38" y="0"/>
                      <a:pt x="36" y="0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282;p64"/>
              <p:cNvSpPr/>
              <p:nvPr/>
            </p:nvSpPr>
            <p:spPr>
              <a:xfrm>
                <a:off x="7708173" y="3027003"/>
                <a:ext cx="10348" cy="9647"/>
              </a:xfrm>
              <a:custGeom>
                <a:avLst/>
                <a:gdLst/>
                <a:ahLst/>
                <a:cxnLst/>
                <a:rect l="l" t="t" r="r" b="b"/>
                <a:pathLst>
                  <a:path w="74" h="69" extrusionOk="0">
                    <a:moveTo>
                      <a:pt x="43" y="1"/>
                    </a:moveTo>
                    <a:cubicBezTo>
                      <a:pt x="25" y="1"/>
                      <a:pt x="7" y="13"/>
                      <a:pt x="7" y="25"/>
                    </a:cubicBezTo>
                    <a:cubicBezTo>
                      <a:pt x="1" y="43"/>
                      <a:pt x="13" y="61"/>
                      <a:pt x="31" y="67"/>
                    </a:cubicBezTo>
                    <a:cubicBezTo>
                      <a:pt x="34" y="68"/>
                      <a:pt x="37" y="69"/>
                      <a:pt x="41" y="69"/>
                    </a:cubicBezTo>
                    <a:cubicBezTo>
                      <a:pt x="55" y="69"/>
                      <a:pt x="67" y="58"/>
                      <a:pt x="67" y="43"/>
                    </a:cubicBezTo>
                    <a:cubicBezTo>
                      <a:pt x="73" y="25"/>
                      <a:pt x="61" y="7"/>
                      <a:pt x="43" y="1"/>
                    </a:cubicBez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283;p64"/>
              <p:cNvSpPr/>
              <p:nvPr/>
            </p:nvSpPr>
            <p:spPr>
              <a:xfrm>
                <a:off x="7519821" y="2423704"/>
                <a:ext cx="1070553" cy="9185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570" extrusionOk="0">
                    <a:moveTo>
                      <a:pt x="56" y="4102"/>
                    </a:moveTo>
                    <a:lnTo>
                      <a:pt x="56" y="4102"/>
                    </a:lnTo>
                    <a:cubicBezTo>
                      <a:pt x="56" y="4105"/>
                      <a:pt x="55" y="4107"/>
                      <a:pt x="55" y="4110"/>
                    </a:cubicBezTo>
                    <a:cubicBezTo>
                      <a:pt x="55" y="4107"/>
                      <a:pt x="56" y="4105"/>
                      <a:pt x="56" y="4102"/>
                    </a:cubicBezTo>
                    <a:close/>
                    <a:moveTo>
                      <a:pt x="4163" y="1"/>
                    </a:moveTo>
                    <a:cubicBezTo>
                      <a:pt x="3856" y="1"/>
                      <a:pt x="3553" y="185"/>
                      <a:pt x="3330" y="418"/>
                    </a:cubicBezTo>
                    <a:cubicBezTo>
                      <a:pt x="3185" y="195"/>
                      <a:pt x="2937" y="44"/>
                      <a:pt x="2665" y="20"/>
                    </a:cubicBezTo>
                    <a:cubicBezTo>
                      <a:pt x="2650" y="19"/>
                      <a:pt x="2636" y="19"/>
                      <a:pt x="2621" y="19"/>
                    </a:cubicBezTo>
                    <a:cubicBezTo>
                      <a:pt x="2359" y="19"/>
                      <a:pt x="2111" y="121"/>
                      <a:pt x="1928" y="316"/>
                    </a:cubicBezTo>
                    <a:cubicBezTo>
                      <a:pt x="1825" y="207"/>
                      <a:pt x="1686" y="147"/>
                      <a:pt x="1541" y="140"/>
                    </a:cubicBezTo>
                    <a:cubicBezTo>
                      <a:pt x="1432" y="147"/>
                      <a:pt x="1185" y="201"/>
                      <a:pt x="719" y="1156"/>
                    </a:cubicBezTo>
                    <a:cubicBezTo>
                      <a:pt x="617" y="1373"/>
                      <a:pt x="514" y="1585"/>
                      <a:pt x="417" y="1832"/>
                    </a:cubicBezTo>
                    <a:cubicBezTo>
                      <a:pt x="357" y="1995"/>
                      <a:pt x="302" y="2171"/>
                      <a:pt x="242" y="2382"/>
                    </a:cubicBezTo>
                    <a:lnTo>
                      <a:pt x="218" y="2479"/>
                    </a:lnTo>
                    <a:cubicBezTo>
                      <a:pt x="157" y="2733"/>
                      <a:pt x="115" y="2986"/>
                      <a:pt x="91" y="3240"/>
                    </a:cubicBezTo>
                    <a:cubicBezTo>
                      <a:pt x="73" y="3397"/>
                      <a:pt x="12" y="3548"/>
                      <a:pt x="6" y="3705"/>
                    </a:cubicBezTo>
                    <a:cubicBezTo>
                      <a:pt x="1" y="3823"/>
                      <a:pt x="75" y="3992"/>
                      <a:pt x="56" y="4102"/>
                    </a:cubicBezTo>
                    <a:lnTo>
                      <a:pt x="56" y="4102"/>
                    </a:lnTo>
                    <a:cubicBezTo>
                      <a:pt x="149" y="3635"/>
                      <a:pt x="443" y="3335"/>
                      <a:pt x="707" y="2974"/>
                    </a:cubicBezTo>
                    <a:cubicBezTo>
                      <a:pt x="725" y="2944"/>
                      <a:pt x="816" y="2823"/>
                      <a:pt x="889" y="2721"/>
                    </a:cubicBezTo>
                    <a:cubicBezTo>
                      <a:pt x="925" y="2666"/>
                      <a:pt x="967" y="2612"/>
                      <a:pt x="1009" y="2569"/>
                    </a:cubicBezTo>
                    <a:cubicBezTo>
                      <a:pt x="1457" y="2533"/>
                      <a:pt x="1831" y="2219"/>
                      <a:pt x="1940" y="1784"/>
                    </a:cubicBezTo>
                    <a:cubicBezTo>
                      <a:pt x="2067" y="1896"/>
                      <a:pt x="2234" y="1957"/>
                      <a:pt x="2402" y="1957"/>
                    </a:cubicBezTo>
                    <a:cubicBezTo>
                      <a:pt x="2441" y="1957"/>
                      <a:pt x="2481" y="1954"/>
                      <a:pt x="2520" y="1947"/>
                    </a:cubicBezTo>
                    <a:cubicBezTo>
                      <a:pt x="2653" y="1923"/>
                      <a:pt x="2738" y="1850"/>
                      <a:pt x="2852" y="1784"/>
                    </a:cubicBezTo>
                    <a:lnTo>
                      <a:pt x="2852" y="1784"/>
                    </a:lnTo>
                    <a:cubicBezTo>
                      <a:pt x="2774" y="1977"/>
                      <a:pt x="2762" y="2189"/>
                      <a:pt x="2816" y="2388"/>
                    </a:cubicBezTo>
                    <a:cubicBezTo>
                      <a:pt x="2925" y="2763"/>
                      <a:pt x="3251" y="3035"/>
                      <a:pt x="3638" y="3083"/>
                    </a:cubicBezTo>
                    <a:lnTo>
                      <a:pt x="3662" y="3083"/>
                    </a:lnTo>
                    <a:cubicBezTo>
                      <a:pt x="3535" y="3307"/>
                      <a:pt x="3493" y="3566"/>
                      <a:pt x="3529" y="3826"/>
                    </a:cubicBezTo>
                    <a:cubicBezTo>
                      <a:pt x="3553" y="3989"/>
                      <a:pt x="3614" y="4146"/>
                      <a:pt x="3704" y="4285"/>
                    </a:cubicBezTo>
                    <a:cubicBezTo>
                      <a:pt x="3927" y="4628"/>
                      <a:pt x="4307" y="4825"/>
                      <a:pt x="4715" y="4825"/>
                    </a:cubicBezTo>
                    <a:cubicBezTo>
                      <a:pt x="4739" y="4825"/>
                      <a:pt x="4762" y="4825"/>
                      <a:pt x="4786" y="4823"/>
                    </a:cubicBezTo>
                    <a:lnTo>
                      <a:pt x="4786" y="4823"/>
                    </a:lnTo>
                    <a:cubicBezTo>
                      <a:pt x="4652" y="5284"/>
                      <a:pt x="5008" y="5721"/>
                      <a:pt x="5457" y="5721"/>
                    </a:cubicBezTo>
                    <a:cubicBezTo>
                      <a:pt x="5514" y="5721"/>
                      <a:pt x="5572" y="5714"/>
                      <a:pt x="5632" y="5699"/>
                    </a:cubicBezTo>
                    <a:cubicBezTo>
                      <a:pt x="5771" y="6213"/>
                      <a:pt x="6200" y="6539"/>
                      <a:pt x="6242" y="6569"/>
                    </a:cubicBezTo>
                    <a:cubicBezTo>
                      <a:pt x="6520" y="6225"/>
                      <a:pt x="6762" y="5850"/>
                      <a:pt x="6967" y="5464"/>
                    </a:cubicBezTo>
                    <a:cubicBezTo>
                      <a:pt x="6985" y="5427"/>
                      <a:pt x="6997" y="5397"/>
                      <a:pt x="7015" y="5373"/>
                    </a:cubicBezTo>
                    <a:cubicBezTo>
                      <a:pt x="7142" y="5119"/>
                      <a:pt x="7251" y="4859"/>
                      <a:pt x="7342" y="4594"/>
                    </a:cubicBezTo>
                    <a:cubicBezTo>
                      <a:pt x="7360" y="4539"/>
                      <a:pt x="7378" y="4485"/>
                      <a:pt x="7390" y="4430"/>
                    </a:cubicBezTo>
                    <a:cubicBezTo>
                      <a:pt x="7493" y="4092"/>
                      <a:pt x="7553" y="3748"/>
                      <a:pt x="7577" y="3403"/>
                    </a:cubicBezTo>
                    <a:cubicBezTo>
                      <a:pt x="7644" y="3270"/>
                      <a:pt x="7656" y="3113"/>
                      <a:pt x="7614" y="2974"/>
                    </a:cubicBezTo>
                    <a:cubicBezTo>
                      <a:pt x="7589" y="2878"/>
                      <a:pt x="7523" y="2793"/>
                      <a:pt x="7432" y="2745"/>
                    </a:cubicBezTo>
                    <a:cubicBezTo>
                      <a:pt x="7400" y="2731"/>
                      <a:pt x="7364" y="2724"/>
                      <a:pt x="7327" y="2724"/>
                    </a:cubicBezTo>
                    <a:cubicBezTo>
                      <a:pt x="7221" y="2724"/>
                      <a:pt x="7104" y="2780"/>
                      <a:pt x="7009" y="2884"/>
                    </a:cubicBezTo>
                    <a:cubicBezTo>
                      <a:pt x="7148" y="2666"/>
                      <a:pt x="7227" y="2424"/>
                      <a:pt x="7245" y="2171"/>
                    </a:cubicBezTo>
                    <a:cubicBezTo>
                      <a:pt x="7257" y="1917"/>
                      <a:pt x="7148" y="1669"/>
                      <a:pt x="6955" y="1506"/>
                    </a:cubicBezTo>
                    <a:cubicBezTo>
                      <a:pt x="6843" y="1415"/>
                      <a:pt x="6683" y="1360"/>
                      <a:pt x="6529" y="1360"/>
                    </a:cubicBezTo>
                    <a:cubicBezTo>
                      <a:pt x="6418" y="1360"/>
                      <a:pt x="6310" y="1388"/>
                      <a:pt x="6224" y="1452"/>
                    </a:cubicBezTo>
                    <a:cubicBezTo>
                      <a:pt x="6212" y="1192"/>
                      <a:pt x="6061" y="962"/>
                      <a:pt x="5831" y="847"/>
                    </a:cubicBezTo>
                    <a:cubicBezTo>
                      <a:pt x="5753" y="808"/>
                      <a:pt x="5671" y="791"/>
                      <a:pt x="5588" y="791"/>
                    </a:cubicBezTo>
                    <a:cubicBezTo>
                      <a:pt x="5427" y="791"/>
                      <a:pt x="5264" y="856"/>
                      <a:pt x="5124" y="956"/>
                    </a:cubicBezTo>
                    <a:cubicBezTo>
                      <a:pt x="5082" y="539"/>
                      <a:pt x="4804" y="183"/>
                      <a:pt x="4411" y="44"/>
                    </a:cubicBezTo>
                    <a:cubicBezTo>
                      <a:pt x="4329" y="14"/>
                      <a:pt x="4246" y="1"/>
                      <a:pt x="41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284;p64"/>
              <p:cNvSpPr/>
              <p:nvPr/>
            </p:nvSpPr>
            <p:spPr>
              <a:xfrm>
                <a:off x="8234636" y="3181778"/>
                <a:ext cx="241070" cy="268864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1923" extrusionOk="0">
                    <a:moveTo>
                      <a:pt x="985" y="1"/>
                    </a:moveTo>
                    <a:cubicBezTo>
                      <a:pt x="839" y="1"/>
                      <a:pt x="689" y="114"/>
                      <a:pt x="562" y="253"/>
                    </a:cubicBezTo>
                    <a:cubicBezTo>
                      <a:pt x="351" y="483"/>
                      <a:pt x="206" y="767"/>
                      <a:pt x="139" y="1075"/>
                    </a:cubicBezTo>
                    <a:lnTo>
                      <a:pt x="0" y="1685"/>
                    </a:lnTo>
                    <a:cubicBezTo>
                      <a:pt x="142" y="1848"/>
                      <a:pt x="337" y="1922"/>
                      <a:pt x="539" y="1922"/>
                    </a:cubicBezTo>
                    <a:cubicBezTo>
                      <a:pt x="1103" y="1922"/>
                      <a:pt x="1724" y="1341"/>
                      <a:pt x="1408" y="465"/>
                    </a:cubicBezTo>
                    <a:cubicBezTo>
                      <a:pt x="1288" y="123"/>
                      <a:pt x="1138" y="1"/>
                      <a:pt x="98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285;p64"/>
              <p:cNvSpPr/>
              <p:nvPr/>
            </p:nvSpPr>
            <p:spPr>
              <a:xfrm>
                <a:off x="8290288" y="3263430"/>
                <a:ext cx="114243" cy="9829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703" extrusionOk="0">
                    <a:moveTo>
                      <a:pt x="442" y="1"/>
                    </a:moveTo>
                    <a:cubicBezTo>
                      <a:pt x="392" y="1"/>
                      <a:pt x="341" y="9"/>
                      <a:pt x="291" y="26"/>
                    </a:cubicBezTo>
                    <a:cubicBezTo>
                      <a:pt x="140" y="86"/>
                      <a:pt x="25" y="225"/>
                      <a:pt x="13" y="394"/>
                    </a:cubicBezTo>
                    <a:cubicBezTo>
                      <a:pt x="1" y="485"/>
                      <a:pt x="19" y="582"/>
                      <a:pt x="61" y="666"/>
                    </a:cubicBezTo>
                    <a:cubicBezTo>
                      <a:pt x="78" y="692"/>
                      <a:pt x="101" y="702"/>
                      <a:pt x="124" y="702"/>
                    </a:cubicBezTo>
                    <a:cubicBezTo>
                      <a:pt x="176" y="702"/>
                      <a:pt x="226" y="646"/>
                      <a:pt x="188" y="588"/>
                    </a:cubicBezTo>
                    <a:cubicBezTo>
                      <a:pt x="158" y="527"/>
                      <a:pt x="152" y="455"/>
                      <a:pt x="164" y="388"/>
                    </a:cubicBezTo>
                    <a:cubicBezTo>
                      <a:pt x="176" y="340"/>
                      <a:pt x="194" y="291"/>
                      <a:pt x="231" y="249"/>
                    </a:cubicBezTo>
                    <a:cubicBezTo>
                      <a:pt x="231" y="249"/>
                      <a:pt x="231" y="255"/>
                      <a:pt x="237" y="255"/>
                    </a:cubicBezTo>
                    <a:cubicBezTo>
                      <a:pt x="255" y="261"/>
                      <a:pt x="267" y="267"/>
                      <a:pt x="285" y="279"/>
                    </a:cubicBezTo>
                    <a:lnTo>
                      <a:pt x="309" y="291"/>
                    </a:lnTo>
                    <a:cubicBezTo>
                      <a:pt x="309" y="291"/>
                      <a:pt x="315" y="298"/>
                      <a:pt x="321" y="298"/>
                    </a:cubicBezTo>
                    <a:cubicBezTo>
                      <a:pt x="333" y="310"/>
                      <a:pt x="345" y="322"/>
                      <a:pt x="357" y="334"/>
                    </a:cubicBezTo>
                    <a:cubicBezTo>
                      <a:pt x="363" y="340"/>
                      <a:pt x="376" y="346"/>
                      <a:pt x="376" y="352"/>
                    </a:cubicBezTo>
                    <a:lnTo>
                      <a:pt x="376" y="346"/>
                    </a:lnTo>
                    <a:lnTo>
                      <a:pt x="382" y="352"/>
                    </a:lnTo>
                    <a:lnTo>
                      <a:pt x="388" y="364"/>
                    </a:lnTo>
                    <a:cubicBezTo>
                      <a:pt x="400" y="376"/>
                      <a:pt x="406" y="394"/>
                      <a:pt x="418" y="406"/>
                    </a:cubicBezTo>
                    <a:cubicBezTo>
                      <a:pt x="418" y="412"/>
                      <a:pt x="418" y="412"/>
                      <a:pt x="424" y="418"/>
                    </a:cubicBezTo>
                    <a:cubicBezTo>
                      <a:pt x="430" y="424"/>
                      <a:pt x="430" y="436"/>
                      <a:pt x="430" y="443"/>
                    </a:cubicBezTo>
                    <a:cubicBezTo>
                      <a:pt x="436" y="461"/>
                      <a:pt x="442" y="473"/>
                      <a:pt x="448" y="491"/>
                    </a:cubicBezTo>
                    <a:cubicBezTo>
                      <a:pt x="448" y="491"/>
                      <a:pt x="448" y="497"/>
                      <a:pt x="448" y="497"/>
                    </a:cubicBezTo>
                    <a:cubicBezTo>
                      <a:pt x="448" y="503"/>
                      <a:pt x="448" y="503"/>
                      <a:pt x="448" y="503"/>
                    </a:cubicBezTo>
                    <a:lnTo>
                      <a:pt x="448" y="533"/>
                    </a:lnTo>
                    <a:cubicBezTo>
                      <a:pt x="451" y="580"/>
                      <a:pt x="488" y="603"/>
                      <a:pt x="525" y="603"/>
                    </a:cubicBezTo>
                    <a:cubicBezTo>
                      <a:pt x="564" y="603"/>
                      <a:pt x="602" y="577"/>
                      <a:pt x="599" y="527"/>
                    </a:cubicBezTo>
                    <a:cubicBezTo>
                      <a:pt x="587" y="376"/>
                      <a:pt x="508" y="243"/>
                      <a:pt x="382" y="165"/>
                    </a:cubicBezTo>
                    <a:cubicBezTo>
                      <a:pt x="406" y="158"/>
                      <a:pt x="431" y="155"/>
                      <a:pt x="456" y="155"/>
                    </a:cubicBezTo>
                    <a:cubicBezTo>
                      <a:pt x="528" y="155"/>
                      <a:pt x="599" y="181"/>
                      <a:pt x="653" y="231"/>
                    </a:cubicBezTo>
                    <a:cubicBezTo>
                      <a:pt x="671" y="247"/>
                      <a:pt x="690" y="254"/>
                      <a:pt x="708" y="254"/>
                    </a:cubicBezTo>
                    <a:cubicBezTo>
                      <a:pt x="769" y="254"/>
                      <a:pt x="817" y="174"/>
                      <a:pt x="756" y="122"/>
                    </a:cubicBezTo>
                    <a:cubicBezTo>
                      <a:pt x="668" y="43"/>
                      <a:pt x="557" y="1"/>
                      <a:pt x="442" y="1"/>
                    </a:cubicBezTo>
                    <a:close/>
                  </a:path>
                </a:pathLst>
              </a:custGeom>
              <a:solidFill>
                <a:srgbClr val="DD54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286;p64"/>
              <p:cNvSpPr/>
              <p:nvPr/>
            </p:nvSpPr>
            <p:spPr>
              <a:xfrm>
                <a:off x="8351954" y="3332778"/>
                <a:ext cx="1119" cy="979"/>
              </a:xfrm>
              <a:custGeom>
                <a:avLst/>
                <a:gdLst/>
                <a:ahLst/>
                <a:cxnLst/>
                <a:rect l="l" t="t" r="r" b="b"/>
                <a:pathLst>
                  <a:path w="8" h="7" extrusionOk="0">
                    <a:moveTo>
                      <a:pt x="7" y="1"/>
                    </a:moveTo>
                    <a:cubicBezTo>
                      <a:pt x="1" y="7"/>
                      <a:pt x="1" y="7"/>
                      <a:pt x="7" y="7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287;p64"/>
              <p:cNvSpPr/>
              <p:nvPr/>
            </p:nvSpPr>
            <p:spPr>
              <a:xfrm>
                <a:off x="8333496" y="3304116"/>
                <a:ext cx="140" cy="1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8F3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288;p64"/>
              <p:cNvSpPr/>
              <p:nvPr/>
            </p:nvSpPr>
            <p:spPr>
              <a:xfrm>
                <a:off x="7412431" y="3871639"/>
                <a:ext cx="699842" cy="481786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3459" extrusionOk="0">
                    <a:moveTo>
                      <a:pt x="3665" y="1"/>
                    </a:moveTo>
                    <a:cubicBezTo>
                      <a:pt x="3623" y="1"/>
                      <a:pt x="3580" y="2"/>
                      <a:pt x="3536" y="3"/>
                    </a:cubicBezTo>
                    <a:lnTo>
                      <a:pt x="3282" y="541"/>
                    </a:lnTo>
                    <a:lnTo>
                      <a:pt x="2575" y="2039"/>
                    </a:lnTo>
                    <a:lnTo>
                      <a:pt x="895" y="2534"/>
                    </a:lnTo>
                    <a:lnTo>
                      <a:pt x="1" y="2800"/>
                    </a:lnTo>
                    <a:lnTo>
                      <a:pt x="267" y="3459"/>
                    </a:lnTo>
                    <a:lnTo>
                      <a:pt x="1052" y="3386"/>
                    </a:lnTo>
                    <a:lnTo>
                      <a:pt x="3179" y="3199"/>
                    </a:lnTo>
                    <a:cubicBezTo>
                      <a:pt x="3687" y="2456"/>
                      <a:pt x="4200" y="1719"/>
                      <a:pt x="4714" y="976"/>
                    </a:cubicBezTo>
                    <a:cubicBezTo>
                      <a:pt x="4726" y="951"/>
                      <a:pt x="4738" y="927"/>
                      <a:pt x="4756" y="897"/>
                    </a:cubicBezTo>
                    <a:cubicBezTo>
                      <a:pt x="4862" y="662"/>
                      <a:pt x="5041" y="1"/>
                      <a:pt x="3665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89;p64"/>
              <p:cNvSpPr/>
              <p:nvPr/>
            </p:nvSpPr>
            <p:spPr>
              <a:xfrm>
                <a:off x="7532310" y="3945313"/>
                <a:ext cx="542774" cy="398047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2847" extrusionOk="0">
                    <a:moveTo>
                      <a:pt x="2399" y="1"/>
                    </a:moveTo>
                    <a:lnTo>
                      <a:pt x="2054" y="732"/>
                    </a:lnTo>
                    <a:lnTo>
                      <a:pt x="2018" y="804"/>
                    </a:lnTo>
                    <a:lnTo>
                      <a:pt x="1867" y="1118"/>
                    </a:lnTo>
                    <a:lnTo>
                      <a:pt x="1837" y="1185"/>
                    </a:lnTo>
                    <a:lnTo>
                      <a:pt x="1686" y="1499"/>
                    </a:lnTo>
                    <a:lnTo>
                      <a:pt x="1662" y="1505"/>
                    </a:lnTo>
                    <a:lnTo>
                      <a:pt x="1589" y="1529"/>
                    </a:lnTo>
                    <a:lnTo>
                      <a:pt x="1009" y="1698"/>
                    </a:lnTo>
                    <a:lnTo>
                      <a:pt x="937" y="1723"/>
                    </a:lnTo>
                    <a:lnTo>
                      <a:pt x="465" y="1862"/>
                    </a:lnTo>
                    <a:lnTo>
                      <a:pt x="393" y="1880"/>
                    </a:lnTo>
                    <a:lnTo>
                      <a:pt x="0" y="1994"/>
                    </a:lnTo>
                    <a:lnTo>
                      <a:pt x="157" y="2846"/>
                    </a:lnTo>
                    <a:lnTo>
                      <a:pt x="562" y="2810"/>
                    </a:lnTo>
                    <a:lnTo>
                      <a:pt x="635" y="2804"/>
                    </a:lnTo>
                    <a:lnTo>
                      <a:pt x="1269" y="2750"/>
                    </a:lnTo>
                    <a:lnTo>
                      <a:pt x="1342" y="2744"/>
                    </a:lnTo>
                    <a:lnTo>
                      <a:pt x="2151" y="2671"/>
                    </a:lnTo>
                    <a:lnTo>
                      <a:pt x="2224" y="2665"/>
                    </a:lnTo>
                    <a:lnTo>
                      <a:pt x="2284" y="2659"/>
                    </a:lnTo>
                    <a:lnTo>
                      <a:pt x="2780" y="1934"/>
                    </a:lnTo>
                    <a:lnTo>
                      <a:pt x="2828" y="1868"/>
                    </a:lnTo>
                    <a:lnTo>
                      <a:pt x="3196" y="1336"/>
                    </a:lnTo>
                    <a:lnTo>
                      <a:pt x="3239" y="1275"/>
                    </a:lnTo>
                    <a:lnTo>
                      <a:pt x="3819" y="436"/>
                    </a:lnTo>
                    <a:cubicBezTo>
                      <a:pt x="3831" y="411"/>
                      <a:pt x="3843" y="387"/>
                      <a:pt x="3861" y="357"/>
                    </a:cubicBezTo>
                    <a:lnTo>
                      <a:pt x="239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90;p64"/>
              <p:cNvSpPr/>
              <p:nvPr/>
            </p:nvSpPr>
            <p:spPr>
              <a:xfrm>
                <a:off x="7805356" y="3772495"/>
                <a:ext cx="355872" cy="325069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2325" extrusionOk="0">
                    <a:moveTo>
                      <a:pt x="1442" y="0"/>
                    </a:moveTo>
                    <a:cubicBezTo>
                      <a:pt x="1270" y="0"/>
                      <a:pt x="1106" y="72"/>
                      <a:pt x="973" y="264"/>
                    </a:cubicBezTo>
                    <a:cubicBezTo>
                      <a:pt x="448" y="1037"/>
                      <a:pt x="1" y="1768"/>
                      <a:pt x="1" y="1768"/>
                    </a:cubicBezTo>
                    <a:lnTo>
                      <a:pt x="1874" y="2324"/>
                    </a:lnTo>
                    <a:lnTo>
                      <a:pt x="2544" y="650"/>
                    </a:lnTo>
                    <a:cubicBezTo>
                      <a:pt x="2544" y="650"/>
                      <a:pt x="1959" y="0"/>
                      <a:pt x="14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91;p64"/>
              <p:cNvSpPr/>
              <p:nvPr/>
            </p:nvSpPr>
            <p:spPr>
              <a:xfrm>
                <a:off x="8134097" y="4447100"/>
                <a:ext cx="420055" cy="475650"/>
              </a:xfrm>
              <a:custGeom>
                <a:avLst/>
                <a:gdLst/>
                <a:ahLst/>
                <a:cxnLst/>
                <a:rect l="l" t="t" r="r" b="b"/>
                <a:pathLst>
                  <a:path w="3004" h="3402" extrusionOk="0">
                    <a:moveTo>
                      <a:pt x="1722" y="1"/>
                    </a:moveTo>
                    <a:cubicBezTo>
                      <a:pt x="1722" y="1"/>
                      <a:pt x="1553" y="67"/>
                      <a:pt x="1329" y="152"/>
                    </a:cubicBezTo>
                    <a:cubicBezTo>
                      <a:pt x="1094" y="242"/>
                      <a:pt x="792" y="357"/>
                      <a:pt x="568" y="448"/>
                    </a:cubicBezTo>
                    <a:lnTo>
                      <a:pt x="514" y="466"/>
                    </a:lnTo>
                    <a:cubicBezTo>
                      <a:pt x="453" y="490"/>
                      <a:pt x="0" y="496"/>
                      <a:pt x="0" y="496"/>
                    </a:cubicBezTo>
                    <a:lnTo>
                      <a:pt x="115" y="732"/>
                    </a:lnTo>
                    <a:lnTo>
                      <a:pt x="435" y="744"/>
                    </a:lnTo>
                    <a:cubicBezTo>
                      <a:pt x="858" y="1149"/>
                      <a:pt x="780" y="1735"/>
                      <a:pt x="780" y="1735"/>
                    </a:cubicBezTo>
                    <a:lnTo>
                      <a:pt x="230" y="1717"/>
                    </a:lnTo>
                    <a:lnTo>
                      <a:pt x="381" y="2442"/>
                    </a:lnTo>
                    <a:lnTo>
                      <a:pt x="949" y="2399"/>
                    </a:lnTo>
                    <a:lnTo>
                      <a:pt x="1710" y="2744"/>
                    </a:lnTo>
                    <a:lnTo>
                      <a:pt x="1825" y="2865"/>
                    </a:lnTo>
                    <a:lnTo>
                      <a:pt x="2230" y="3281"/>
                    </a:lnTo>
                    <a:cubicBezTo>
                      <a:pt x="2298" y="3358"/>
                      <a:pt x="2396" y="3402"/>
                      <a:pt x="2497" y="3402"/>
                    </a:cubicBezTo>
                    <a:cubicBezTo>
                      <a:pt x="2539" y="3402"/>
                      <a:pt x="2581" y="3394"/>
                      <a:pt x="2622" y="3378"/>
                    </a:cubicBezTo>
                    <a:lnTo>
                      <a:pt x="2653" y="3366"/>
                    </a:lnTo>
                    <a:lnTo>
                      <a:pt x="2822" y="3300"/>
                    </a:lnTo>
                    <a:cubicBezTo>
                      <a:pt x="2943" y="3257"/>
                      <a:pt x="3003" y="3118"/>
                      <a:pt x="2955" y="2998"/>
                    </a:cubicBezTo>
                    <a:lnTo>
                      <a:pt x="17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92;p64"/>
              <p:cNvSpPr/>
              <p:nvPr/>
            </p:nvSpPr>
            <p:spPr>
              <a:xfrm>
                <a:off x="8212682" y="4468212"/>
                <a:ext cx="148781" cy="11339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11" extrusionOk="0">
                    <a:moveTo>
                      <a:pt x="761" y="1"/>
                    </a:moveTo>
                    <a:cubicBezTo>
                      <a:pt x="526" y="91"/>
                      <a:pt x="230" y="206"/>
                      <a:pt x="0" y="297"/>
                    </a:cubicBezTo>
                    <a:cubicBezTo>
                      <a:pt x="12" y="321"/>
                      <a:pt x="18" y="351"/>
                      <a:pt x="30" y="375"/>
                    </a:cubicBezTo>
                    <a:cubicBezTo>
                      <a:pt x="141" y="650"/>
                      <a:pt x="417" y="811"/>
                      <a:pt x="718" y="811"/>
                    </a:cubicBezTo>
                    <a:cubicBezTo>
                      <a:pt x="828" y="811"/>
                      <a:pt x="941" y="789"/>
                      <a:pt x="1051" y="744"/>
                    </a:cubicBezTo>
                    <a:lnTo>
                      <a:pt x="1063" y="738"/>
                    </a:lnTo>
                    <a:lnTo>
                      <a:pt x="76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93;p64"/>
              <p:cNvSpPr/>
              <p:nvPr/>
            </p:nvSpPr>
            <p:spPr>
              <a:xfrm>
                <a:off x="8389148" y="4756369"/>
                <a:ext cx="115082" cy="166519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191" extrusionOk="0">
                    <a:moveTo>
                      <a:pt x="351" y="0"/>
                    </a:moveTo>
                    <a:cubicBezTo>
                      <a:pt x="194" y="193"/>
                      <a:pt x="73" y="417"/>
                      <a:pt x="1" y="659"/>
                    </a:cubicBezTo>
                    <a:lnTo>
                      <a:pt x="400" y="1069"/>
                    </a:lnTo>
                    <a:cubicBezTo>
                      <a:pt x="467" y="1149"/>
                      <a:pt x="563" y="1191"/>
                      <a:pt x="662" y="1191"/>
                    </a:cubicBezTo>
                    <a:cubicBezTo>
                      <a:pt x="706" y="1191"/>
                      <a:pt x="750" y="1183"/>
                      <a:pt x="792" y="1166"/>
                    </a:cubicBezTo>
                    <a:lnTo>
                      <a:pt x="823" y="1154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94;p64"/>
              <p:cNvSpPr/>
              <p:nvPr/>
            </p:nvSpPr>
            <p:spPr>
              <a:xfrm>
                <a:off x="8242186" y="4683666"/>
                <a:ext cx="241769" cy="155614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113" extrusionOk="0">
                    <a:moveTo>
                      <a:pt x="25" y="0"/>
                    </a:moveTo>
                    <a:lnTo>
                      <a:pt x="0" y="73"/>
                    </a:lnTo>
                    <a:cubicBezTo>
                      <a:pt x="617" y="321"/>
                      <a:pt x="1185" y="671"/>
                      <a:pt x="1680" y="1112"/>
                    </a:cubicBezTo>
                    <a:lnTo>
                      <a:pt x="1729" y="1058"/>
                    </a:lnTo>
                    <a:cubicBezTo>
                      <a:pt x="1227" y="611"/>
                      <a:pt x="653" y="254"/>
                      <a:pt x="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95;p64"/>
              <p:cNvSpPr/>
              <p:nvPr/>
            </p:nvSpPr>
            <p:spPr>
              <a:xfrm>
                <a:off x="8317415" y="4773707"/>
                <a:ext cx="30064" cy="6403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58" extrusionOk="0">
                    <a:moveTo>
                      <a:pt x="128" y="0"/>
                    </a:moveTo>
                    <a:cubicBezTo>
                      <a:pt x="104" y="0"/>
                      <a:pt x="81" y="11"/>
                      <a:pt x="67" y="33"/>
                    </a:cubicBezTo>
                    <a:cubicBezTo>
                      <a:pt x="24" y="94"/>
                      <a:pt x="0" y="166"/>
                      <a:pt x="0" y="239"/>
                    </a:cubicBezTo>
                    <a:cubicBezTo>
                      <a:pt x="6" y="305"/>
                      <a:pt x="24" y="365"/>
                      <a:pt x="55" y="420"/>
                    </a:cubicBezTo>
                    <a:cubicBezTo>
                      <a:pt x="70" y="446"/>
                      <a:pt x="93" y="458"/>
                      <a:pt x="116" y="458"/>
                    </a:cubicBezTo>
                    <a:cubicBezTo>
                      <a:pt x="166" y="458"/>
                      <a:pt x="215" y="405"/>
                      <a:pt x="182" y="347"/>
                    </a:cubicBezTo>
                    <a:cubicBezTo>
                      <a:pt x="163" y="311"/>
                      <a:pt x="151" y="275"/>
                      <a:pt x="151" y="239"/>
                    </a:cubicBezTo>
                    <a:cubicBezTo>
                      <a:pt x="151" y="196"/>
                      <a:pt x="163" y="154"/>
                      <a:pt x="188" y="124"/>
                    </a:cubicBezTo>
                    <a:cubicBezTo>
                      <a:pt x="206" y="100"/>
                      <a:pt x="212" y="69"/>
                      <a:pt x="200" y="45"/>
                    </a:cubicBezTo>
                    <a:cubicBezTo>
                      <a:pt x="194" y="33"/>
                      <a:pt x="188" y="21"/>
                      <a:pt x="175" y="15"/>
                    </a:cubicBezTo>
                    <a:cubicBezTo>
                      <a:pt x="161" y="5"/>
                      <a:pt x="145" y="0"/>
                      <a:pt x="1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96;p64"/>
              <p:cNvSpPr/>
              <p:nvPr/>
            </p:nvSpPr>
            <p:spPr>
              <a:xfrm>
                <a:off x="8342725" y="4782934"/>
                <a:ext cx="30204" cy="63756"/>
              </a:xfrm>
              <a:custGeom>
                <a:avLst/>
                <a:gdLst/>
                <a:ahLst/>
                <a:cxnLst/>
                <a:rect l="l" t="t" r="r" b="b"/>
                <a:pathLst>
                  <a:path w="216" h="456" extrusionOk="0">
                    <a:moveTo>
                      <a:pt x="127" y="1"/>
                    </a:moveTo>
                    <a:cubicBezTo>
                      <a:pt x="103" y="1"/>
                      <a:pt x="81" y="10"/>
                      <a:pt x="67" y="28"/>
                    </a:cubicBezTo>
                    <a:cubicBezTo>
                      <a:pt x="25" y="88"/>
                      <a:pt x="1" y="167"/>
                      <a:pt x="1" y="239"/>
                    </a:cubicBezTo>
                    <a:cubicBezTo>
                      <a:pt x="1" y="305"/>
                      <a:pt x="19" y="366"/>
                      <a:pt x="55" y="420"/>
                    </a:cubicBezTo>
                    <a:cubicBezTo>
                      <a:pt x="70" y="445"/>
                      <a:pt x="93" y="455"/>
                      <a:pt x="115" y="455"/>
                    </a:cubicBezTo>
                    <a:cubicBezTo>
                      <a:pt x="165" y="455"/>
                      <a:pt x="215" y="404"/>
                      <a:pt x="182" y="342"/>
                    </a:cubicBezTo>
                    <a:cubicBezTo>
                      <a:pt x="164" y="312"/>
                      <a:pt x="152" y="275"/>
                      <a:pt x="152" y="239"/>
                    </a:cubicBezTo>
                    <a:cubicBezTo>
                      <a:pt x="152" y="197"/>
                      <a:pt x="164" y="154"/>
                      <a:pt x="188" y="118"/>
                    </a:cubicBezTo>
                    <a:cubicBezTo>
                      <a:pt x="206" y="100"/>
                      <a:pt x="212" y="70"/>
                      <a:pt x="200" y="46"/>
                    </a:cubicBezTo>
                    <a:cubicBezTo>
                      <a:pt x="194" y="34"/>
                      <a:pt x="188" y="21"/>
                      <a:pt x="176" y="15"/>
                    </a:cubicBezTo>
                    <a:cubicBezTo>
                      <a:pt x="161" y="5"/>
                      <a:pt x="143" y="1"/>
                      <a:pt x="12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97;p64"/>
              <p:cNvSpPr/>
              <p:nvPr/>
            </p:nvSpPr>
            <p:spPr>
              <a:xfrm>
                <a:off x="8370551" y="4798174"/>
                <a:ext cx="2894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59" extrusionOk="0">
                    <a:moveTo>
                      <a:pt x="128" y="1"/>
                    </a:moveTo>
                    <a:cubicBezTo>
                      <a:pt x="105" y="1"/>
                      <a:pt x="82" y="12"/>
                      <a:pt x="67" y="33"/>
                    </a:cubicBezTo>
                    <a:cubicBezTo>
                      <a:pt x="25" y="94"/>
                      <a:pt x="1" y="166"/>
                      <a:pt x="1" y="239"/>
                    </a:cubicBezTo>
                    <a:cubicBezTo>
                      <a:pt x="1" y="305"/>
                      <a:pt x="19" y="366"/>
                      <a:pt x="49" y="420"/>
                    </a:cubicBezTo>
                    <a:cubicBezTo>
                      <a:pt x="66" y="445"/>
                      <a:pt x="94" y="459"/>
                      <a:pt x="120" y="459"/>
                    </a:cubicBezTo>
                    <a:cubicBezTo>
                      <a:pt x="132" y="459"/>
                      <a:pt x="143" y="456"/>
                      <a:pt x="152" y="450"/>
                    </a:cubicBezTo>
                    <a:cubicBezTo>
                      <a:pt x="188" y="426"/>
                      <a:pt x="200" y="378"/>
                      <a:pt x="182" y="348"/>
                    </a:cubicBezTo>
                    <a:cubicBezTo>
                      <a:pt x="164" y="311"/>
                      <a:pt x="152" y="275"/>
                      <a:pt x="152" y="239"/>
                    </a:cubicBezTo>
                    <a:cubicBezTo>
                      <a:pt x="152" y="196"/>
                      <a:pt x="164" y="154"/>
                      <a:pt x="188" y="118"/>
                    </a:cubicBezTo>
                    <a:cubicBezTo>
                      <a:pt x="206" y="100"/>
                      <a:pt x="206" y="70"/>
                      <a:pt x="200" y="45"/>
                    </a:cubicBezTo>
                    <a:cubicBezTo>
                      <a:pt x="194" y="33"/>
                      <a:pt x="182" y="21"/>
                      <a:pt x="170" y="15"/>
                    </a:cubicBezTo>
                    <a:cubicBezTo>
                      <a:pt x="158" y="6"/>
                      <a:pt x="143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298;p64"/>
              <p:cNvSpPr/>
              <p:nvPr/>
            </p:nvSpPr>
            <p:spPr>
              <a:xfrm>
                <a:off x="8319087" y="4447098"/>
                <a:ext cx="238881" cy="471595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3373" extrusionOk="0">
                    <a:moveTo>
                      <a:pt x="393" y="1"/>
                    </a:moveTo>
                    <a:lnTo>
                      <a:pt x="0" y="152"/>
                    </a:lnTo>
                    <a:lnTo>
                      <a:pt x="1324" y="3372"/>
                    </a:lnTo>
                    <a:lnTo>
                      <a:pt x="1493" y="3306"/>
                    </a:lnTo>
                    <a:cubicBezTo>
                      <a:pt x="1614" y="3257"/>
                      <a:pt x="1674" y="3124"/>
                      <a:pt x="1632" y="3004"/>
                    </a:cubicBezTo>
                    <a:lnTo>
                      <a:pt x="39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299;p64"/>
              <p:cNvSpPr/>
              <p:nvPr/>
            </p:nvSpPr>
            <p:spPr>
              <a:xfrm>
                <a:off x="7825631" y="3863374"/>
                <a:ext cx="58450" cy="16400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173" extrusionOk="0">
                    <a:moveTo>
                      <a:pt x="351" y="0"/>
                    </a:moveTo>
                    <a:cubicBezTo>
                      <a:pt x="164" y="363"/>
                      <a:pt x="43" y="756"/>
                      <a:pt x="1" y="1161"/>
                    </a:cubicBezTo>
                    <a:lnTo>
                      <a:pt x="73" y="1173"/>
                    </a:lnTo>
                    <a:cubicBezTo>
                      <a:pt x="115" y="774"/>
                      <a:pt x="230" y="387"/>
                      <a:pt x="418" y="31"/>
                    </a:cubicBezTo>
                    <a:lnTo>
                      <a:pt x="35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300;p64"/>
              <p:cNvSpPr/>
              <p:nvPr/>
            </p:nvSpPr>
            <p:spPr>
              <a:xfrm>
                <a:off x="7735300" y="3656449"/>
                <a:ext cx="52437" cy="398752"/>
              </a:xfrm>
              <a:custGeom>
                <a:avLst/>
                <a:gdLst/>
                <a:ahLst/>
                <a:cxnLst/>
                <a:rect l="l" t="t" r="r" b="b"/>
                <a:pathLst>
                  <a:path w="375" h="2852" extrusionOk="0">
                    <a:moveTo>
                      <a:pt x="187" y="0"/>
                    </a:moveTo>
                    <a:lnTo>
                      <a:pt x="133" y="54"/>
                    </a:lnTo>
                    <a:lnTo>
                      <a:pt x="151" y="73"/>
                    </a:lnTo>
                    <a:cubicBezTo>
                      <a:pt x="254" y="151"/>
                      <a:pt x="296" y="302"/>
                      <a:pt x="272" y="508"/>
                    </a:cubicBezTo>
                    <a:cubicBezTo>
                      <a:pt x="236" y="822"/>
                      <a:pt x="187" y="1251"/>
                      <a:pt x="139" y="1680"/>
                    </a:cubicBezTo>
                    <a:cubicBezTo>
                      <a:pt x="91" y="2109"/>
                      <a:pt x="36" y="2538"/>
                      <a:pt x="0" y="2846"/>
                    </a:cubicBezTo>
                    <a:lnTo>
                      <a:pt x="79" y="2852"/>
                    </a:lnTo>
                    <a:cubicBezTo>
                      <a:pt x="115" y="2544"/>
                      <a:pt x="163" y="2115"/>
                      <a:pt x="212" y="1686"/>
                    </a:cubicBezTo>
                    <a:cubicBezTo>
                      <a:pt x="260" y="1257"/>
                      <a:pt x="308" y="828"/>
                      <a:pt x="345" y="520"/>
                    </a:cubicBezTo>
                    <a:cubicBezTo>
                      <a:pt x="375" y="272"/>
                      <a:pt x="320" y="97"/>
                      <a:pt x="1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301;p64"/>
              <p:cNvSpPr/>
              <p:nvPr/>
            </p:nvSpPr>
            <p:spPr>
              <a:xfrm>
                <a:off x="7589038" y="4205500"/>
                <a:ext cx="34818" cy="132824"/>
              </a:xfrm>
              <a:custGeom>
                <a:avLst/>
                <a:gdLst/>
                <a:ahLst/>
                <a:cxnLst/>
                <a:rect l="l" t="t" r="r" b="b"/>
                <a:pathLst>
                  <a:path w="249" h="950" extrusionOk="0">
                    <a:moveTo>
                      <a:pt x="79" y="1"/>
                    </a:moveTo>
                    <a:lnTo>
                      <a:pt x="1" y="19"/>
                    </a:lnTo>
                    <a:cubicBezTo>
                      <a:pt x="91" y="321"/>
                      <a:pt x="152" y="635"/>
                      <a:pt x="176" y="949"/>
                    </a:cubicBezTo>
                    <a:lnTo>
                      <a:pt x="249" y="943"/>
                    </a:lnTo>
                    <a:cubicBezTo>
                      <a:pt x="224" y="623"/>
                      <a:pt x="170" y="309"/>
                      <a:pt x="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302;p64"/>
              <p:cNvSpPr/>
              <p:nvPr/>
            </p:nvSpPr>
            <p:spPr>
              <a:xfrm>
                <a:off x="7664266" y="4182710"/>
                <a:ext cx="58450" cy="148763"/>
              </a:xfrm>
              <a:custGeom>
                <a:avLst/>
                <a:gdLst/>
                <a:ahLst/>
                <a:cxnLst/>
                <a:rect l="l" t="t" r="r" b="b"/>
                <a:pathLst>
                  <a:path w="418" h="1064" extrusionOk="0">
                    <a:moveTo>
                      <a:pt x="79" y="0"/>
                    </a:moveTo>
                    <a:lnTo>
                      <a:pt x="1" y="25"/>
                    </a:lnTo>
                    <a:cubicBezTo>
                      <a:pt x="152" y="351"/>
                      <a:pt x="266" y="695"/>
                      <a:pt x="339" y="1052"/>
                    </a:cubicBezTo>
                    <a:lnTo>
                      <a:pt x="339" y="1064"/>
                    </a:lnTo>
                    <a:lnTo>
                      <a:pt x="418" y="1046"/>
                    </a:lnTo>
                    <a:cubicBezTo>
                      <a:pt x="345" y="683"/>
                      <a:pt x="230" y="333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303;p64"/>
              <p:cNvSpPr/>
              <p:nvPr/>
            </p:nvSpPr>
            <p:spPr>
              <a:xfrm>
                <a:off x="7756415" y="4155726"/>
                <a:ext cx="89632" cy="163164"/>
              </a:xfrm>
              <a:custGeom>
                <a:avLst/>
                <a:gdLst/>
                <a:ahLst/>
                <a:cxnLst/>
                <a:rect l="l" t="t" r="r" b="b"/>
                <a:pathLst>
                  <a:path w="641" h="1167" extrusionOk="0">
                    <a:moveTo>
                      <a:pt x="79" y="0"/>
                    </a:moveTo>
                    <a:lnTo>
                      <a:pt x="0" y="24"/>
                    </a:lnTo>
                    <a:cubicBezTo>
                      <a:pt x="248" y="375"/>
                      <a:pt x="441" y="755"/>
                      <a:pt x="568" y="1166"/>
                    </a:cubicBezTo>
                    <a:lnTo>
                      <a:pt x="641" y="1160"/>
                    </a:lnTo>
                    <a:cubicBezTo>
                      <a:pt x="514" y="743"/>
                      <a:pt x="326" y="357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304;p64"/>
              <p:cNvSpPr/>
              <p:nvPr/>
            </p:nvSpPr>
            <p:spPr>
              <a:xfrm>
                <a:off x="7790114" y="4101618"/>
                <a:ext cx="140391" cy="114229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17" extrusionOk="0">
                    <a:moveTo>
                      <a:pt x="31" y="0"/>
                    </a:moveTo>
                    <a:lnTo>
                      <a:pt x="1" y="67"/>
                    </a:lnTo>
                    <a:lnTo>
                      <a:pt x="7" y="67"/>
                    </a:lnTo>
                    <a:cubicBezTo>
                      <a:pt x="382" y="230"/>
                      <a:pt x="708" y="490"/>
                      <a:pt x="956" y="816"/>
                    </a:cubicBezTo>
                    <a:lnTo>
                      <a:pt x="1004" y="750"/>
                    </a:lnTo>
                    <a:cubicBezTo>
                      <a:pt x="750" y="423"/>
                      <a:pt x="418" y="163"/>
                      <a:pt x="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305;p64"/>
              <p:cNvSpPr/>
              <p:nvPr/>
            </p:nvSpPr>
            <p:spPr>
              <a:xfrm>
                <a:off x="7816402" y="4047510"/>
                <a:ext cx="171574" cy="84588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605" extrusionOk="0">
                    <a:moveTo>
                      <a:pt x="30" y="1"/>
                    </a:moveTo>
                    <a:lnTo>
                      <a:pt x="0" y="73"/>
                    </a:lnTo>
                    <a:cubicBezTo>
                      <a:pt x="411" y="200"/>
                      <a:pt x="810" y="381"/>
                      <a:pt x="1184" y="605"/>
                    </a:cubicBezTo>
                    <a:lnTo>
                      <a:pt x="1227" y="544"/>
                    </a:lnTo>
                    <a:cubicBezTo>
                      <a:pt x="852" y="315"/>
                      <a:pt x="447" y="134"/>
                      <a:pt x="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306;p64"/>
              <p:cNvSpPr/>
              <p:nvPr/>
            </p:nvSpPr>
            <p:spPr>
              <a:xfrm>
                <a:off x="7370203" y="3718107"/>
                <a:ext cx="105014" cy="12261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77" extrusionOk="0">
                    <a:moveTo>
                      <a:pt x="690" y="0"/>
                    </a:moveTo>
                    <a:cubicBezTo>
                      <a:pt x="502" y="302"/>
                      <a:pt x="267" y="580"/>
                      <a:pt x="1" y="822"/>
                    </a:cubicBezTo>
                    <a:cubicBezTo>
                      <a:pt x="19" y="840"/>
                      <a:pt x="37" y="858"/>
                      <a:pt x="55" y="876"/>
                    </a:cubicBezTo>
                    <a:cubicBezTo>
                      <a:pt x="327" y="629"/>
                      <a:pt x="557" y="351"/>
                      <a:pt x="750" y="42"/>
                    </a:cubicBezTo>
                    <a:lnTo>
                      <a:pt x="69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307;p64"/>
              <p:cNvSpPr/>
              <p:nvPr/>
            </p:nvSpPr>
            <p:spPr>
              <a:xfrm>
                <a:off x="7436203" y="3767881"/>
                <a:ext cx="106552" cy="121779"/>
              </a:xfrm>
              <a:custGeom>
                <a:avLst/>
                <a:gdLst/>
                <a:ahLst/>
                <a:cxnLst/>
                <a:rect l="l" t="t" r="r" b="b"/>
                <a:pathLst>
                  <a:path w="762" h="871" extrusionOk="0">
                    <a:moveTo>
                      <a:pt x="701" y="1"/>
                    </a:moveTo>
                    <a:cubicBezTo>
                      <a:pt x="538" y="327"/>
                      <a:pt x="296" y="611"/>
                      <a:pt x="0" y="828"/>
                    </a:cubicBezTo>
                    <a:lnTo>
                      <a:pt x="73" y="871"/>
                    </a:lnTo>
                    <a:cubicBezTo>
                      <a:pt x="363" y="647"/>
                      <a:pt x="598" y="369"/>
                      <a:pt x="762" y="43"/>
                    </a:cubicBezTo>
                    <a:lnTo>
                      <a:pt x="7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308;p64"/>
              <p:cNvSpPr/>
              <p:nvPr/>
            </p:nvSpPr>
            <p:spPr>
              <a:xfrm>
                <a:off x="7529050" y="3780604"/>
                <a:ext cx="65302" cy="145407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040" extrusionOk="0">
                    <a:moveTo>
                      <a:pt x="394" y="0"/>
                    </a:moveTo>
                    <a:lnTo>
                      <a:pt x="381" y="37"/>
                    </a:lnTo>
                    <a:cubicBezTo>
                      <a:pt x="285" y="375"/>
                      <a:pt x="158" y="701"/>
                      <a:pt x="1" y="1021"/>
                    </a:cubicBezTo>
                    <a:cubicBezTo>
                      <a:pt x="31" y="1027"/>
                      <a:pt x="55" y="1033"/>
                      <a:pt x="79" y="1040"/>
                    </a:cubicBezTo>
                    <a:cubicBezTo>
                      <a:pt x="236" y="713"/>
                      <a:pt x="369" y="375"/>
                      <a:pt x="466" y="24"/>
                    </a:cubicBezTo>
                    <a:lnTo>
                      <a:pt x="466" y="1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309;p64"/>
              <p:cNvSpPr/>
              <p:nvPr/>
            </p:nvSpPr>
            <p:spPr>
              <a:xfrm>
                <a:off x="7612809" y="3785637"/>
                <a:ext cx="17759" cy="149602"/>
              </a:xfrm>
              <a:custGeom>
                <a:avLst/>
                <a:gdLst/>
                <a:ahLst/>
                <a:cxnLst/>
                <a:rect l="l" t="t" r="r" b="b"/>
                <a:pathLst>
                  <a:path w="127" h="1070" extrusionOk="0">
                    <a:moveTo>
                      <a:pt x="109" y="1"/>
                    </a:moveTo>
                    <a:lnTo>
                      <a:pt x="30" y="7"/>
                    </a:lnTo>
                    <a:cubicBezTo>
                      <a:pt x="54" y="363"/>
                      <a:pt x="42" y="720"/>
                      <a:pt x="0" y="1070"/>
                    </a:cubicBezTo>
                    <a:lnTo>
                      <a:pt x="73" y="1070"/>
                    </a:lnTo>
                    <a:cubicBezTo>
                      <a:pt x="121" y="720"/>
                      <a:pt x="127" y="357"/>
                      <a:pt x="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310;p64"/>
              <p:cNvSpPr/>
              <p:nvPr/>
            </p:nvSpPr>
            <p:spPr>
              <a:xfrm>
                <a:off x="7797805" y="3626808"/>
                <a:ext cx="279804" cy="101645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2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8" y="387"/>
                      <a:pt x="435" y="708"/>
                      <a:pt x="979" y="726"/>
                    </a:cubicBezTo>
                    <a:cubicBezTo>
                      <a:pt x="994" y="726"/>
                      <a:pt x="1010" y="726"/>
                      <a:pt x="1025" y="726"/>
                    </a:cubicBezTo>
                    <a:cubicBezTo>
                      <a:pt x="1542" y="726"/>
                      <a:pt x="1965" y="430"/>
                      <a:pt x="2000" y="49"/>
                    </a:cubicBezTo>
                    <a:cubicBezTo>
                      <a:pt x="1475" y="49"/>
                      <a:pt x="943" y="37"/>
                      <a:pt x="405" y="1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07" name="Google Shape;2311;p64"/>
              <p:cNvGrpSpPr/>
              <p:nvPr/>
            </p:nvGrpSpPr>
            <p:grpSpPr>
              <a:xfrm rot="-10631054" flipH="1">
                <a:off x="7087670" y="3477693"/>
                <a:ext cx="248604" cy="229798"/>
                <a:chOff x="7235965" y="4223676"/>
                <a:chExt cx="287356" cy="265649"/>
              </a:xfrm>
            </p:grpSpPr>
            <p:sp>
              <p:nvSpPr>
                <p:cNvPr id="112" name="Google Shape;2312;p64"/>
                <p:cNvSpPr/>
                <p:nvPr/>
              </p:nvSpPr>
              <p:spPr>
                <a:xfrm>
                  <a:off x="7235965" y="4223676"/>
                  <a:ext cx="287356" cy="265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900" extrusionOk="0">
                      <a:moveTo>
                        <a:pt x="432" y="1"/>
                      </a:moveTo>
                      <a:cubicBezTo>
                        <a:pt x="370" y="1"/>
                        <a:pt x="324" y="70"/>
                        <a:pt x="357" y="130"/>
                      </a:cubicBezTo>
                      <a:cubicBezTo>
                        <a:pt x="453" y="287"/>
                        <a:pt x="616" y="396"/>
                        <a:pt x="804" y="426"/>
                      </a:cubicBezTo>
                      <a:cubicBezTo>
                        <a:pt x="598" y="583"/>
                        <a:pt x="369" y="704"/>
                        <a:pt x="127" y="795"/>
                      </a:cubicBezTo>
                      <a:cubicBezTo>
                        <a:pt x="79" y="813"/>
                        <a:pt x="24" y="831"/>
                        <a:pt x="12" y="892"/>
                      </a:cubicBezTo>
                      <a:cubicBezTo>
                        <a:pt x="0" y="958"/>
                        <a:pt x="42" y="1025"/>
                        <a:pt x="109" y="1049"/>
                      </a:cubicBezTo>
                      <a:cubicBezTo>
                        <a:pt x="173" y="1075"/>
                        <a:pt x="238" y="1086"/>
                        <a:pt x="303" y="1086"/>
                      </a:cubicBezTo>
                      <a:cubicBezTo>
                        <a:pt x="445" y="1086"/>
                        <a:pt x="586" y="1031"/>
                        <a:pt x="717" y="952"/>
                      </a:cubicBezTo>
                      <a:lnTo>
                        <a:pt x="717" y="952"/>
                      </a:lnTo>
                      <a:cubicBezTo>
                        <a:pt x="589" y="1050"/>
                        <a:pt x="456" y="1157"/>
                        <a:pt x="345" y="1230"/>
                      </a:cubicBezTo>
                      <a:cubicBezTo>
                        <a:pt x="314" y="1248"/>
                        <a:pt x="284" y="1278"/>
                        <a:pt x="272" y="1315"/>
                      </a:cubicBezTo>
                      <a:cubicBezTo>
                        <a:pt x="260" y="1369"/>
                        <a:pt x="290" y="1429"/>
                        <a:pt x="345" y="1448"/>
                      </a:cubicBezTo>
                      <a:cubicBezTo>
                        <a:pt x="372" y="1457"/>
                        <a:pt x="400" y="1461"/>
                        <a:pt x="430" y="1461"/>
                      </a:cubicBezTo>
                      <a:cubicBezTo>
                        <a:pt x="459" y="1461"/>
                        <a:pt x="490" y="1457"/>
                        <a:pt x="520" y="1448"/>
                      </a:cubicBezTo>
                      <a:cubicBezTo>
                        <a:pt x="691" y="1413"/>
                        <a:pt x="854" y="1351"/>
                        <a:pt x="1005" y="1262"/>
                      </a:cubicBezTo>
                      <a:lnTo>
                        <a:pt x="1005" y="1262"/>
                      </a:lnTo>
                      <a:cubicBezTo>
                        <a:pt x="880" y="1368"/>
                        <a:pt x="755" y="1490"/>
                        <a:pt x="677" y="1574"/>
                      </a:cubicBezTo>
                      <a:cubicBezTo>
                        <a:pt x="592" y="1665"/>
                        <a:pt x="526" y="1822"/>
                        <a:pt x="641" y="1883"/>
                      </a:cubicBezTo>
                      <a:cubicBezTo>
                        <a:pt x="661" y="1894"/>
                        <a:pt x="685" y="1900"/>
                        <a:pt x="710" y="1900"/>
                      </a:cubicBezTo>
                      <a:cubicBezTo>
                        <a:pt x="737" y="1900"/>
                        <a:pt x="766" y="1892"/>
                        <a:pt x="792" y="1877"/>
                      </a:cubicBezTo>
                      <a:cubicBezTo>
                        <a:pt x="1221" y="1629"/>
                        <a:pt x="1613" y="1327"/>
                        <a:pt x="1964" y="976"/>
                      </a:cubicBezTo>
                      <a:cubicBezTo>
                        <a:pt x="2000" y="946"/>
                        <a:pt x="2012" y="855"/>
                        <a:pt x="2048" y="825"/>
                      </a:cubicBezTo>
                      <a:cubicBezTo>
                        <a:pt x="2055" y="614"/>
                        <a:pt x="1988" y="402"/>
                        <a:pt x="1861" y="227"/>
                      </a:cubicBezTo>
                      <a:cubicBezTo>
                        <a:pt x="1765" y="107"/>
                        <a:pt x="1594" y="24"/>
                        <a:pt x="1439" y="24"/>
                      </a:cubicBezTo>
                      <a:cubicBezTo>
                        <a:pt x="1361" y="24"/>
                        <a:pt x="1286" y="45"/>
                        <a:pt x="1227" y="94"/>
                      </a:cubicBezTo>
                      <a:cubicBezTo>
                        <a:pt x="967" y="88"/>
                        <a:pt x="707" y="58"/>
                        <a:pt x="453" y="3"/>
                      </a:cubicBezTo>
                      <a:cubicBezTo>
                        <a:pt x="446" y="2"/>
                        <a:pt x="439" y="1"/>
                        <a:pt x="43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2313;p64"/>
                <p:cNvSpPr/>
                <p:nvPr/>
              </p:nvSpPr>
              <p:spPr>
                <a:xfrm>
                  <a:off x="7306859" y="4333011"/>
                  <a:ext cx="65302" cy="4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" h="322" extrusionOk="0">
                      <a:moveTo>
                        <a:pt x="423" y="0"/>
                      </a:moveTo>
                      <a:cubicBezTo>
                        <a:pt x="417" y="0"/>
                        <a:pt x="411" y="2"/>
                        <a:pt x="406" y="7"/>
                      </a:cubicBezTo>
                      <a:cubicBezTo>
                        <a:pt x="285" y="104"/>
                        <a:pt x="158" y="188"/>
                        <a:pt x="19" y="261"/>
                      </a:cubicBezTo>
                      <a:cubicBezTo>
                        <a:pt x="7" y="267"/>
                        <a:pt x="1" y="285"/>
                        <a:pt x="7" y="303"/>
                      </a:cubicBezTo>
                      <a:cubicBezTo>
                        <a:pt x="13" y="309"/>
                        <a:pt x="19" y="315"/>
                        <a:pt x="31" y="321"/>
                      </a:cubicBezTo>
                      <a:cubicBezTo>
                        <a:pt x="37" y="321"/>
                        <a:pt x="43" y="315"/>
                        <a:pt x="49" y="315"/>
                      </a:cubicBezTo>
                      <a:cubicBezTo>
                        <a:pt x="188" y="243"/>
                        <a:pt x="321" y="152"/>
                        <a:pt x="442" y="55"/>
                      </a:cubicBezTo>
                      <a:cubicBezTo>
                        <a:pt x="466" y="36"/>
                        <a:pt x="447" y="0"/>
                        <a:pt x="423" y="0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2314;p64"/>
                <p:cNvSpPr/>
                <p:nvPr/>
              </p:nvSpPr>
              <p:spPr>
                <a:xfrm>
                  <a:off x="7355940" y="4374256"/>
                  <a:ext cx="59988" cy="43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11" extrusionOk="0">
                      <a:moveTo>
                        <a:pt x="388" y="1"/>
                      </a:moveTo>
                      <a:cubicBezTo>
                        <a:pt x="382" y="1"/>
                        <a:pt x="375" y="3"/>
                        <a:pt x="369" y="8"/>
                      </a:cubicBezTo>
                      <a:cubicBezTo>
                        <a:pt x="260" y="93"/>
                        <a:pt x="139" y="177"/>
                        <a:pt x="18" y="256"/>
                      </a:cubicBezTo>
                      <a:cubicBezTo>
                        <a:pt x="6" y="262"/>
                        <a:pt x="0" y="280"/>
                        <a:pt x="6" y="298"/>
                      </a:cubicBezTo>
                      <a:cubicBezTo>
                        <a:pt x="12" y="304"/>
                        <a:pt x="24" y="310"/>
                        <a:pt x="30" y="310"/>
                      </a:cubicBezTo>
                      <a:cubicBezTo>
                        <a:pt x="36" y="310"/>
                        <a:pt x="42" y="310"/>
                        <a:pt x="49" y="304"/>
                      </a:cubicBezTo>
                      <a:cubicBezTo>
                        <a:pt x="175" y="226"/>
                        <a:pt x="290" y="141"/>
                        <a:pt x="405" y="50"/>
                      </a:cubicBezTo>
                      <a:cubicBezTo>
                        <a:pt x="429" y="31"/>
                        <a:pt x="411" y="1"/>
                        <a:pt x="388" y="1"/>
                      </a:cubicBezTo>
                      <a:close/>
                    </a:path>
                  </a:pathLst>
                </a:custGeom>
                <a:solidFill>
                  <a:srgbClr val="DD541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2315;p64"/>
              <p:cNvGrpSpPr/>
              <p:nvPr/>
            </p:nvGrpSpPr>
            <p:grpSpPr>
              <a:xfrm rot="-2332742">
                <a:off x="7226289" y="4100357"/>
                <a:ext cx="207853" cy="297032"/>
                <a:chOff x="7133007" y="3404551"/>
                <a:chExt cx="207845" cy="297021"/>
              </a:xfrm>
            </p:grpSpPr>
            <p:sp>
              <p:nvSpPr>
                <p:cNvPr id="109" name="Google Shape;2316;p64"/>
                <p:cNvSpPr/>
                <p:nvPr/>
              </p:nvSpPr>
              <p:spPr>
                <a:xfrm flipH="1">
                  <a:off x="7133007" y="3404551"/>
                  <a:ext cx="207845" cy="297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" h="2135" extrusionOk="0">
                      <a:moveTo>
                        <a:pt x="902" y="1"/>
                      </a:moveTo>
                      <a:cubicBezTo>
                        <a:pt x="861" y="1"/>
                        <a:pt x="805" y="33"/>
                        <a:pt x="684" y="171"/>
                      </a:cubicBezTo>
                      <a:cubicBezTo>
                        <a:pt x="593" y="273"/>
                        <a:pt x="508" y="388"/>
                        <a:pt x="436" y="509"/>
                      </a:cubicBezTo>
                      <a:cubicBezTo>
                        <a:pt x="279" y="787"/>
                        <a:pt x="152" y="1083"/>
                        <a:pt x="55" y="1385"/>
                      </a:cubicBezTo>
                      <a:cubicBezTo>
                        <a:pt x="13" y="1500"/>
                        <a:pt x="1" y="1627"/>
                        <a:pt x="19" y="1748"/>
                      </a:cubicBezTo>
                      <a:cubicBezTo>
                        <a:pt x="43" y="1874"/>
                        <a:pt x="122" y="1989"/>
                        <a:pt x="237" y="2062"/>
                      </a:cubicBezTo>
                      <a:cubicBezTo>
                        <a:pt x="318" y="2112"/>
                        <a:pt x="411" y="2134"/>
                        <a:pt x="507" y="2134"/>
                      </a:cubicBezTo>
                      <a:cubicBezTo>
                        <a:pt x="640" y="2134"/>
                        <a:pt x="777" y="2092"/>
                        <a:pt x="889" y="2026"/>
                      </a:cubicBezTo>
                      <a:cubicBezTo>
                        <a:pt x="1088" y="1905"/>
                        <a:pt x="1276" y="1705"/>
                        <a:pt x="1445" y="1548"/>
                      </a:cubicBezTo>
                      <a:cubicBezTo>
                        <a:pt x="1481" y="1512"/>
                        <a:pt x="1493" y="1452"/>
                        <a:pt x="1475" y="1403"/>
                      </a:cubicBezTo>
                      <a:cubicBezTo>
                        <a:pt x="1451" y="1361"/>
                        <a:pt x="1445" y="1264"/>
                        <a:pt x="1397" y="1264"/>
                      </a:cubicBezTo>
                      <a:cubicBezTo>
                        <a:pt x="1421" y="1198"/>
                        <a:pt x="1415" y="1125"/>
                        <a:pt x="1372" y="1071"/>
                      </a:cubicBezTo>
                      <a:cubicBezTo>
                        <a:pt x="1338" y="1013"/>
                        <a:pt x="1264" y="950"/>
                        <a:pt x="1200" y="950"/>
                      </a:cubicBezTo>
                      <a:cubicBezTo>
                        <a:pt x="1197" y="950"/>
                        <a:pt x="1194" y="950"/>
                        <a:pt x="1191" y="950"/>
                      </a:cubicBezTo>
                      <a:cubicBezTo>
                        <a:pt x="1233" y="835"/>
                        <a:pt x="1179" y="708"/>
                        <a:pt x="1070" y="648"/>
                      </a:cubicBezTo>
                      <a:cubicBezTo>
                        <a:pt x="1047" y="636"/>
                        <a:pt x="1021" y="630"/>
                        <a:pt x="993" y="630"/>
                      </a:cubicBezTo>
                      <a:cubicBezTo>
                        <a:pt x="895" y="630"/>
                        <a:pt x="779" y="696"/>
                        <a:pt x="732" y="781"/>
                      </a:cubicBezTo>
                      <a:cubicBezTo>
                        <a:pt x="762" y="690"/>
                        <a:pt x="798" y="606"/>
                        <a:pt x="847" y="527"/>
                      </a:cubicBezTo>
                      <a:cubicBezTo>
                        <a:pt x="956" y="346"/>
                        <a:pt x="1052" y="297"/>
                        <a:pt x="1046" y="189"/>
                      </a:cubicBezTo>
                      <a:cubicBezTo>
                        <a:pt x="1046" y="104"/>
                        <a:pt x="992" y="32"/>
                        <a:pt x="913" y="1"/>
                      </a:cubicBezTo>
                      <a:cubicBezTo>
                        <a:pt x="910" y="1"/>
                        <a:pt x="906" y="1"/>
                        <a:pt x="902" y="1"/>
                      </a:cubicBezTo>
                      <a:close/>
                    </a:path>
                  </a:pathLst>
                </a:custGeom>
                <a:solidFill>
                  <a:srgbClr val="FF998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2317;p64"/>
                <p:cNvSpPr/>
                <p:nvPr/>
              </p:nvSpPr>
              <p:spPr>
                <a:xfrm flipH="1">
                  <a:off x="7172732" y="3522725"/>
                  <a:ext cx="59822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" h="261" extrusionOk="0">
                      <a:moveTo>
                        <a:pt x="413" y="0"/>
                      </a:moveTo>
                      <a:cubicBezTo>
                        <a:pt x="250" y="0"/>
                        <a:pt x="94" y="84"/>
                        <a:pt x="1" y="218"/>
                      </a:cubicBezTo>
                      <a:lnTo>
                        <a:pt x="67" y="260"/>
                      </a:lnTo>
                      <a:cubicBezTo>
                        <a:pt x="143" y="144"/>
                        <a:pt x="273" y="79"/>
                        <a:pt x="412" y="79"/>
                      </a:cubicBezTo>
                      <a:cubicBezTo>
                        <a:pt x="418" y="79"/>
                        <a:pt x="424" y="79"/>
                        <a:pt x="430" y="79"/>
                      </a:cubicBezTo>
                      <a:lnTo>
                        <a:pt x="430" y="0"/>
                      </a:lnTo>
                      <a:cubicBezTo>
                        <a:pt x="424" y="0"/>
                        <a:pt x="419" y="0"/>
                        <a:pt x="413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2318;p64"/>
                <p:cNvSpPr/>
                <p:nvPr/>
              </p:nvSpPr>
              <p:spPr>
                <a:xfrm flipH="1">
                  <a:off x="7145085" y="3570233"/>
                  <a:ext cx="58987" cy="36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" h="261" extrusionOk="0">
                      <a:moveTo>
                        <a:pt x="405" y="0"/>
                      </a:moveTo>
                      <a:cubicBezTo>
                        <a:pt x="242" y="0"/>
                        <a:pt x="88" y="78"/>
                        <a:pt x="0" y="218"/>
                      </a:cubicBezTo>
                      <a:lnTo>
                        <a:pt x="61" y="260"/>
                      </a:lnTo>
                      <a:cubicBezTo>
                        <a:pt x="142" y="144"/>
                        <a:pt x="268" y="73"/>
                        <a:pt x="406" y="73"/>
                      </a:cubicBezTo>
                      <a:cubicBezTo>
                        <a:pt x="412" y="73"/>
                        <a:pt x="418" y="73"/>
                        <a:pt x="423" y="73"/>
                      </a:cubicBezTo>
                      <a:lnTo>
                        <a:pt x="423" y="0"/>
                      </a:lnTo>
                      <a:cubicBezTo>
                        <a:pt x="417" y="0"/>
                        <a:pt x="411" y="0"/>
                        <a:pt x="405" y="0"/>
                      </a:cubicBezTo>
                      <a:close/>
                    </a:path>
                  </a:pathLst>
                </a:custGeom>
                <a:solidFill>
                  <a:srgbClr val="DF4F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20" name="Google Shape;2319;p64"/>
          <p:cNvGrpSpPr/>
          <p:nvPr/>
        </p:nvGrpSpPr>
        <p:grpSpPr>
          <a:xfrm>
            <a:off x="4593022" y="4458229"/>
            <a:ext cx="1032449" cy="500918"/>
            <a:chOff x="5876548" y="4473995"/>
            <a:chExt cx="1032449" cy="500918"/>
          </a:xfrm>
        </p:grpSpPr>
        <p:sp>
          <p:nvSpPr>
            <p:cNvPr id="121" name="Google Shape;2320;p64"/>
            <p:cNvSpPr/>
            <p:nvPr/>
          </p:nvSpPr>
          <p:spPr>
            <a:xfrm>
              <a:off x="5876548" y="4743713"/>
              <a:ext cx="1032449" cy="231201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2321;p64"/>
            <p:cNvGrpSpPr/>
            <p:nvPr/>
          </p:nvGrpSpPr>
          <p:grpSpPr>
            <a:xfrm rot="455270">
              <a:off x="6024373" y="4513533"/>
              <a:ext cx="622902" cy="382066"/>
              <a:chOff x="6531293" y="3913681"/>
              <a:chExt cx="623118" cy="490537"/>
            </a:xfrm>
          </p:grpSpPr>
          <p:sp>
            <p:nvSpPr>
              <p:cNvPr id="123" name="Google Shape;2322;p64"/>
              <p:cNvSpPr/>
              <p:nvPr/>
            </p:nvSpPr>
            <p:spPr>
              <a:xfrm flipH="1">
                <a:off x="6531293" y="3913681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323;p64"/>
              <p:cNvSpPr/>
              <p:nvPr/>
            </p:nvSpPr>
            <p:spPr>
              <a:xfrm flipH="1">
                <a:off x="6624513" y="3986161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324;p64"/>
              <p:cNvSpPr/>
              <p:nvPr/>
            </p:nvSpPr>
            <p:spPr>
              <a:xfrm flipH="1">
                <a:off x="6608654" y="4106358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325;p64"/>
              <p:cNvSpPr/>
              <p:nvPr/>
            </p:nvSpPr>
            <p:spPr>
              <a:xfrm flipH="1">
                <a:off x="6683360" y="4217651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2326;p64"/>
              <p:cNvSpPr/>
              <p:nvPr/>
            </p:nvSpPr>
            <p:spPr>
              <a:xfrm flipH="1">
                <a:off x="6805922" y="4269403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61247" y="161365"/>
            <a:ext cx="6311153" cy="425823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Fun Action-Verbs Song for Kids- What Can You Do-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10077" y="280146"/>
            <a:ext cx="5360895" cy="402067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61" b="96933" l="4320" r="45356">
                        <a14:foregroundMark x1="21382" y1="31902" x2="20950" y2="39877"/>
                      </a14:backgroundRemoval>
                    </a14:imgEffect>
                  </a14:imgLayer>
                </a14:imgProps>
              </a:ext>
            </a:extLst>
          </a:blip>
          <a:srcRect t="2189" r="56446"/>
          <a:stretch/>
        </p:blipFill>
        <p:spPr>
          <a:xfrm>
            <a:off x="-37850" y="2339788"/>
            <a:ext cx="1773118" cy="2803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42" b="100000" l="42549" r="95896"/>
                    </a14:imgEffect>
                  </a14:imgLayer>
                </a14:imgProps>
              </a:ext>
            </a:extLst>
          </a:blip>
          <a:srcRect l="41626" t="-547"/>
          <a:stretch/>
        </p:blipFill>
        <p:spPr>
          <a:xfrm flipH="1">
            <a:off x="7470218" y="2420471"/>
            <a:ext cx="2364697" cy="2723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2806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47"/>
          <p:cNvPicPr>
            <a:picLocks noChangeAspect="1"/>
          </p:cNvPicPr>
          <p:nvPr/>
        </p:nvPicPr>
        <p:blipFill rotWithShape="1">
          <a:blip r:embed="rId4"/>
          <a:srcRect l="-656" t="18740"/>
          <a:stretch/>
        </p:blipFill>
        <p:spPr>
          <a:xfrm>
            <a:off x="-76538" y="11832"/>
            <a:ext cx="9350183" cy="5007984"/>
          </a:xfrm>
          <a:prstGeom prst="rect">
            <a:avLst/>
          </a:prstGeom>
        </p:spPr>
      </p:pic>
      <p:pic>
        <p:nvPicPr>
          <p:cNvPr id="1026" name="Picture 2" descr="https://cdn4.vectorstock.com/i/thumb-large/47/23/little-african-school-girl-painting-cartoon-vector-3909472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42" r="55042">
                        <a14:backgroundMark x1="43697" y1="45600" x2="43697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50" r="46034"/>
          <a:stretch/>
        </p:blipFill>
        <p:spPr bwMode="auto">
          <a:xfrm>
            <a:off x="4402970" y="165072"/>
            <a:ext cx="3384816" cy="497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38" name="Google Shape;1338;p49"/>
          <p:cNvGrpSpPr/>
          <p:nvPr/>
        </p:nvGrpSpPr>
        <p:grpSpPr>
          <a:xfrm flipH="1">
            <a:off x="2405175" y="4541575"/>
            <a:ext cx="764886" cy="525737"/>
            <a:chOff x="7445675" y="4337363"/>
            <a:chExt cx="764886" cy="525737"/>
          </a:xfrm>
        </p:grpSpPr>
        <p:sp>
          <p:nvSpPr>
            <p:cNvPr id="1339" name="Google Shape;1339;p49"/>
            <p:cNvSpPr/>
            <p:nvPr/>
          </p:nvSpPr>
          <p:spPr>
            <a:xfrm>
              <a:off x="7445675" y="4684850"/>
              <a:ext cx="764886" cy="178250"/>
            </a:xfrm>
            <a:custGeom>
              <a:avLst/>
              <a:gdLst/>
              <a:ahLst/>
              <a:cxnLst/>
              <a:rect l="l" t="t" r="r" b="b"/>
              <a:pathLst>
                <a:path w="12569" h="1662" extrusionOk="0">
                  <a:moveTo>
                    <a:pt x="6285" y="0"/>
                  </a:moveTo>
                  <a:cubicBezTo>
                    <a:pt x="2816" y="0"/>
                    <a:pt x="1" y="369"/>
                    <a:pt x="1" y="834"/>
                  </a:cubicBezTo>
                  <a:cubicBezTo>
                    <a:pt x="1" y="1293"/>
                    <a:pt x="2816" y="1662"/>
                    <a:pt x="6285" y="1662"/>
                  </a:cubicBezTo>
                  <a:cubicBezTo>
                    <a:pt x="9753" y="1662"/>
                    <a:pt x="12569" y="1293"/>
                    <a:pt x="12569" y="834"/>
                  </a:cubicBezTo>
                  <a:cubicBezTo>
                    <a:pt x="12569" y="369"/>
                    <a:pt x="9753" y="0"/>
                    <a:pt x="6285" y="0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0" name="Google Shape;1340;p49"/>
            <p:cNvGrpSpPr/>
            <p:nvPr/>
          </p:nvGrpSpPr>
          <p:grpSpPr>
            <a:xfrm>
              <a:off x="7627550" y="4337363"/>
              <a:ext cx="485880" cy="474899"/>
              <a:chOff x="7786525" y="4184963"/>
              <a:chExt cx="485880" cy="474899"/>
            </a:xfrm>
          </p:grpSpPr>
          <p:sp>
            <p:nvSpPr>
              <p:cNvPr id="1341" name="Google Shape;1341;p49"/>
              <p:cNvSpPr/>
              <p:nvPr/>
            </p:nvSpPr>
            <p:spPr>
              <a:xfrm>
                <a:off x="8146866" y="4651114"/>
                <a:ext cx="1424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46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9"/>
              <p:cNvSpPr/>
              <p:nvPr/>
            </p:nvSpPr>
            <p:spPr>
              <a:xfrm>
                <a:off x="7786525" y="4295863"/>
                <a:ext cx="374902" cy="363999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1789" extrusionOk="0">
                    <a:moveTo>
                      <a:pt x="55" y="0"/>
                    </a:moveTo>
                    <a:cubicBezTo>
                      <a:pt x="37" y="36"/>
                      <a:pt x="31" y="73"/>
                      <a:pt x="25" y="109"/>
                    </a:cubicBezTo>
                    <a:lnTo>
                      <a:pt x="25" y="115"/>
                    </a:lnTo>
                    <a:lnTo>
                      <a:pt x="1" y="1499"/>
                    </a:lnTo>
                    <a:cubicBezTo>
                      <a:pt x="1" y="1644"/>
                      <a:pt x="110" y="1770"/>
                      <a:pt x="255" y="1789"/>
                    </a:cubicBezTo>
                    <a:lnTo>
                      <a:pt x="303" y="1789"/>
                    </a:lnTo>
                    <a:lnTo>
                      <a:pt x="1662" y="1764"/>
                    </a:lnTo>
                    <a:cubicBezTo>
                      <a:pt x="1699" y="1764"/>
                      <a:pt x="1735" y="1758"/>
                      <a:pt x="1771" y="1740"/>
                    </a:cubicBezTo>
                    <a:lnTo>
                      <a:pt x="1777" y="1740"/>
                    </a:lnTo>
                    <a:lnTo>
                      <a:pt x="1801" y="42"/>
                    </a:lnTo>
                    <a:lnTo>
                      <a:pt x="1801" y="3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9"/>
              <p:cNvSpPr/>
              <p:nvPr/>
            </p:nvSpPr>
            <p:spPr>
              <a:xfrm>
                <a:off x="7797716" y="4184963"/>
                <a:ext cx="474690" cy="465132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86" extrusionOk="0">
                    <a:moveTo>
                      <a:pt x="646" y="1"/>
                    </a:moveTo>
                    <a:cubicBezTo>
                      <a:pt x="579" y="1"/>
                      <a:pt x="509" y="30"/>
                      <a:pt x="459" y="74"/>
                    </a:cubicBezTo>
                    <a:lnTo>
                      <a:pt x="61" y="473"/>
                    </a:lnTo>
                    <a:cubicBezTo>
                      <a:pt x="36" y="497"/>
                      <a:pt x="18" y="527"/>
                      <a:pt x="0" y="557"/>
                    </a:cubicBezTo>
                    <a:lnTo>
                      <a:pt x="1746" y="587"/>
                    </a:lnTo>
                    <a:lnTo>
                      <a:pt x="1740" y="587"/>
                    </a:lnTo>
                    <a:lnTo>
                      <a:pt x="1722" y="2285"/>
                    </a:lnTo>
                    <a:cubicBezTo>
                      <a:pt x="1746" y="2273"/>
                      <a:pt x="1777" y="2261"/>
                      <a:pt x="1795" y="2243"/>
                    </a:cubicBezTo>
                    <a:lnTo>
                      <a:pt x="1813" y="2231"/>
                    </a:lnTo>
                    <a:lnTo>
                      <a:pt x="1849" y="2189"/>
                    </a:lnTo>
                    <a:lnTo>
                      <a:pt x="2012" y="2044"/>
                    </a:lnTo>
                    <a:lnTo>
                      <a:pt x="2055" y="2007"/>
                    </a:lnTo>
                    <a:lnTo>
                      <a:pt x="2193" y="1880"/>
                    </a:lnTo>
                    <a:lnTo>
                      <a:pt x="2236" y="1844"/>
                    </a:lnTo>
                    <a:lnTo>
                      <a:pt x="2242" y="1838"/>
                    </a:lnTo>
                    <a:cubicBezTo>
                      <a:pt x="2302" y="1784"/>
                      <a:pt x="2332" y="1705"/>
                      <a:pt x="2332" y="1621"/>
                    </a:cubicBezTo>
                    <a:lnTo>
                      <a:pt x="2332" y="352"/>
                    </a:lnTo>
                    <a:cubicBezTo>
                      <a:pt x="2332" y="273"/>
                      <a:pt x="2308" y="201"/>
                      <a:pt x="2254" y="146"/>
                    </a:cubicBezTo>
                    <a:lnTo>
                      <a:pt x="2236" y="128"/>
                    </a:lnTo>
                    <a:lnTo>
                      <a:pt x="2212" y="110"/>
                    </a:lnTo>
                    <a:lnTo>
                      <a:pt x="2193" y="98"/>
                    </a:lnTo>
                    <a:cubicBezTo>
                      <a:pt x="2193" y="98"/>
                      <a:pt x="2187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51" y="80"/>
                      <a:pt x="2139" y="74"/>
                      <a:pt x="2121" y="68"/>
                    </a:cubicBezTo>
                    <a:lnTo>
                      <a:pt x="2061" y="68"/>
                    </a:lnTo>
                    <a:lnTo>
                      <a:pt x="665" y="1"/>
                    </a:lnTo>
                    <a:cubicBezTo>
                      <a:pt x="659" y="1"/>
                      <a:pt x="652" y="1"/>
                      <a:pt x="64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9"/>
              <p:cNvSpPr/>
              <p:nvPr/>
            </p:nvSpPr>
            <p:spPr>
              <a:xfrm>
                <a:off x="7830881" y="4340007"/>
                <a:ext cx="287907" cy="283027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391" extrusionOk="0">
                    <a:moveTo>
                      <a:pt x="0" y="1"/>
                    </a:moveTo>
                    <a:lnTo>
                      <a:pt x="0" y="1390"/>
                    </a:lnTo>
                    <a:lnTo>
                      <a:pt x="1414" y="1390"/>
                    </a:lnTo>
                    <a:lnTo>
                      <a:pt x="14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9"/>
              <p:cNvSpPr/>
              <p:nvPr/>
            </p:nvSpPr>
            <p:spPr>
              <a:xfrm>
                <a:off x="7797716" y="4184963"/>
                <a:ext cx="457395" cy="11964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588" extrusionOk="0">
                    <a:moveTo>
                      <a:pt x="645" y="1"/>
                    </a:moveTo>
                    <a:cubicBezTo>
                      <a:pt x="574" y="1"/>
                      <a:pt x="509" y="30"/>
                      <a:pt x="453" y="74"/>
                    </a:cubicBezTo>
                    <a:lnTo>
                      <a:pt x="55" y="473"/>
                    </a:lnTo>
                    <a:cubicBezTo>
                      <a:pt x="39" y="494"/>
                      <a:pt x="19" y="519"/>
                      <a:pt x="6" y="545"/>
                    </a:cubicBezTo>
                    <a:lnTo>
                      <a:pt x="6" y="545"/>
                    </a:lnTo>
                    <a:lnTo>
                      <a:pt x="0" y="545"/>
                    </a:lnTo>
                    <a:lnTo>
                      <a:pt x="0" y="557"/>
                    </a:lnTo>
                    <a:cubicBezTo>
                      <a:pt x="2" y="553"/>
                      <a:pt x="4" y="549"/>
                      <a:pt x="6" y="545"/>
                    </a:cubicBezTo>
                    <a:lnTo>
                      <a:pt x="6" y="545"/>
                    </a:lnTo>
                    <a:lnTo>
                      <a:pt x="1740" y="587"/>
                    </a:lnTo>
                    <a:lnTo>
                      <a:pt x="1758" y="587"/>
                    </a:lnTo>
                    <a:lnTo>
                      <a:pt x="2187" y="201"/>
                    </a:lnTo>
                    <a:lnTo>
                      <a:pt x="2230" y="164"/>
                    </a:lnTo>
                    <a:lnTo>
                      <a:pt x="2248" y="146"/>
                    </a:lnTo>
                    <a:lnTo>
                      <a:pt x="2230" y="128"/>
                    </a:lnTo>
                    <a:lnTo>
                      <a:pt x="2206" y="110"/>
                    </a:lnTo>
                    <a:lnTo>
                      <a:pt x="2193" y="98"/>
                    </a:lnTo>
                    <a:cubicBezTo>
                      <a:pt x="2187" y="98"/>
                      <a:pt x="2181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45" y="80"/>
                      <a:pt x="2133" y="74"/>
                      <a:pt x="2121" y="68"/>
                    </a:cubicBezTo>
                    <a:lnTo>
                      <a:pt x="2055" y="68"/>
                    </a:lnTo>
                    <a:lnTo>
                      <a:pt x="665" y="1"/>
                    </a:lnTo>
                    <a:cubicBezTo>
                      <a:pt x="658" y="1"/>
                      <a:pt x="651" y="1"/>
                      <a:pt x="6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9"/>
              <p:cNvSpPr/>
              <p:nvPr/>
            </p:nvSpPr>
            <p:spPr>
              <a:xfrm>
                <a:off x="7879917" y="4387823"/>
                <a:ext cx="181086" cy="18353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2" extrusionOk="0">
                    <a:moveTo>
                      <a:pt x="448" y="358"/>
                    </a:moveTo>
                    <a:lnTo>
                      <a:pt x="527" y="521"/>
                    </a:lnTo>
                    <a:lnTo>
                      <a:pt x="364" y="521"/>
                    </a:lnTo>
                    <a:lnTo>
                      <a:pt x="448" y="358"/>
                    </a:lnTo>
                    <a:close/>
                    <a:moveTo>
                      <a:pt x="431" y="0"/>
                    </a:moveTo>
                    <a:cubicBezTo>
                      <a:pt x="394" y="0"/>
                      <a:pt x="362" y="29"/>
                      <a:pt x="345" y="62"/>
                    </a:cubicBezTo>
                    <a:lnTo>
                      <a:pt x="19" y="744"/>
                    </a:lnTo>
                    <a:cubicBezTo>
                      <a:pt x="7" y="763"/>
                      <a:pt x="1" y="781"/>
                      <a:pt x="1" y="805"/>
                    </a:cubicBezTo>
                    <a:cubicBezTo>
                      <a:pt x="1" y="829"/>
                      <a:pt x="25" y="853"/>
                      <a:pt x="67" y="877"/>
                    </a:cubicBezTo>
                    <a:cubicBezTo>
                      <a:pt x="92" y="889"/>
                      <a:pt x="116" y="896"/>
                      <a:pt x="140" y="902"/>
                    </a:cubicBezTo>
                    <a:cubicBezTo>
                      <a:pt x="152" y="902"/>
                      <a:pt x="164" y="896"/>
                      <a:pt x="176" y="889"/>
                    </a:cubicBezTo>
                    <a:cubicBezTo>
                      <a:pt x="182" y="883"/>
                      <a:pt x="188" y="877"/>
                      <a:pt x="194" y="865"/>
                    </a:cubicBezTo>
                    <a:lnTo>
                      <a:pt x="212" y="829"/>
                    </a:lnTo>
                    <a:lnTo>
                      <a:pt x="279" y="696"/>
                    </a:lnTo>
                    <a:lnTo>
                      <a:pt x="611" y="696"/>
                    </a:lnTo>
                    <a:lnTo>
                      <a:pt x="678" y="829"/>
                    </a:lnTo>
                    <a:cubicBezTo>
                      <a:pt x="684" y="847"/>
                      <a:pt x="690" y="859"/>
                      <a:pt x="696" y="865"/>
                    </a:cubicBezTo>
                    <a:cubicBezTo>
                      <a:pt x="702" y="871"/>
                      <a:pt x="708" y="883"/>
                      <a:pt x="714" y="883"/>
                    </a:cubicBezTo>
                    <a:cubicBezTo>
                      <a:pt x="726" y="896"/>
                      <a:pt x="738" y="896"/>
                      <a:pt x="750" y="896"/>
                    </a:cubicBezTo>
                    <a:cubicBezTo>
                      <a:pt x="774" y="896"/>
                      <a:pt x="799" y="889"/>
                      <a:pt x="823" y="877"/>
                    </a:cubicBezTo>
                    <a:cubicBezTo>
                      <a:pt x="865" y="859"/>
                      <a:pt x="889" y="829"/>
                      <a:pt x="889" y="805"/>
                    </a:cubicBezTo>
                    <a:cubicBezTo>
                      <a:pt x="889" y="781"/>
                      <a:pt x="883" y="757"/>
                      <a:pt x="871" y="738"/>
                    </a:cubicBezTo>
                    <a:lnTo>
                      <a:pt x="545" y="62"/>
                    </a:lnTo>
                    <a:cubicBezTo>
                      <a:pt x="533" y="44"/>
                      <a:pt x="521" y="25"/>
                      <a:pt x="503" y="13"/>
                    </a:cubicBezTo>
                    <a:cubicBezTo>
                      <a:pt x="484" y="7"/>
                      <a:pt x="466" y="1"/>
                      <a:pt x="442" y="1"/>
                    </a:cubicBezTo>
                    <a:cubicBezTo>
                      <a:pt x="438" y="1"/>
                      <a:pt x="435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9"/>
              <p:cNvSpPr/>
              <p:nvPr/>
            </p:nvSpPr>
            <p:spPr>
              <a:xfrm>
                <a:off x="7797716" y="4184963"/>
                <a:ext cx="457395" cy="11964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588" extrusionOk="0">
                    <a:moveTo>
                      <a:pt x="645" y="1"/>
                    </a:moveTo>
                    <a:cubicBezTo>
                      <a:pt x="574" y="1"/>
                      <a:pt x="509" y="30"/>
                      <a:pt x="453" y="74"/>
                    </a:cubicBezTo>
                    <a:lnTo>
                      <a:pt x="55" y="473"/>
                    </a:lnTo>
                    <a:cubicBezTo>
                      <a:pt x="39" y="494"/>
                      <a:pt x="19" y="519"/>
                      <a:pt x="6" y="545"/>
                    </a:cubicBezTo>
                    <a:lnTo>
                      <a:pt x="6" y="545"/>
                    </a:lnTo>
                    <a:lnTo>
                      <a:pt x="0" y="545"/>
                    </a:lnTo>
                    <a:lnTo>
                      <a:pt x="0" y="557"/>
                    </a:lnTo>
                    <a:cubicBezTo>
                      <a:pt x="2" y="553"/>
                      <a:pt x="4" y="549"/>
                      <a:pt x="6" y="545"/>
                    </a:cubicBezTo>
                    <a:lnTo>
                      <a:pt x="6" y="545"/>
                    </a:lnTo>
                    <a:lnTo>
                      <a:pt x="1740" y="587"/>
                    </a:lnTo>
                    <a:lnTo>
                      <a:pt x="1758" y="587"/>
                    </a:lnTo>
                    <a:lnTo>
                      <a:pt x="2187" y="201"/>
                    </a:lnTo>
                    <a:lnTo>
                      <a:pt x="2230" y="164"/>
                    </a:lnTo>
                    <a:lnTo>
                      <a:pt x="2248" y="146"/>
                    </a:lnTo>
                    <a:lnTo>
                      <a:pt x="2230" y="128"/>
                    </a:lnTo>
                    <a:lnTo>
                      <a:pt x="2206" y="110"/>
                    </a:lnTo>
                    <a:lnTo>
                      <a:pt x="2193" y="98"/>
                    </a:lnTo>
                    <a:cubicBezTo>
                      <a:pt x="2187" y="98"/>
                      <a:pt x="2181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45" y="80"/>
                      <a:pt x="2133" y="74"/>
                      <a:pt x="2121" y="68"/>
                    </a:cubicBezTo>
                    <a:lnTo>
                      <a:pt x="2055" y="68"/>
                    </a:lnTo>
                    <a:lnTo>
                      <a:pt x="665" y="1"/>
                    </a:lnTo>
                    <a:cubicBezTo>
                      <a:pt x="658" y="1"/>
                      <a:pt x="651" y="1"/>
                      <a:pt x="645" y="1"/>
                    </a:cubicBezTo>
                    <a:close/>
                  </a:path>
                </a:pathLst>
              </a:custGeom>
              <a:solidFill>
                <a:srgbClr val="000000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0" name="Google Shape;1360;p49"/>
          <p:cNvSpPr txBox="1">
            <a:spLocks noGrp="1"/>
          </p:cNvSpPr>
          <p:nvPr>
            <p:ph type="title" idx="2"/>
          </p:nvPr>
        </p:nvSpPr>
        <p:spPr>
          <a:xfrm>
            <a:off x="2724571" y="1492107"/>
            <a:ext cx="3256500" cy="67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Presentation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361" name="Google Shape;1361;p49"/>
          <p:cNvSpPr txBox="1">
            <a:spLocks noGrp="1"/>
          </p:cNvSpPr>
          <p:nvPr>
            <p:ph type="title"/>
          </p:nvPr>
        </p:nvSpPr>
        <p:spPr>
          <a:xfrm flipH="1">
            <a:off x="3332202" y="275598"/>
            <a:ext cx="2131800" cy="121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02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63" name="Google Shape;1363;p49"/>
          <p:cNvGrpSpPr/>
          <p:nvPr/>
        </p:nvGrpSpPr>
        <p:grpSpPr>
          <a:xfrm rot="926021">
            <a:off x="6819014" y="661198"/>
            <a:ext cx="1003352" cy="820722"/>
            <a:chOff x="-3597152" y="-1699"/>
            <a:chExt cx="2528551" cy="2068303"/>
          </a:xfrm>
        </p:grpSpPr>
        <p:sp>
          <p:nvSpPr>
            <p:cNvPr id="1364" name="Google Shape;1364;p49"/>
            <p:cNvSpPr/>
            <p:nvPr/>
          </p:nvSpPr>
          <p:spPr>
            <a:xfrm>
              <a:off x="-3597152" y="-1699"/>
              <a:ext cx="2528551" cy="2067309"/>
            </a:xfrm>
            <a:custGeom>
              <a:avLst/>
              <a:gdLst/>
              <a:ahLst/>
              <a:cxnLst/>
              <a:rect l="l" t="t" r="r" b="b"/>
              <a:pathLst>
                <a:path w="10092" h="8251" extrusionOk="0">
                  <a:moveTo>
                    <a:pt x="2840" y="0"/>
                  </a:moveTo>
                  <a:cubicBezTo>
                    <a:pt x="2810" y="0"/>
                    <a:pt x="2792" y="3"/>
                    <a:pt x="2792" y="3"/>
                  </a:cubicBezTo>
                  <a:cubicBezTo>
                    <a:pt x="1946" y="136"/>
                    <a:pt x="2115" y="1532"/>
                    <a:pt x="2115" y="1532"/>
                  </a:cubicBezTo>
                  <a:cubicBezTo>
                    <a:pt x="2121" y="1665"/>
                    <a:pt x="2145" y="1798"/>
                    <a:pt x="2182" y="1931"/>
                  </a:cubicBezTo>
                  <a:cubicBezTo>
                    <a:pt x="2073" y="1918"/>
                    <a:pt x="1965" y="1912"/>
                    <a:pt x="1857" y="1912"/>
                  </a:cubicBezTo>
                  <a:cubicBezTo>
                    <a:pt x="1706" y="1912"/>
                    <a:pt x="1556" y="1924"/>
                    <a:pt x="1408" y="1949"/>
                  </a:cubicBezTo>
                  <a:cubicBezTo>
                    <a:pt x="593" y="2057"/>
                    <a:pt x="363" y="2456"/>
                    <a:pt x="303" y="2728"/>
                  </a:cubicBezTo>
                  <a:cubicBezTo>
                    <a:pt x="262" y="2712"/>
                    <a:pt x="217" y="2704"/>
                    <a:pt x="171" y="2704"/>
                  </a:cubicBezTo>
                  <a:cubicBezTo>
                    <a:pt x="148" y="2704"/>
                    <a:pt x="125" y="2706"/>
                    <a:pt x="103" y="2710"/>
                  </a:cubicBezTo>
                  <a:cubicBezTo>
                    <a:pt x="103" y="2710"/>
                    <a:pt x="0" y="3048"/>
                    <a:pt x="158" y="3284"/>
                  </a:cubicBezTo>
                  <a:cubicBezTo>
                    <a:pt x="230" y="3266"/>
                    <a:pt x="297" y="3230"/>
                    <a:pt x="351" y="3175"/>
                  </a:cubicBezTo>
                  <a:cubicBezTo>
                    <a:pt x="613" y="3683"/>
                    <a:pt x="1490" y="3707"/>
                    <a:pt x="1658" y="3707"/>
                  </a:cubicBezTo>
                  <a:cubicBezTo>
                    <a:pt x="1676" y="3707"/>
                    <a:pt x="1686" y="3707"/>
                    <a:pt x="1686" y="3707"/>
                  </a:cubicBezTo>
                  <a:cubicBezTo>
                    <a:pt x="1958" y="3701"/>
                    <a:pt x="2236" y="3653"/>
                    <a:pt x="2496" y="3556"/>
                  </a:cubicBezTo>
                  <a:cubicBezTo>
                    <a:pt x="2502" y="3773"/>
                    <a:pt x="2532" y="3985"/>
                    <a:pt x="2581" y="4196"/>
                  </a:cubicBezTo>
                  <a:cubicBezTo>
                    <a:pt x="2659" y="4498"/>
                    <a:pt x="2792" y="4788"/>
                    <a:pt x="2967" y="5048"/>
                  </a:cubicBezTo>
                  <a:cubicBezTo>
                    <a:pt x="2532" y="5556"/>
                    <a:pt x="2315" y="6378"/>
                    <a:pt x="2315" y="6378"/>
                  </a:cubicBezTo>
                  <a:cubicBezTo>
                    <a:pt x="1861" y="7852"/>
                    <a:pt x="2671" y="8063"/>
                    <a:pt x="2713" y="8069"/>
                  </a:cubicBezTo>
                  <a:cubicBezTo>
                    <a:pt x="2750" y="8076"/>
                    <a:pt x="2786" y="8080"/>
                    <a:pt x="2821" y="8080"/>
                  </a:cubicBezTo>
                  <a:cubicBezTo>
                    <a:pt x="3535" y="8080"/>
                    <a:pt x="4073" y="6752"/>
                    <a:pt x="4073" y="6752"/>
                  </a:cubicBezTo>
                  <a:cubicBezTo>
                    <a:pt x="4194" y="6444"/>
                    <a:pt x="4278" y="6124"/>
                    <a:pt x="4327" y="5798"/>
                  </a:cubicBezTo>
                  <a:lnTo>
                    <a:pt x="4713" y="5798"/>
                  </a:lnTo>
                  <a:cubicBezTo>
                    <a:pt x="5007" y="5798"/>
                    <a:pt x="5304" y="5811"/>
                    <a:pt x="5643" y="5811"/>
                  </a:cubicBezTo>
                  <a:cubicBezTo>
                    <a:pt x="5812" y="5811"/>
                    <a:pt x="5992" y="5808"/>
                    <a:pt x="6188" y="5798"/>
                  </a:cubicBezTo>
                  <a:lnTo>
                    <a:pt x="6188" y="5798"/>
                  </a:lnTo>
                  <a:cubicBezTo>
                    <a:pt x="6139" y="6154"/>
                    <a:pt x="6133" y="6523"/>
                    <a:pt x="6164" y="6885"/>
                  </a:cubicBezTo>
                  <a:cubicBezTo>
                    <a:pt x="6245" y="8130"/>
                    <a:pt x="6732" y="8251"/>
                    <a:pt x="6903" y="8251"/>
                  </a:cubicBezTo>
                  <a:cubicBezTo>
                    <a:pt x="6935" y="8251"/>
                    <a:pt x="6956" y="8247"/>
                    <a:pt x="6961" y="8245"/>
                  </a:cubicBezTo>
                  <a:cubicBezTo>
                    <a:pt x="7173" y="8196"/>
                    <a:pt x="7306" y="7991"/>
                    <a:pt x="7402" y="7737"/>
                  </a:cubicBezTo>
                  <a:cubicBezTo>
                    <a:pt x="7657" y="8011"/>
                    <a:pt x="7900" y="8078"/>
                    <a:pt x="8077" y="8078"/>
                  </a:cubicBezTo>
                  <a:cubicBezTo>
                    <a:pt x="8236" y="8078"/>
                    <a:pt x="8343" y="8024"/>
                    <a:pt x="8357" y="8015"/>
                  </a:cubicBezTo>
                  <a:cubicBezTo>
                    <a:pt x="9028" y="7622"/>
                    <a:pt x="8508" y="6130"/>
                    <a:pt x="8508" y="6130"/>
                  </a:cubicBezTo>
                  <a:cubicBezTo>
                    <a:pt x="8278" y="5508"/>
                    <a:pt x="8037" y="5145"/>
                    <a:pt x="7813" y="4934"/>
                  </a:cubicBezTo>
                  <a:cubicBezTo>
                    <a:pt x="7880" y="4903"/>
                    <a:pt x="7934" y="4855"/>
                    <a:pt x="7982" y="4807"/>
                  </a:cubicBezTo>
                  <a:cubicBezTo>
                    <a:pt x="8127" y="4656"/>
                    <a:pt x="8224" y="4456"/>
                    <a:pt x="8339" y="4287"/>
                  </a:cubicBezTo>
                  <a:cubicBezTo>
                    <a:pt x="8478" y="4069"/>
                    <a:pt x="8623" y="3852"/>
                    <a:pt x="8750" y="3628"/>
                  </a:cubicBezTo>
                  <a:cubicBezTo>
                    <a:pt x="8840" y="3477"/>
                    <a:pt x="8889" y="3308"/>
                    <a:pt x="8889" y="3133"/>
                  </a:cubicBezTo>
                  <a:cubicBezTo>
                    <a:pt x="8895" y="2988"/>
                    <a:pt x="8828" y="2855"/>
                    <a:pt x="8713" y="2770"/>
                  </a:cubicBezTo>
                  <a:lnTo>
                    <a:pt x="9016" y="2275"/>
                  </a:lnTo>
                  <a:lnTo>
                    <a:pt x="8997" y="2263"/>
                  </a:lnTo>
                  <a:lnTo>
                    <a:pt x="8997" y="2263"/>
                  </a:lnTo>
                  <a:cubicBezTo>
                    <a:pt x="9072" y="2291"/>
                    <a:pt x="9149" y="2305"/>
                    <a:pt x="9227" y="2305"/>
                  </a:cubicBezTo>
                  <a:cubicBezTo>
                    <a:pt x="9478" y="2305"/>
                    <a:pt x="9732" y="2162"/>
                    <a:pt x="9880" y="1912"/>
                  </a:cubicBezTo>
                  <a:cubicBezTo>
                    <a:pt x="10091" y="1556"/>
                    <a:pt x="9994" y="1115"/>
                    <a:pt x="9668" y="921"/>
                  </a:cubicBezTo>
                  <a:cubicBezTo>
                    <a:pt x="9570" y="865"/>
                    <a:pt x="9462" y="838"/>
                    <a:pt x="9353" y="838"/>
                  </a:cubicBezTo>
                  <a:cubicBezTo>
                    <a:pt x="9100" y="838"/>
                    <a:pt x="8845" y="982"/>
                    <a:pt x="8701" y="1236"/>
                  </a:cubicBezTo>
                  <a:cubicBezTo>
                    <a:pt x="8508" y="1568"/>
                    <a:pt x="8574" y="1967"/>
                    <a:pt x="8834" y="2178"/>
                  </a:cubicBezTo>
                  <a:lnTo>
                    <a:pt x="8786" y="2148"/>
                  </a:lnTo>
                  <a:cubicBezTo>
                    <a:pt x="8786" y="2148"/>
                    <a:pt x="8514" y="2601"/>
                    <a:pt x="8490" y="2650"/>
                  </a:cubicBezTo>
                  <a:cubicBezTo>
                    <a:pt x="8466" y="2637"/>
                    <a:pt x="8435" y="2625"/>
                    <a:pt x="8405" y="2619"/>
                  </a:cubicBezTo>
                  <a:cubicBezTo>
                    <a:pt x="8355" y="2606"/>
                    <a:pt x="8306" y="2600"/>
                    <a:pt x="8259" y="2600"/>
                  </a:cubicBezTo>
                  <a:cubicBezTo>
                    <a:pt x="7859" y="2600"/>
                    <a:pt x="7574" y="3048"/>
                    <a:pt x="7390" y="3356"/>
                  </a:cubicBezTo>
                  <a:cubicBezTo>
                    <a:pt x="7257" y="3592"/>
                    <a:pt x="6925" y="4039"/>
                    <a:pt x="6864" y="4414"/>
                  </a:cubicBezTo>
                  <a:cubicBezTo>
                    <a:pt x="6689" y="4359"/>
                    <a:pt x="6381" y="4323"/>
                    <a:pt x="5729" y="4293"/>
                  </a:cubicBezTo>
                  <a:cubicBezTo>
                    <a:pt x="5245" y="4270"/>
                    <a:pt x="5133" y="4261"/>
                    <a:pt x="5012" y="4261"/>
                  </a:cubicBezTo>
                  <a:cubicBezTo>
                    <a:pt x="4912" y="4261"/>
                    <a:pt x="4807" y="4267"/>
                    <a:pt x="4490" y="4275"/>
                  </a:cubicBezTo>
                  <a:lnTo>
                    <a:pt x="4387" y="4275"/>
                  </a:lnTo>
                  <a:cubicBezTo>
                    <a:pt x="4345" y="4009"/>
                    <a:pt x="4278" y="3755"/>
                    <a:pt x="4176" y="3508"/>
                  </a:cubicBezTo>
                  <a:cubicBezTo>
                    <a:pt x="4013" y="3073"/>
                    <a:pt x="3813" y="2831"/>
                    <a:pt x="3620" y="2698"/>
                  </a:cubicBezTo>
                  <a:cubicBezTo>
                    <a:pt x="4000" y="2456"/>
                    <a:pt x="4266" y="1931"/>
                    <a:pt x="4266" y="1931"/>
                  </a:cubicBezTo>
                  <a:cubicBezTo>
                    <a:pt x="4943" y="541"/>
                    <a:pt x="4091" y="281"/>
                    <a:pt x="4091" y="281"/>
                  </a:cubicBezTo>
                  <a:cubicBezTo>
                    <a:pt x="4022" y="261"/>
                    <a:pt x="3951" y="250"/>
                    <a:pt x="3880" y="250"/>
                  </a:cubicBezTo>
                  <a:cubicBezTo>
                    <a:pt x="3721" y="250"/>
                    <a:pt x="3564" y="302"/>
                    <a:pt x="3439" y="402"/>
                  </a:cubicBezTo>
                  <a:cubicBezTo>
                    <a:pt x="3247" y="38"/>
                    <a:pt x="2954" y="0"/>
                    <a:pt x="28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9"/>
            <p:cNvSpPr/>
            <p:nvPr/>
          </p:nvSpPr>
          <p:spPr>
            <a:xfrm>
              <a:off x="-3109583" y="-196"/>
              <a:ext cx="421926" cy="647929"/>
            </a:xfrm>
            <a:custGeom>
              <a:avLst/>
              <a:gdLst/>
              <a:ahLst/>
              <a:cxnLst/>
              <a:rect l="l" t="t" r="r" b="b"/>
              <a:pathLst>
                <a:path w="1684" h="2586" extrusionOk="0">
                  <a:moveTo>
                    <a:pt x="891" y="1"/>
                  </a:moveTo>
                  <a:cubicBezTo>
                    <a:pt x="863" y="1"/>
                    <a:pt x="846" y="3"/>
                    <a:pt x="846" y="3"/>
                  </a:cubicBezTo>
                  <a:cubicBezTo>
                    <a:pt x="0" y="130"/>
                    <a:pt x="169" y="1526"/>
                    <a:pt x="169" y="1526"/>
                  </a:cubicBezTo>
                  <a:cubicBezTo>
                    <a:pt x="238" y="2509"/>
                    <a:pt x="789" y="2585"/>
                    <a:pt x="945" y="2585"/>
                  </a:cubicBezTo>
                  <a:cubicBezTo>
                    <a:pt x="967" y="2585"/>
                    <a:pt x="981" y="2584"/>
                    <a:pt x="985" y="2583"/>
                  </a:cubicBezTo>
                  <a:cubicBezTo>
                    <a:pt x="1638" y="2499"/>
                    <a:pt x="1668" y="1357"/>
                    <a:pt x="1668" y="1357"/>
                  </a:cubicBezTo>
                  <a:cubicBezTo>
                    <a:pt x="1683" y="90"/>
                    <a:pt x="1066" y="1"/>
                    <a:pt x="8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9"/>
            <p:cNvSpPr/>
            <p:nvPr/>
          </p:nvSpPr>
          <p:spPr>
            <a:xfrm>
              <a:off x="-3038427" y="637706"/>
              <a:ext cx="649676" cy="734119"/>
            </a:xfrm>
            <a:custGeom>
              <a:avLst/>
              <a:gdLst/>
              <a:ahLst/>
              <a:cxnLst/>
              <a:rect l="l" t="t" r="r" b="b"/>
              <a:pathLst>
                <a:path w="2593" h="2930" extrusionOk="0">
                  <a:moveTo>
                    <a:pt x="934" y="0"/>
                  </a:moveTo>
                  <a:cubicBezTo>
                    <a:pt x="797" y="0"/>
                    <a:pt x="703" y="37"/>
                    <a:pt x="689" y="43"/>
                  </a:cubicBezTo>
                  <a:cubicBezTo>
                    <a:pt x="0" y="357"/>
                    <a:pt x="351" y="1644"/>
                    <a:pt x="351" y="1644"/>
                  </a:cubicBezTo>
                  <a:cubicBezTo>
                    <a:pt x="668" y="2745"/>
                    <a:pt x="1164" y="2930"/>
                    <a:pt x="1461" y="2930"/>
                  </a:cubicBezTo>
                  <a:cubicBezTo>
                    <a:pt x="1611" y="2930"/>
                    <a:pt x="1710" y="2883"/>
                    <a:pt x="1710" y="2883"/>
                  </a:cubicBezTo>
                  <a:cubicBezTo>
                    <a:pt x="2592" y="2460"/>
                    <a:pt x="1946" y="956"/>
                    <a:pt x="1946" y="956"/>
                  </a:cubicBezTo>
                  <a:cubicBezTo>
                    <a:pt x="1640" y="144"/>
                    <a:pt x="1205" y="0"/>
                    <a:pt x="9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9"/>
            <p:cNvSpPr/>
            <p:nvPr/>
          </p:nvSpPr>
          <p:spPr>
            <a:xfrm>
              <a:off x="-2099869" y="1206958"/>
              <a:ext cx="401381" cy="859646"/>
            </a:xfrm>
            <a:custGeom>
              <a:avLst/>
              <a:gdLst/>
              <a:ahLst/>
              <a:cxnLst/>
              <a:rect l="l" t="t" r="r" b="b"/>
              <a:pathLst>
                <a:path w="1602" h="3431" extrusionOk="0">
                  <a:moveTo>
                    <a:pt x="861" y="1"/>
                  </a:moveTo>
                  <a:cubicBezTo>
                    <a:pt x="822" y="1"/>
                    <a:pt x="798" y="7"/>
                    <a:pt x="798" y="7"/>
                  </a:cubicBezTo>
                  <a:cubicBezTo>
                    <a:pt x="0" y="218"/>
                    <a:pt x="188" y="2061"/>
                    <a:pt x="188" y="2061"/>
                  </a:cubicBezTo>
                  <a:cubicBezTo>
                    <a:pt x="270" y="3325"/>
                    <a:pt x="767" y="3431"/>
                    <a:pt x="933" y="3431"/>
                  </a:cubicBezTo>
                  <a:cubicBezTo>
                    <a:pt x="961" y="3431"/>
                    <a:pt x="980" y="3428"/>
                    <a:pt x="985" y="3427"/>
                  </a:cubicBezTo>
                  <a:cubicBezTo>
                    <a:pt x="1601" y="3282"/>
                    <a:pt x="1601" y="1765"/>
                    <a:pt x="1601" y="1765"/>
                  </a:cubicBezTo>
                  <a:cubicBezTo>
                    <a:pt x="1591" y="141"/>
                    <a:pt x="1048" y="1"/>
                    <a:pt x="8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9"/>
            <p:cNvSpPr/>
            <p:nvPr/>
          </p:nvSpPr>
          <p:spPr>
            <a:xfrm>
              <a:off x="-2847772" y="1061405"/>
              <a:ext cx="1099435" cy="394361"/>
            </a:xfrm>
            <a:custGeom>
              <a:avLst/>
              <a:gdLst/>
              <a:ahLst/>
              <a:cxnLst/>
              <a:rect l="l" t="t" r="r" b="b"/>
              <a:pathLst>
                <a:path w="4388" h="1551" extrusionOk="0">
                  <a:moveTo>
                    <a:pt x="1995" y="0"/>
                  </a:moveTo>
                  <a:cubicBezTo>
                    <a:pt x="1902" y="0"/>
                    <a:pt x="1789" y="4"/>
                    <a:pt x="1499" y="9"/>
                  </a:cubicBezTo>
                  <a:cubicBezTo>
                    <a:pt x="1191" y="15"/>
                    <a:pt x="834" y="9"/>
                    <a:pt x="538" y="112"/>
                  </a:cubicBezTo>
                  <a:cubicBezTo>
                    <a:pt x="0" y="299"/>
                    <a:pt x="6" y="776"/>
                    <a:pt x="6" y="776"/>
                  </a:cubicBezTo>
                  <a:cubicBezTo>
                    <a:pt x="106" y="1526"/>
                    <a:pt x="814" y="1538"/>
                    <a:pt x="856" y="1538"/>
                  </a:cubicBezTo>
                  <a:cubicBezTo>
                    <a:pt x="858" y="1538"/>
                    <a:pt x="858" y="1538"/>
                    <a:pt x="858" y="1538"/>
                  </a:cubicBezTo>
                  <a:lnTo>
                    <a:pt x="1722" y="1538"/>
                  </a:lnTo>
                  <a:cubicBezTo>
                    <a:pt x="2025" y="1538"/>
                    <a:pt x="2332" y="1551"/>
                    <a:pt x="2684" y="1551"/>
                  </a:cubicBezTo>
                  <a:cubicBezTo>
                    <a:pt x="2860" y="1551"/>
                    <a:pt x="3048" y="1548"/>
                    <a:pt x="3251" y="1538"/>
                  </a:cubicBezTo>
                  <a:cubicBezTo>
                    <a:pt x="3716" y="1507"/>
                    <a:pt x="3898" y="1471"/>
                    <a:pt x="4049" y="1338"/>
                  </a:cubicBezTo>
                  <a:cubicBezTo>
                    <a:pt x="4375" y="1060"/>
                    <a:pt x="4387" y="565"/>
                    <a:pt x="4079" y="275"/>
                  </a:cubicBezTo>
                  <a:cubicBezTo>
                    <a:pt x="3934" y="136"/>
                    <a:pt x="3765" y="81"/>
                    <a:pt x="2738" y="33"/>
                  </a:cubicBezTo>
                  <a:cubicBezTo>
                    <a:pt x="2221" y="8"/>
                    <a:pt x="2129" y="0"/>
                    <a:pt x="1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9"/>
            <p:cNvSpPr/>
            <p:nvPr/>
          </p:nvSpPr>
          <p:spPr>
            <a:xfrm>
              <a:off x="-1987873" y="649482"/>
              <a:ext cx="616353" cy="608592"/>
            </a:xfrm>
            <a:custGeom>
              <a:avLst/>
              <a:gdLst/>
              <a:ahLst/>
              <a:cxnLst/>
              <a:rect l="l" t="t" r="r" b="b"/>
              <a:pathLst>
                <a:path w="2460" h="2429" extrusionOk="0">
                  <a:moveTo>
                    <a:pt x="1835" y="1"/>
                  </a:moveTo>
                  <a:cubicBezTo>
                    <a:pt x="1430" y="1"/>
                    <a:pt x="1146" y="449"/>
                    <a:pt x="967" y="757"/>
                  </a:cubicBezTo>
                  <a:cubicBezTo>
                    <a:pt x="744" y="1138"/>
                    <a:pt x="0" y="2075"/>
                    <a:pt x="756" y="2371"/>
                  </a:cubicBezTo>
                  <a:cubicBezTo>
                    <a:pt x="847" y="2409"/>
                    <a:pt x="943" y="2428"/>
                    <a:pt x="1039" y="2428"/>
                  </a:cubicBezTo>
                  <a:cubicBezTo>
                    <a:pt x="1229" y="2428"/>
                    <a:pt x="1417" y="2354"/>
                    <a:pt x="1553" y="2214"/>
                  </a:cubicBezTo>
                  <a:cubicBezTo>
                    <a:pt x="1692" y="2063"/>
                    <a:pt x="1795" y="1863"/>
                    <a:pt x="1910" y="1694"/>
                  </a:cubicBezTo>
                  <a:cubicBezTo>
                    <a:pt x="2049" y="1477"/>
                    <a:pt x="2194" y="1259"/>
                    <a:pt x="2321" y="1035"/>
                  </a:cubicBezTo>
                  <a:cubicBezTo>
                    <a:pt x="2411" y="884"/>
                    <a:pt x="2460" y="715"/>
                    <a:pt x="2460" y="540"/>
                  </a:cubicBezTo>
                  <a:cubicBezTo>
                    <a:pt x="2460" y="341"/>
                    <a:pt x="2369" y="226"/>
                    <a:pt x="2206" y="123"/>
                  </a:cubicBezTo>
                  <a:cubicBezTo>
                    <a:pt x="2133" y="75"/>
                    <a:pt x="2061" y="45"/>
                    <a:pt x="1982" y="20"/>
                  </a:cubicBezTo>
                  <a:cubicBezTo>
                    <a:pt x="1931" y="7"/>
                    <a:pt x="1882" y="1"/>
                    <a:pt x="1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9"/>
            <p:cNvSpPr/>
            <p:nvPr/>
          </p:nvSpPr>
          <p:spPr>
            <a:xfrm>
              <a:off x="-1470238" y="208262"/>
              <a:ext cx="401632" cy="487325"/>
            </a:xfrm>
            <a:custGeom>
              <a:avLst/>
              <a:gdLst/>
              <a:ahLst/>
              <a:cxnLst/>
              <a:rect l="l" t="t" r="r" b="b"/>
              <a:pathLst>
                <a:path w="1603" h="1945" extrusionOk="0">
                  <a:moveTo>
                    <a:pt x="864" y="0"/>
                  </a:moveTo>
                  <a:cubicBezTo>
                    <a:pt x="611" y="0"/>
                    <a:pt x="356" y="144"/>
                    <a:pt x="212" y="398"/>
                  </a:cubicBezTo>
                  <a:cubicBezTo>
                    <a:pt x="37" y="682"/>
                    <a:pt x="67" y="1044"/>
                    <a:pt x="291" y="1286"/>
                  </a:cubicBezTo>
                  <a:cubicBezTo>
                    <a:pt x="212" y="1419"/>
                    <a:pt x="7" y="1781"/>
                    <a:pt x="1" y="1799"/>
                  </a:cubicBezTo>
                  <a:lnTo>
                    <a:pt x="236" y="1944"/>
                  </a:lnTo>
                  <a:lnTo>
                    <a:pt x="533" y="1443"/>
                  </a:lnTo>
                  <a:cubicBezTo>
                    <a:pt x="600" y="1467"/>
                    <a:pt x="670" y="1478"/>
                    <a:pt x="740" y="1478"/>
                  </a:cubicBezTo>
                  <a:cubicBezTo>
                    <a:pt x="992" y="1478"/>
                    <a:pt x="1249" y="1331"/>
                    <a:pt x="1391" y="1080"/>
                  </a:cubicBezTo>
                  <a:cubicBezTo>
                    <a:pt x="1602" y="718"/>
                    <a:pt x="1505" y="277"/>
                    <a:pt x="1179" y="83"/>
                  </a:cubicBezTo>
                  <a:cubicBezTo>
                    <a:pt x="1081" y="27"/>
                    <a:pt x="973" y="0"/>
                    <a:pt x="8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9"/>
            <p:cNvSpPr/>
            <p:nvPr/>
          </p:nvSpPr>
          <p:spPr>
            <a:xfrm>
              <a:off x="-1427645" y="235071"/>
              <a:ext cx="163609" cy="209462"/>
            </a:xfrm>
            <a:custGeom>
              <a:avLst/>
              <a:gdLst/>
              <a:ahLst/>
              <a:cxnLst/>
              <a:rect l="l" t="t" r="r" b="b"/>
              <a:pathLst>
                <a:path w="653" h="836" extrusionOk="0">
                  <a:moveTo>
                    <a:pt x="568" y="1"/>
                  </a:moveTo>
                  <a:cubicBezTo>
                    <a:pt x="526" y="1"/>
                    <a:pt x="483" y="13"/>
                    <a:pt x="441" y="37"/>
                  </a:cubicBezTo>
                  <a:cubicBezTo>
                    <a:pt x="308" y="103"/>
                    <a:pt x="193" y="212"/>
                    <a:pt x="115" y="345"/>
                  </a:cubicBezTo>
                  <a:cubicBezTo>
                    <a:pt x="36" y="478"/>
                    <a:pt x="0" y="641"/>
                    <a:pt x="24" y="798"/>
                  </a:cubicBezTo>
                  <a:cubicBezTo>
                    <a:pt x="30" y="814"/>
                    <a:pt x="35" y="835"/>
                    <a:pt x="49" y="835"/>
                  </a:cubicBezTo>
                  <a:cubicBezTo>
                    <a:pt x="51" y="835"/>
                    <a:pt x="52" y="835"/>
                    <a:pt x="54" y="834"/>
                  </a:cubicBezTo>
                  <a:cubicBezTo>
                    <a:pt x="48" y="696"/>
                    <a:pt x="85" y="569"/>
                    <a:pt x="157" y="454"/>
                  </a:cubicBezTo>
                  <a:cubicBezTo>
                    <a:pt x="230" y="345"/>
                    <a:pt x="338" y="254"/>
                    <a:pt x="459" y="206"/>
                  </a:cubicBezTo>
                  <a:cubicBezTo>
                    <a:pt x="532" y="176"/>
                    <a:pt x="641" y="170"/>
                    <a:pt x="653" y="91"/>
                  </a:cubicBezTo>
                  <a:cubicBezTo>
                    <a:pt x="647" y="43"/>
                    <a:pt x="616" y="7"/>
                    <a:pt x="5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9"/>
            <p:cNvSpPr/>
            <p:nvPr/>
          </p:nvSpPr>
          <p:spPr>
            <a:xfrm>
              <a:off x="-2918915" y="1056126"/>
              <a:ext cx="74413" cy="152586"/>
            </a:xfrm>
            <a:custGeom>
              <a:avLst/>
              <a:gdLst/>
              <a:ahLst/>
              <a:cxnLst/>
              <a:rect l="l" t="t" r="r" b="b"/>
              <a:pathLst>
                <a:path w="297" h="609" extrusionOk="0">
                  <a:moveTo>
                    <a:pt x="62" y="0"/>
                  </a:moveTo>
                  <a:cubicBezTo>
                    <a:pt x="49" y="0"/>
                    <a:pt x="36" y="4"/>
                    <a:pt x="25" y="11"/>
                  </a:cubicBezTo>
                  <a:cubicBezTo>
                    <a:pt x="0" y="35"/>
                    <a:pt x="6" y="77"/>
                    <a:pt x="12" y="113"/>
                  </a:cubicBezTo>
                  <a:cubicBezTo>
                    <a:pt x="37" y="192"/>
                    <a:pt x="67" y="264"/>
                    <a:pt x="103" y="343"/>
                  </a:cubicBezTo>
                  <a:cubicBezTo>
                    <a:pt x="133" y="403"/>
                    <a:pt x="170" y="470"/>
                    <a:pt x="212" y="530"/>
                  </a:cubicBezTo>
                  <a:cubicBezTo>
                    <a:pt x="224" y="542"/>
                    <a:pt x="254" y="609"/>
                    <a:pt x="272" y="609"/>
                  </a:cubicBezTo>
                  <a:cubicBezTo>
                    <a:pt x="296" y="609"/>
                    <a:pt x="296" y="579"/>
                    <a:pt x="296" y="560"/>
                  </a:cubicBezTo>
                  <a:cubicBezTo>
                    <a:pt x="284" y="524"/>
                    <a:pt x="266" y="488"/>
                    <a:pt x="248" y="458"/>
                  </a:cubicBezTo>
                  <a:cubicBezTo>
                    <a:pt x="236" y="421"/>
                    <a:pt x="218" y="385"/>
                    <a:pt x="206" y="349"/>
                  </a:cubicBezTo>
                  <a:cubicBezTo>
                    <a:pt x="182" y="276"/>
                    <a:pt x="164" y="204"/>
                    <a:pt x="151" y="125"/>
                  </a:cubicBezTo>
                  <a:cubicBezTo>
                    <a:pt x="145" y="95"/>
                    <a:pt x="133" y="59"/>
                    <a:pt x="115" y="29"/>
                  </a:cubicBezTo>
                  <a:cubicBezTo>
                    <a:pt x="104" y="10"/>
                    <a:pt x="83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9"/>
            <p:cNvSpPr/>
            <p:nvPr/>
          </p:nvSpPr>
          <p:spPr>
            <a:xfrm>
              <a:off x="-1842555" y="689570"/>
              <a:ext cx="289385" cy="382844"/>
            </a:xfrm>
            <a:custGeom>
              <a:avLst/>
              <a:gdLst/>
              <a:ahLst/>
              <a:cxnLst/>
              <a:rect l="l" t="t" r="r" b="b"/>
              <a:pathLst>
                <a:path w="1155" h="1528" extrusionOk="0">
                  <a:moveTo>
                    <a:pt x="1092" y="1"/>
                  </a:moveTo>
                  <a:cubicBezTo>
                    <a:pt x="1083" y="1"/>
                    <a:pt x="1073" y="2"/>
                    <a:pt x="1064" y="5"/>
                  </a:cubicBezTo>
                  <a:cubicBezTo>
                    <a:pt x="1034" y="17"/>
                    <a:pt x="1010" y="36"/>
                    <a:pt x="985" y="60"/>
                  </a:cubicBezTo>
                  <a:cubicBezTo>
                    <a:pt x="550" y="471"/>
                    <a:pt x="218" y="972"/>
                    <a:pt x="0" y="1528"/>
                  </a:cubicBezTo>
                  <a:cubicBezTo>
                    <a:pt x="13" y="1516"/>
                    <a:pt x="363" y="869"/>
                    <a:pt x="732" y="495"/>
                  </a:cubicBezTo>
                  <a:cubicBezTo>
                    <a:pt x="828" y="392"/>
                    <a:pt x="967" y="253"/>
                    <a:pt x="1070" y="156"/>
                  </a:cubicBezTo>
                  <a:cubicBezTo>
                    <a:pt x="1112" y="126"/>
                    <a:pt x="1142" y="84"/>
                    <a:pt x="1155" y="36"/>
                  </a:cubicBezTo>
                  <a:cubicBezTo>
                    <a:pt x="1141" y="13"/>
                    <a:pt x="1118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9"/>
            <p:cNvSpPr/>
            <p:nvPr/>
          </p:nvSpPr>
          <p:spPr>
            <a:xfrm>
              <a:off x="-3553306" y="477354"/>
              <a:ext cx="785975" cy="451496"/>
            </a:xfrm>
            <a:custGeom>
              <a:avLst/>
              <a:gdLst/>
              <a:ahLst/>
              <a:cxnLst/>
              <a:rect l="l" t="t" r="r" b="b"/>
              <a:pathLst>
                <a:path w="3137" h="1802" extrusionOk="0">
                  <a:moveTo>
                    <a:pt x="1692" y="1"/>
                  </a:moveTo>
                  <a:cubicBezTo>
                    <a:pt x="1431" y="1"/>
                    <a:pt x="1233" y="37"/>
                    <a:pt x="1233" y="37"/>
                  </a:cubicBezTo>
                  <a:cubicBezTo>
                    <a:pt x="1" y="200"/>
                    <a:pt x="103" y="1028"/>
                    <a:pt x="109" y="1076"/>
                  </a:cubicBezTo>
                  <a:cubicBezTo>
                    <a:pt x="236" y="1771"/>
                    <a:pt x="1295" y="1801"/>
                    <a:pt x="1478" y="1801"/>
                  </a:cubicBezTo>
                  <a:cubicBezTo>
                    <a:pt x="1496" y="1801"/>
                    <a:pt x="1505" y="1801"/>
                    <a:pt x="1505" y="1801"/>
                  </a:cubicBezTo>
                  <a:cubicBezTo>
                    <a:pt x="3137" y="1728"/>
                    <a:pt x="2949" y="750"/>
                    <a:pt x="2949" y="750"/>
                  </a:cubicBezTo>
                  <a:cubicBezTo>
                    <a:pt x="2829" y="115"/>
                    <a:pt x="2159" y="1"/>
                    <a:pt x="16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9"/>
            <p:cNvSpPr/>
            <p:nvPr/>
          </p:nvSpPr>
          <p:spPr>
            <a:xfrm>
              <a:off x="-3447323" y="524207"/>
              <a:ext cx="200189" cy="165365"/>
            </a:xfrm>
            <a:custGeom>
              <a:avLst/>
              <a:gdLst/>
              <a:ahLst/>
              <a:cxnLst/>
              <a:rect l="l" t="t" r="r" b="b"/>
              <a:pathLst>
                <a:path w="799" h="660" extrusionOk="0">
                  <a:moveTo>
                    <a:pt x="738" y="1"/>
                  </a:moveTo>
                  <a:cubicBezTo>
                    <a:pt x="363" y="13"/>
                    <a:pt x="55" y="291"/>
                    <a:pt x="1" y="659"/>
                  </a:cubicBezTo>
                  <a:cubicBezTo>
                    <a:pt x="1" y="659"/>
                    <a:pt x="140" y="303"/>
                    <a:pt x="381" y="236"/>
                  </a:cubicBezTo>
                  <a:cubicBezTo>
                    <a:pt x="466" y="212"/>
                    <a:pt x="544" y="194"/>
                    <a:pt x="629" y="176"/>
                  </a:cubicBezTo>
                  <a:cubicBezTo>
                    <a:pt x="683" y="164"/>
                    <a:pt x="792" y="164"/>
                    <a:pt x="798" y="79"/>
                  </a:cubicBezTo>
                  <a:cubicBezTo>
                    <a:pt x="798" y="43"/>
                    <a:pt x="774" y="13"/>
                    <a:pt x="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9"/>
            <p:cNvSpPr/>
            <p:nvPr/>
          </p:nvSpPr>
          <p:spPr>
            <a:xfrm>
              <a:off x="-3141403" y="661759"/>
              <a:ext cx="103978" cy="87944"/>
            </a:xfrm>
            <a:custGeom>
              <a:avLst/>
              <a:gdLst/>
              <a:ahLst/>
              <a:cxnLst/>
              <a:rect l="l" t="t" r="r" b="b"/>
              <a:pathLst>
                <a:path w="415" h="351" extrusionOk="0">
                  <a:moveTo>
                    <a:pt x="191" y="0"/>
                  </a:moveTo>
                  <a:cubicBezTo>
                    <a:pt x="174" y="0"/>
                    <a:pt x="157" y="3"/>
                    <a:pt x="139" y="8"/>
                  </a:cubicBezTo>
                  <a:cubicBezTo>
                    <a:pt x="49" y="44"/>
                    <a:pt x="0" y="141"/>
                    <a:pt x="30" y="231"/>
                  </a:cubicBezTo>
                  <a:cubicBezTo>
                    <a:pt x="56" y="309"/>
                    <a:pt x="126" y="350"/>
                    <a:pt x="196" y="350"/>
                  </a:cubicBezTo>
                  <a:cubicBezTo>
                    <a:pt x="256" y="350"/>
                    <a:pt x="317" y="320"/>
                    <a:pt x="351" y="255"/>
                  </a:cubicBezTo>
                  <a:cubicBezTo>
                    <a:pt x="415" y="133"/>
                    <a:pt x="318" y="0"/>
                    <a:pt x="191" y="0"/>
                  </a:cubicBezTo>
                  <a:close/>
                </a:path>
              </a:pathLst>
            </a:custGeom>
            <a:solidFill>
              <a:srgbClr val="1D1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9"/>
            <p:cNvSpPr/>
            <p:nvPr/>
          </p:nvSpPr>
          <p:spPr>
            <a:xfrm>
              <a:off x="-3011367" y="60938"/>
              <a:ext cx="652933" cy="645674"/>
            </a:xfrm>
            <a:custGeom>
              <a:avLst/>
              <a:gdLst/>
              <a:ahLst/>
              <a:cxnLst/>
              <a:rect l="l" t="t" r="r" b="b"/>
              <a:pathLst>
                <a:path w="2606" h="2577" extrusionOk="0">
                  <a:moveTo>
                    <a:pt x="1552" y="0"/>
                  </a:moveTo>
                  <a:cubicBezTo>
                    <a:pt x="821" y="0"/>
                    <a:pt x="430" y="1179"/>
                    <a:pt x="430" y="1179"/>
                  </a:cubicBezTo>
                  <a:cubicBezTo>
                    <a:pt x="1" y="2273"/>
                    <a:pt x="690" y="2539"/>
                    <a:pt x="732" y="2551"/>
                  </a:cubicBezTo>
                  <a:cubicBezTo>
                    <a:pt x="789" y="2569"/>
                    <a:pt x="845" y="2577"/>
                    <a:pt x="901" y="2577"/>
                  </a:cubicBezTo>
                  <a:cubicBezTo>
                    <a:pt x="1475" y="2577"/>
                    <a:pt x="1923" y="1687"/>
                    <a:pt x="1928" y="1687"/>
                  </a:cubicBezTo>
                  <a:cubicBezTo>
                    <a:pt x="2605" y="291"/>
                    <a:pt x="1759" y="31"/>
                    <a:pt x="1759" y="31"/>
                  </a:cubicBezTo>
                  <a:cubicBezTo>
                    <a:pt x="1687" y="10"/>
                    <a:pt x="1618" y="0"/>
                    <a:pt x="15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9"/>
            <p:cNvSpPr/>
            <p:nvPr/>
          </p:nvSpPr>
          <p:spPr>
            <a:xfrm>
              <a:off x="-2900875" y="141115"/>
              <a:ext cx="194928" cy="400383"/>
            </a:xfrm>
            <a:custGeom>
              <a:avLst/>
              <a:gdLst/>
              <a:ahLst/>
              <a:cxnLst/>
              <a:rect l="l" t="t" r="r" b="b"/>
              <a:pathLst>
                <a:path w="778" h="1598" extrusionOk="0">
                  <a:moveTo>
                    <a:pt x="651" y="0"/>
                  </a:moveTo>
                  <a:cubicBezTo>
                    <a:pt x="638" y="0"/>
                    <a:pt x="624" y="2"/>
                    <a:pt x="611" y="7"/>
                  </a:cubicBezTo>
                  <a:cubicBezTo>
                    <a:pt x="557" y="31"/>
                    <a:pt x="508" y="61"/>
                    <a:pt x="466" y="104"/>
                  </a:cubicBezTo>
                  <a:cubicBezTo>
                    <a:pt x="394" y="182"/>
                    <a:pt x="339" y="267"/>
                    <a:pt x="303" y="364"/>
                  </a:cubicBezTo>
                  <a:cubicBezTo>
                    <a:pt x="218" y="551"/>
                    <a:pt x="152" y="750"/>
                    <a:pt x="104" y="956"/>
                  </a:cubicBezTo>
                  <a:cubicBezTo>
                    <a:pt x="61" y="1131"/>
                    <a:pt x="1" y="1354"/>
                    <a:pt x="19" y="1536"/>
                  </a:cubicBezTo>
                  <a:cubicBezTo>
                    <a:pt x="24" y="1565"/>
                    <a:pt x="48" y="1597"/>
                    <a:pt x="76" y="1597"/>
                  </a:cubicBezTo>
                  <a:cubicBezTo>
                    <a:pt x="83" y="1597"/>
                    <a:pt x="90" y="1595"/>
                    <a:pt x="98" y="1590"/>
                  </a:cubicBezTo>
                  <a:cubicBezTo>
                    <a:pt x="110" y="1578"/>
                    <a:pt x="122" y="1566"/>
                    <a:pt x="122" y="1548"/>
                  </a:cubicBezTo>
                  <a:cubicBezTo>
                    <a:pt x="122" y="1524"/>
                    <a:pt x="122" y="1493"/>
                    <a:pt x="122" y="1469"/>
                  </a:cubicBezTo>
                  <a:cubicBezTo>
                    <a:pt x="128" y="1282"/>
                    <a:pt x="170" y="1095"/>
                    <a:pt x="255" y="925"/>
                  </a:cubicBezTo>
                  <a:cubicBezTo>
                    <a:pt x="333" y="732"/>
                    <a:pt x="448" y="557"/>
                    <a:pt x="581" y="406"/>
                  </a:cubicBezTo>
                  <a:cubicBezTo>
                    <a:pt x="641" y="351"/>
                    <a:pt x="690" y="285"/>
                    <a:pt x="732" y="213"/>
                  </a:cubicBezTo>
                  <a:cubicBezTo>
                    <a:pt x="744" y="188"/>
                    <a:pt x="756" y="164"/>
                    <a:pt x="762" y="140"/>
                  </a:cubicBezTo>
                  <a:cubicBezTo>
                    <a:pt x="778" y="64"/>
                    <a:pt x="720" y="0"/>
                    <a:pt x="651" y="0"/>
                  </a:cubicBezTo>
                  <a:close/>
                </a:path>
              </a:pathLst>
            </a:custGeom>
            <a:solidFill>
              <a:srgbClr val="FFC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9"/>
            <p:cNvSpPr/>
            <p:nvPr/>
          </p:nvSpPr>
          <p:spPr>
            <a:xfrm>
              <a:off x="-2075816" y="1169375"/>
              <a:ext cx="740626" cy="854384"/>
            </a:xfrm>
            <a:custGeom>
              <a:avLst/>
              <a:gdLst/>
              <a:ahLst/>
              <a:cxnLst/>
              <a:rect l="l" t="t" r="r" b="b"/>
              <a:pathLst>
                <a:path w="2956" h="3410" extrusionOk="0">
                  <a:moveTo>
                    <a:pt x="1148" y="0"/>
                  </a:moveTo>
                  <a:cubicBezTo>
                    <a:pt x="978" y="0"/>
                    <a:pt x="871" y="66"/>
                    <a:pt x="871" y="66"/>
                  </a:cubicBezTo>
                  <a:cubicBezTo>
                    <a:pt x="1" y="598"/>
                    <a:pt x="865" y="2332"/>
                    <a:pt x="865" y="2332"/>
                  </a:cubicBezTo>
                  <a:cubicBezTo>
                    <a:pt x="1268" y="3238"/>
                    <a:pt x="1720" y="3410"/>
                    <a:pt x="2003" y="3410"/>
                  </a:cubicBezTo>
                  <a:cubicBezTo>
                    <a:pt x="2161" y="3410"/>
                    <a:pt x="2266" y="3356"/>
                    <a:pt x="2279" y="3347"/>
                  </a:cubicBezTo>
                  <a:cubicBezTo>
                    <a:pt x="2956" y="2954"/>
                    <a:pt x="2430" y="1462"/>
                    <a:pt x="2430" y="1462"/>
                  </a:cubicBezTo>
                  <a:cubicBezTo>
                    <a:pt x="1977" y="220"/>
                    <a:pt x="1458" y="0"/>
                    <a:pt x="11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9"/>
            <p:cNvSpPr/>
            <p:nvPr/>
          </p:nvSpPr>
          <p:spPr>
            <a:xfrm>
              <a:off x="-1921227" y="1451996"/>
              <a:ext cx="107737" cy="239779"/>
            </a:xfrm>
            <a:custGeom>
              <a:avLst/>
              <a:gdLst/>
              <a:ahLst/>
              <a:cxnLst/>
              <a:rect l="l" t="t" r="r" b="b"/>
              <a:pathLst>
                <a:path w="430" h="957" extrusionOk="0">
                  <a:moveTo>
                    <a:pt x="78" y="1"/>
                  </a:moveTo>
                  <a:cubicBezTo>
                    <a:pt x="68" y="1"/>
                    <a:pt x="58" y="3"/>
                    <a:pt x="49" y="8"/>
                  </a:cubicBezTo>
                  <a:cubicBezTo>
                    <a:pt x="0" y="32"/>
                    <a:pt x="12" y="128"/>
                    <a:pt x="18" y="183"/>
                  </a:cubicBezTo>
                  <a:cubicBezTo>
                    <a:pt x="30" y="267"/>
                    <a:pt x="61" y="346"/>
                    <a:pt x="103" y="425"/>
                  </a:cubicBezTo>
                  <a:cubicBezTo>
                    <a:pt x="188" y="612"/>
                    <a:pt x="278" y="811"/>
                    <a:pt x="429" y="956"/>
                  </a:cubicBezTo>
                  <a:cubicBezTo>
                    <a:pt x="284" y="715"/>
                    <a:pt x="200" y="449"/>
                    <a:pt x="175" y="171"/>
                  </a:cubicBezTo>
                  <a:cubicBezTo>
                    <a:pt x="175" y="135"/>
                    <a:pt x="169" y="104"/>
                    <a:pt x="163" y="68"/>
                  </a:cubicBezTo>
                  <a:cubicBezTo>
                    <a:pt x="149" y="34"/>
                    <a:pt x="115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-3130879" y="1166368"/>
              <a:ext cx="737619" cy="857892"/>
            </a:xfrm>
            <a:custGeom>
              <a:avLst/>
              <a:gdLst/>
              <a:ahLst/>
              <a:cxnLst/>
              <a:rect l="l" t="t" r="r" b="b"/>
              <a:pathLst>
                <a:path w="2944" h="3424" extrusionOk="0">
                  <a:moveTo>
                    <a:pt x="1825" y="1"/>
                  </a:moveTo>
                  <a:cubicBezTo>
                    <a:pt x="907" y="1"/>
                    <a:pt x="454" y="1716"/>
                    <a:pt x="454" y="1716"/>
                  </a:cubicBezTo>
                  <a:cubicBezTo>
                    <a:pt x="0" y="3196"/>
                    <a:pt x="810" y="3401"/>
                    <a:pt x="852" y="3413"/>
                  </a:cubicBezTo>
                  <a:cubicBezTo>
                    <a:pt x="889" y="3420"/>
                    <a:pt x="924" y="3424"/>
                    <a:pt x="960" y="3424"/>
                  </a:cubicBezTo>
                  <a:cubicBezTo>
                    <a:pt x="1674" y="3424"/>
                    <a:pt x="2206" y="2090"/>
                    <a:pt x="2206" y="2090"/>
                  </a:cubicBezTo>
                  <a:cubicBezTo>
                    <a:pt x="2943" y="187"/>
                    <a:pt x="1952" y="12"/>
                    <a:pt x="1952" y="12"/>
                  </a:cubicBezTo>
                  <a:cubicBezTo>
                    <a:pt x="1909" y="4"/>
                    <a:pt x="1866" y="1"/>
                    <a:pt x="18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9"/>
            <p:cNvSpPr/>
            <p:nvPr/>
          </p:nvSpPr>
          <p:spPr>
            <a:xfrm>
              <a:off x="-2987064" y="1353279"/>
              <a:ext cx="160603" cy="394370"/>
            </a:xfrm>
            <a:custGeom>
              <a:avLst/>
              <a:gdLst/>
              <a:ahLst/>
              <a:cxnLst/>
              <a:rect l="l" t="t" r="r" b="b"/>
              <a:pathLst>
                <a:path w="641" h="1574" extrusionOk="0">
                  <a:moveTo>
                    <a:pt x="567" y="0"/>
                  </a:moveTo>
                  <a:cubicBezTo>
                    <a:pt x="533" y="0"/>
                    <a:pt x="504" y="26"/>
                    <a:pt x="484" y="51"/>
                  </a:cubicBezTo>
                  <a:cubicBezTo>
                    <a:pt x="387" y="190"/>
                    <a:pt x="315" y="341"/>
                    <a:pt x="260" y="498"/>
                  </a:cubicBezTo>
                  <a:cubicBezTo>
                    <a:pt x="188" y="667"/>
                    <a:pt x="133" y="843"/>
                    <a:pt x="91" y="1024"/>
                  </a:cubicBezTo>
                  <a:cubicBezTo>
                    <a:pt x="55" y="1205"/>
                    <a:pt x="31" y="1393"/>
                    <a:pt x="1" y="1574"/>
                  </a:cubicBezTo>
                  <a:cubicBezTo>
                    <a:pt x="61" y="1241"/>
                    <a:pt x="170" y="921"/>
                    <a:pt x="333" y="631"/>
                  </a:cubicBezTo>
                  <a:cubicBezTo>
                    <a:pt x="405" y="480"/>
                    <a:pt x="496" y="329"/>
                    <a:pt x="593" y="184"/>
                  </a:cubicBezTo>
                  <a:cubicBezTo>
                    <a:pt x="611" y="160"/>
                    <a:pt x="629" y="124"/>
                    <a:pt x="635" y="87"/>
                  </a:cubicBezTo>
                  <a:cubicBezTo>
                    <a:pt x="641" y="51"/>
                    <a:pt x="617" y="15"/>
                    <a:pt x="587" y="3"/>
                  </a:cubicBezTo>
                  <a:cubicBezTo>
                    <a:pt x="580" y="1"/>
                    <a:pt x="574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2501;p69"/>
          <p:cNvGrpSpPr/>
          <p:nvPr/>
        </p:nvGrpSpPr>
        <p:grpSpPr>
          <a:xfrm>
            <a:off x="6340652" y="1333945"/>
            <a:ext cx="2776396" cy="3297079"/>
            <a:chOff x="4913476" y="1613331"/>
            <a:chExt cx="2776396" cy="3297079"/>
          </a:xfrm>
        </p:grpSpPr>
        <p:grpSp>
          <p:nvGrpSpPr>
            <p:cNvPr id="48" name="Google Shape;2502;p69"/>
            <p:cNvGrpSpPr/>
            <p:nvPr/>
          </p:nvGrpSpPr>
          <p:grpSpPr>
            <a:xfrm>
              <a:off x="4913476" y="2311681"/>
              <a:ext cx="916218" cy="658775"/>
              <a:chOff x="-303144" y="3148398"/>
              <a:chExt cx="764024" cy="549345"/>
            </a:xfrm>
          </p:grpSpPr>
          <p:sp>
            <p:nvSpPr>
              <p:cNvPr id="120" name="Google Shape;2503;p69"/>
              <p:cNvSpPr/>
              <p:nvPr/>
            </p:nvSpPr>
            <p:spPr>
              <a:xfrm>
                <a:off x="-303144" y="3148398"/>
                <a:ext cx="322826" cy="549345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2738" extrusionOk="0">
                    <a:moveTo>
                      <a:pt x="1608" y="0"/>
                    </a:moveTo>
                    <a:lnTo>
                      <a:pt x="400" y="218"/>
                    </a:lnTo>
                    <a:cubicBezTo>
                      <a:pt x="297" y="224"/>
                      <a:pt x="194" y="266"/>
                      <a:pt x="116" y="333"/>
                    </a:cubicBezTo>
                    <a:cubicBezTo>
                      <a:pt x="7" y="435"/>
                      <a:pt x="1" y="592"/>
                      <a:pt x="7" y="738"/>
                    </a:cubicBezTo>
                    <a:lnTo>
                      <a:pt x="55" y="2550"/>
                    </a:lnTo>
                    <a:lnTo>
                      <a:pt x="128" y="2550"/>
                    </a:lnTo>
                    <a:lnTo>
                      <a:pt x="79" y="738"/>
                    </a:lnTo>
                    <a:cubicBezTo>
                      <a:pt x="79" y="605"/>
                      <a:pt x="79" y="472"/>
                      <a:pt x="164" y="387"/>
                    </a:cubicBezTo>
                    <a:cubicBezTo>
                      <a:pt x="237" y="333"/>
                      <a:pt x="321" y="302"/>
                      <a:pt x="412" y="290"/>
                    </a:cubicBezTo>
                    <a:lnTo>
                      <a:pt x="1530" y="91"/>
                    </a:lnTo>
                    <a:lnTo>
                      <a:pt x="1487" y="2520"/>
                    </a:lnTo>
                    <a:cubicBezTo>
                      <a:pt x="1487" y="2556"/>
                      <a:pt x="1487" y="2599"/>
                      <a:pt x="1493" y="2635"/>
                    </a:cubicBezTo>
                    <a:cubicBezTo>
                      <a:pt x="1493" y="2671"/>
                      <a:pt x="1499" y="2701"/>
                      <a:pt x="1499" y="2737"/>
                    </a:cubicBezTo>
                    <a:lnTo>
                      <a:pt x="1572" y="2737"/>
                    </a:lnTo>
                    <a:cubicBezTo>
                      <a:pt x="1572" y="2701"/>
                      <a:pt x="1572" y="2665"/>
                      <a:pt x="1566" y="2623"/>
                    </a:cubicBezTo>
                    <a:cubicBezTo>
                      <a:pt x="1560" y="2586"/>
                      <a:pt x="1560" y="2550"/>
                      <a:pt x="1560" y="2514"/>
                    </a:cubicBezTo>
                    <a:lnTo>
                      <a:pt x="16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2504;p69"/>
              <p:cNvSpPr/>
              <p:nvPr/>
            </p:nvSpPr>
            <p:spPr>
              <a:xfrm>
                <a:off x="-249775" y="3289043"/>
                <a:ext cx="109347" cy="112959"/>
              </a:xfrm>
              <a:custGeom>
                <a:avLst/>
                <a:gdLst/>
                <a:ahLst/>
                <a:cxnLst/>
                <a:rect l="l" t="t" r="r" b="b"/>
                <a:pathLst>
                  <a:path w="545" h="563" extrusionOk="0">
                    <a:moveTo>
                      <a:pt x="193" y="77"/>
                    </a:moveTo>
                    <a:cubicBezTo>
                      <a:pt x="243" y="77"/>
                      <a:pt x="293" y="94"/>
                      <a:pt x="333" y="127"/>
                    </a:cubicBezTo>
                    <a:cubicBezTo>
                      <a:pt x="400" y="182"/>
                      <a:pt x="448" y="399"/>
                      <a:pt x="418" y="484"/>
                    </a:cubicBezTo>
                    <a:lnTo>
                      <a:pt x="79" y="453"/>
                    </a:lnTo>
                    <a:lnTo>
                      <a:pt x="73" y="109"/>
                    </a:lnTo>
                    <a:cubicBezTo>
                      <a:pt x="111" y="88"/>
                      <a:pt x="152" y="77"/>
                      <a:pt x="193" y="77"/>
                    </a:cubicBezTo>
                    <a:close/>
                    <a:moveTo>
                      <a:pt x="183" y="1"/>
                    </a:moveTo>
                    <a:cubicBezTo>
                      <a:pt x="118" y="1"/>
                      <a:pt x="53" y="21"/>
                      <a:pt x="7" y="67"/>
                    </a:cubicBezTo>
                    <a:lnTo>
                      <a:pt x="1" y="79"/>
                    </a:lnTo>
                    <a:lnTo>
                      <a:pt x="1" y="526"/>
                    </a:lnTo>
                    <a:lnTo>
                      <a:pt x="454" y="562"/>
                    </a:lnTo>
                    <a:lnTo>
                      <a:pt x="466" y="550"/>
                    </a:lnTo>
                    <a:cubicBezTo>
                      <a:pt x="545" y="441"/>
                      <a:pt x="478" y="151"/>
                      <a:pt x="381" y="67"/>
                    </a:cubicBezTo>
                    <a:cubicBezTo>
                      <a:pt x="331" y="25"/>
                      <a:pt x="256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2505;p69"/>
              <p:cNvSpPr/>
              <p:nvPr/>
            </p:nvSpPr>
            <p:spPr>
              <a:xfrm>
                <a:off x="-172129" y="3462593"/>
                <a:ext cx="126201" cy="138239"/>
              </a:xfrm>
              <a:custGeom>
                <a:avLst/>
                <a:gdLst/>
                <a:ahLst/>
                <a:cxnLst/>
                <a:rect l="l" t="t" r="r" b="b"/>
                <a:pathLst>
                  <a:path w="629" h="689" extrusionOk="0">
                    <a:moveTo>
                      <a:pt x="241" y="78"/>
                    </a:moveTo>
                    <a:cubicBezTo>
                      <a:pt x="321" y="78"/>
                      <a:pt x="406" y="121"/>
                      <a:pt x="460" y="175"/>
                    </a:cubicBezTo>
                    <a:cubicBezTo>
                      <a:pt x="538" y="253"/>
                      <a:pt x="538" y="507"/>
                      <a:pt x="466" y="610"/>
                    </a:cubicBezTo>
                    <a:lnTo>
                      <a:pt x="85" y="597"/>
                    </a:lnTo>
                    <a:lnTo>
                      <a:pt x="139" y="108"/>
                    </a:lnTo>
                    <a:cubicBezTo>
                      <a:pt x="170" y="87"/>
                      <a:pt x="205" y="78"/>
                      <a:pt x="241" y="78"/>
                    </a:cubicBezTo>
                    <a:close/>
                    <a:moveTo>
                      <a:pt x="244" y="1"/>
                    </a:moveTo>
                    <a:cubicBezTo>
                      <a:pt x="185" y="1"/>
                      <a:pt x="127" y="19"/>
                      <a:pt x="79" y="60"/>
                    </a:cubicBezTo>
                    <a:lnTo>
                      <a:pt x="73" y="72"/>
                    </a:lnTo>
                    <a:lnTo>
                      <a:pt x="1" y="670"/>
                    </a:lnTo>
                    <a:lnTo>
                      <a:pt x="496" y="688"/>
                    </a:lnTo>
                    <a:lnTo>
                      <a:pt x="508" y="676"/>
                    </a:lnTo>
                    <a:cubicBezTo>
                      <a:pt x="617" y="561"/>
                      <a:pt x="629" y="235"/>
                      <a:pt x="514" y="120"/>
                    </a:cubicBezTo>
                    <a:cubicBezTo>
                      <a:pt x="443" y="49"/>
                      <a:pt x="341" y="1"/>
                      <a:pt x="2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2506;p69"/>
              <p:cNvSpPr/>
              <p:nvPr/>
            </p:nvSpPr>
            <p:spPr>
              <a:xfrm>
                <a:off x="86090" y="3381135"/>
                <a:ext cx="374791" cy="304568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518" extrusionOk="0">
                    <a:moveTo>
                      <a:pt x="1855" y="0"/>
                    </a:moveTo>
                    <a:lnTo>
                      <a:pt x="1" y="73"/>
                    </a:lnTo>
                    <a:lnTo>
                      <a:pt x="1" y="103"/>
                    </a:lnTo>
                    <a:cubicBezTo>
                      <a:pt x="7" y="339"/>
                      <a:pt x="13" y="574"/>
                      <a:pt x="19" y="810"/>
                    </a:cubicBezTo>
                    <a:cubicBezTo>
                      <a:pt x="25" y="1046"/>
                      <a:pt x="31" y="1287"/>
                      <a:pt x="37" y="1511"/>
                    </a:cubicBezTo>
                    <a:lnTo>
                      <a:pt x="115" y="1517"/>
                    </a:lnTo>
                    <a:cubicBezTo>
                      <a:pt x="109" y="1287"/>
                      <a:pt x="103" y="1040"/>
                      <a:pt x="97" y="816"/>
                    </a:cubicBezTo>
                    <a:cubicBezTo>
                      <a:pt x="91" y="587"/>
                      <a:pt x="85" y="363"/>
                      <a:pt x="79" y="145"/>
                    </a:cubicBezTo>
                    <a:lnTo>
                      <a:pt x="1777" y="79"/>
                    </a:lnTo>
                    <a:cubicBezTo>
                      <a:pt x="1777" y="297"/>
                      <a:pt x="1783" y="538"/>
                      <a:pt x="1783" y="780"/>
                    </a:cubicBezTo>
                    <a:cubicBezTo>
                      <a:pt x="1783" y="1028"/>
                      <a:pt x="1789" y="1287"/>
                      <a:pt x="1783" y="1511"/>
                    </a:cubicBezTo>
                    <a:lnTo>
                      <a:pt x="1862" y="1511"/>
                    </a:lnTo>
                    <a:cubicBezTo>
                      <a:pt x="1868" y="1287"/>
                      <a:pt x="1862" y="1028"/>
                      <a:pt x="1862" y="774"/>
                    </a:cubicBezTo>
                    <a:cubicBezTo>
                      <a:pt x="1855" y="526"/>
                      <a:pt x="1849" y="266"/>
                      <a:pt x="1855" y="43"/>
                    </a:cubicBezTo>
                    <a:lnTo>
                      <a:pt x="18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2507;p69"/>
              <p:cNvSpPr/>
              <p:nvPr/>
            </p:nvSpPr>
            <p:spPr>
              <a:xfrm>
                <a:off x="82478" y="3161640"/>
                <a:ext cx="368772" cy="216087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1077" extrusionOk="0">
                    <a:moveTo>
                      <a:pt x="1148" y="110"/>
                    </a:moveTo>
                    <a:cubicBezTo>
                      <a:pt x="1257" y="249"/>
                      <a:pt x="1348" y="400"/>
                      <a:pt x="1414" y="563"/>
                    </a:cubicBezTo>
                    <a:cubicBezTo>
                      <a:pt x="1481" y="720"/>
                      <a:pt x="1571" y="865"/>
                      <a:pt x="1668" y="998"/>
                    </a:cubicBezTo>
                    <a:cubicBezTo>
                      <a:pt x="1620" y="999"/>
                      <a:pt x="1571" y="999"/>
                      <a:pt x="1523" y="999"/>
                    </a:cubicBezTo>
                    <a:cubicBezTo>
                      <a:pt x="1318" y="999"/>
                      <a:pt x="1115" y="991"/>
                      <a:pt x="925" y="986"/>
                    </a:cubicBezTo>
                    <a:cubicBezTo>
                      <a:pt x="695" y="980"/>
                      <a:pt x="454" y="974"/>
                      <a:pt x="206" y="974"/>
                    </a:cubicBezTo>
                    <a:lnTo>
                      <a:pt x="200" y="974"/>
                    </a:lnTo>
                    <a:lnTo>
                      <a:pt x="1148" y="110"/>
                    </a:lnTo>
                    <a:close/>
                    <a:moveTo>
                      <a:pt x="1154" y="1"/>
                    </a:moveTo>
                    <a:lnTo>
                      <a:pt x="0" y="1046"/>
                    </a:lnTo>
                    <a:lnTo>
                      <a:pt x="103" y="1046"/>
                    </a:lnTo>
                    <a:cubicBezTo>
                      <a:pt x="387" y="1046"/>
                      <a:pt x="659" y="1052"/>
                      <a:pt x="925" y="1064"/>
                    </a:cubicBezTo>
                    <a:cubicBezTo>
                      <a:pt x="1160" y="1070"/>
                      <a:pt x="1396" y="1076"/>
                      <a:pt x="1644" y="1076"/>
                    </a:cubicBezTo>
                    <a:lnTo>
                      <a:pt x="1837" y="1076"/>
                    </a:lnTo>
                    <a:lnTo>
                      <a:pt x="1783" y="1016"/>
                    </a:lnTo>
                    <a:cubicBezTo>
                      <a:pt x="1662" y="865"/>
                      <a:pt x="1559" y="702"/>
                      <a:pt x="1487" y="526"/>
                    </a:cubicBezTo>
                    <a:cubicBezTo>
                      <a:pt x="1408" y="345"/>
                      <a:pt x="1305" y="176"/>
                      <a:pt x="1179" y="31"/>
                    </a:cubicBezTo>
                    <a:lnTo>
                      <a:pt x="115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2508;p69"/>
              <p:cNvSpPr/>
              <p:nvPr/>
            </p:nvSpPr>
            <p:spPr>
              <a:xfrm>
                <a:off x="134643" y="3461189"/>
                <a:ext cx="121386" cy="98312"/>
              </a:xfrm>
              <a:custGeom>
                <a:avLst/>
                <a:gdLst/>
                <a:ahLst/>
                <a:cxnLst/>
                <a:rect l="l" t="t" r="r" b="b"/>
                <a:pathLst>
                  <a:path w="605" h="490" extrusionOk="0">
                    <a:moveTo>
                      <a:pt x="532" y="73"/>
                    </a:moveTo>
                    <a:lnTo>
                      <a:pt x="532" y="399"/>
                    </a:lnTo>
                    <a:lnTo>
                      <a:pt x="85" y="411"/>
                    </a:lnTo>
                    <a:lnTo>
                      <a:pt x="85" y="411"/>
                    </a:lnTo>
                    <a:lnTo>
                      <a:pt x="121" y="91"/>
                    </a:lnTo>
                    <a:cubicBezTo>
                      <a:pt x="194" y="91"/>
                      <a:pt x="266" y="85"/>
                      <a:pt x="333" y="85"/>
                    </a:cubicBezTo>
                    <a:cubicBezTo>
                      <a:pt x="399" y="79"/>
                      <a:pt x="465" y="73"/>
                      <a:pt x="532" y="73"/>
                    </a:cubicBezTo>
                    <a:close/>
                    <a:moveTo>
                      <a:pt x="568" y="0"/>
                    </a:moveTo>
                    <a:cubicBezTo>
                      <a:pt x="490" y="0"/>
                      <a:pt x="405" y="6"/>
                      <a:pt x="326" y="6"/>
                    </a:cubicBezTo>
                    <a:cubicBezTo>
                      <a:pt x="248" y="12"/>
                      <a:pt x="163" y="18"/>
                      <a:pt x="91" y="18"/>
                    </a:cubicBezTo>
                    <a:lnTo>
                      <a:pt x="55" y="18"/>
                    </a:lnTo>
                    <a:lnTo>
                      <a:pt x="0" y="490"/>
                    </a:lnTo>
                    <a:lnTo>
                      <a:pt x="604" y="472"/>
                    </a:lnTo>
                    <a:lnTo>
                      <a:pt x="6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2509;p69"/>
              <p:cNvSpPr/>
              <p:nvPr/>
            </p:nvSpPr>
            <p:spPr>
              <a:xfrm>
                <a:off x="237570" y="3598223"/>
                <a:ext cx="92293" cy="89886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48" extrusionOk="0">
                    <a:moveTo>
                      <a:pt x="25" y="0"/>
                    </a:moveTo>
                    <a:lnTo>
                      <a:pt x="1" y="429"/>
                    </a:lnTo>
                    <a:lnTo>
                      <a:pt x="73" y="435"/>
                    </a:lnTo>
                    <a:lnTo>
                      <a:pt x="97" y="79"/>
                    </a:lnTo>
                    <a:cubicBezTo>
                      <a:pt x="146" y="79"/>
                      <a:pt x="182" y="79"/>
                      <a:pt x="230" y="85"/>
                    </a:cubicBezTo>
                    <a:cubicBezTo>
                      <a:pt x="273" y="91"/>
                      <a:pt x="315" y="97"/>
                      <a:pt x="369" y="97"/>
                    </a:cubicBezTo>
                    <a:lnTo>
                      <a:pt x="369" y="369"/>
                    </a:lnTo>
                    <a:cubicBezTo>
                      <a:pt x="369" y="393"/>
                      <a:pt x="369" y="411"/>
                      <a:pt x="381" y="429"/>
                    </a:cubicBezTo>
                    <a:lnTo>
                      <a:pt x="387" y="447"/>
                    </a:lnTo>
                    <a:lnTo>
                      <a:pt x="460" y="417"/>
                    </a:lnTo>
                    <a:lnTo>
                      <a:pt x="454" y="393"/>
                    </a:lnTo>
                    <a:cubicBezTo>
                      <a:pt x="448" y="387"/>
                      <a:pt x="448" y="375"/>
                      <a:pt x="448" y="369"/>
                    </a:cubicBezTo>
                    <a:lnTo>
                      <a:pt x="442" y="18"/>
                    </a:lnTo>
                    <a:lnTo>
                      <a:pt x="406" y="18"/>
                    </a:lnTo>
                    <a:cubicBezTo>
                      <a:pt x="345" y="18"/>
                      <a:pt x="291" y="12"/>
                      <a:pt x="236" y="6"/>
                    </a:cubicBezTo>
                    <a:cubicBezTo>
                      <a:pt x="182" y="6"/>
                      <a:pt x="122" y="0"/>
                      <a:pt x="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" name="Google Shape;2510;p69"/>
            <p:cNvGrpSpPr/>
            <p:nvPr/>
          </p:nvGrpSpPr>
          <p:grpSpPr>
            <a:xfrm flipH="1">
              <a:off x="5494706" y="1613331"/>
              <a:ext cx="2195167" cy="3297079"/>
              <a:chOff x="341288" y="2013660"/>
              <a:chExt cx="1881356" cy="2825745"/>
            </a:xfrm>
          </p:grpSpPr>
          <p:sp>
            <p:nvSpPr>
              <p:cNvPr id="50" name="Google Shape;2511;p69"/>
              <p:cNvSpPr/>
              <p:nvPr/>
            </p:nvSpPr>
            <p:spPr>
              <a:xfrm>
                <a:off x="1226389" y="3189336"/>
                <a:ext cx="547437" cy="587643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4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48" y="659"/>
                      <a:pt x="496" y="1317"/>
                      <a:pt x="738" y="1976"/>
                    </a:cubicBezTo>
                    <a:cubicBezTo>
                      <a:pt x="859" y="2514"/>
                      <a:pt x="1136" y="3003"/>
                      <a:pt x="1523" y="3390"/>
                    </a:cubicBezTo>
                    <a:cubicBezTo>
                      <a:pt x="2315" y="4169"/>
                      <a:pt x="3294" y="4218"/>
                      <a:pt x="3529" y="4224"/>
                    </a:cubicBezTo>
                    <a:cubicBezTo>
                      <a:pt x="3662" y="3915"/>
                      <a:pt x="3801" y="3607"/>
                      <a:pt x="3934" y="3305"/>
                    </a:cubicBezTo>
                    <a:lnTo>
                      <a:pt x="2369" y="27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512;p69"/>
              <p:cNvSpPr/>
              <p:nvPr/>
            </p:nvSpPr>
            <p:spPr>
              <a:xfrm>
                <a:off x="474045" y="4608188"/>
                <a:ext cx="1748599" cy="231217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1662" extrusionOk="0">
                    <a:moveTo>
                      <a:pt x="6285" y="0"/>
                    </a:moveTo>
                    <a:cubicBezTo>
                      <a:pt x="2816" y="0"/>
                      <a:pt x="1" y="369"/>
                      <a:pt x="1" y="834"/>
                    </a:cubicBezTo>
                    <a:cubicBezTo>
                      <a:pt x="1" y="1293"/>
                      <a:pt x="2816" y="1662"/>
                      <a:pt x="6285" y="1662"/>
                    </a:cubicBezTo>
                    <a:cubicBezTo>
                      <a:pt x="9753" y="1662"/>
                      <a:pt x="12569" y="1293"/>
                      <a:pt x="12569" y="834"/>
                    </a:cubicBezTo>
                    <a:cubicBezTo>
                      <a:pt x="12569" y="369"/>
                      <a:pt x="9753" y="0"/>
                      <a:pt x="6285" y="0"/>
                    </a:cubicBezTo>
                    <a:close/>
                  </a:path>
                </a:pathLst>
              </a:custGeom>
              <a:solidFill>
                <a:srgbClr val="000000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513;p69"/>
              <p:cNvSpPr/>
              <p:nvPr/>
            </p:nvSpPr>
            <p:spPr>
              <a:xfrm>
                <a:off x="341288" y="2022322"/>
                <a:ext cx="1346682" cy="1439057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10344" extrusionOk="0">
                    <a:moveTo>
                      <a:pt x="5682" y="0"/>
                    </a:moveTo>
                    <a:cubicBezTo>
                      <a:pt x="3922" y="0"/>
                      <a:pt x="2657" y="986"/>
                      <a:pt x="2586" y="1243"/>
                    </a:cubicBezTo>
                    <a:cubicBezTo>
                      <a:pt x="2484" y="1624"/>
                      <a:pt x="1710" y="4615"/>
                      <a:pt x="1710" y="4615"/>
                    </a:cubicBezTo>
                    <a:cubicBezTo>
                      <a:pt x="1710" y="4615"/>
                      <a:pt x="0" y="8137"/>
                      <a:pt x="320" y="9340"/>
                    </a:cubicBezTo>
                    <a:cubicBezTo>
                      <a:pt x="546" y="10187"/>
                      <a:pt x="1341" y="10344"/>
                      <a:pt x="1811" y="10344"/>
                    </a:cubicBezTo>
                    <a:cubicBezTo>
                      <a:pt x="2008" y="10344"/>
                      <a:pt x="2147" y="10316"/>
                      <a:pt x="2163" y="10300"/>
                    </a:cubicBezTo>
                    <a:lnTo>
                      <a:pt x="2604" y="10276"/>
                    </a:lnTo>
                    <a:cubicBezTo>
                      <a:pt x="2604" y="10276"/>
                      <a:pt x="2574" y="9846"/>
                      <a:pt x="2561" y="9717"/>
                    </a:cubicBezTo>
                    <a:lnTo>
                      <a:pt x="2561" y="9717"/>
                    </a:lnTo>
                    <a:cubicBezTo>
                      <a:pt x="2598" y="9895"/>
                      <a:pt x="2650" y="10067"/>
                      <a:pt x="2725" y="10228"/>
                    </a:cubicBezTo>
                    <a:lnTo>
                      <a:pt x="3366" y="10191"/>
                    </a:lnTo>
                    <a:lnTo>
                      <a:pt x="3190" y="9726"/>
                    </a:lnTo>
                    <a:cubicBezTo>
                      <a:pt x="3154" y="9563"/>
                      <a:pt x="3148" y="9400"/>
                      <a:pt x="3172" y="9237"/>
                    </a:cubicBezTo>
                    <a:lnTo>
                      <a:pt x="3172" y="9237"/>
                    </a:lnTo>
                    <a:cubicBezTo>
                      <a:pt x="3239" y="9575"/>
                      <a:pt x="3746" y="10167"/>
                      <a:pt x="3746" y="10167"/>
                    </a:cubicBezTo>
                    <a:lnTo>
                      <a:pt x="5891" y="10179"/>
                    </a:lnTo>
                    <a:cubicBezTo>
                      <a:pt x="5891" y="10179"/>
                      <a:pt x="7396" y="10071"/>
                      <a:pt x="8538" y="7956"/>
                    </a:cubicBezTo>
                    <a:cubicBezTo>
                      <a:pt x="9680" y="5841"/>
                      <a:pt x="8423" y="838"/>
                      <a:pt x="8351" y="790"/>
                    </a:cubicBezTo>
                    <a:cubicBezTo>
                      <a:pt x="7402" y="208"/>
                      <a:pt x="6490" y="0"/>
                      <a:pt x="5682" y="0"/>
                    </a:cubicBezTo>
                    <a:close/>
                  </a:path>
                </a:pathLst>
              </a:custGeom>
              <a:solidFill>
                <a:srgbClr val="FFC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514;p69"/>
              <p:cNvSpPr/>
              <p:nvPr/>
            </p:nvSpPr>
            <p:spPr>
              <a:xfrm>
                <a:off x="1121356" y="2961463"/>
                <a:ext cx="264884" cy="263215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892" extrusionOk="0">
                    <a:moveTo>
                      <a:pt x="200" y="1"/>
                    </a:moveTo>
                    <a:lnTo>
                      <a:pt x="139" y="484"/>
                    </a:lnTo>
                    <a:lnTo>
                      <a:pt x="0" y="1602"/>
                    </a:lnTo>
                    <a:lnTo>
                      <a:pt x="1493" y="1892"/>
                    </a:lnTo>
                    <a:cubicBezTo>
                      <a:pt x="1493" y="1892"/>
                      <a:pt x="1535" y="1741"/>
                      <a:pt x="1589" y="1535"/>
                    </a:cubicBezTo>
                    <a:cubicBezTo>
                      <a:pt x="1710" y="1070"/>
                      <a:pt x="1904" y="309"/>
                      <a:pt x="1898" y="260"/>
                    </a:cubicBezTo>
                    <a:lnTo>
                      <a:pt x="200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515;p69"/>
              <p:cNvSpPr/>
              <p:nvPr/>
            </p:nvSpPr>
            <p:spPr>
              <a:xfrm>
                <a:off x="968327" y="3495254"/>
                <a:ext cx="656646" cy="1134941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8158" extrusionOk="0">
                    <a:moveTo>
                      <a:pt x="689" y="0"/>
                    </a:moveTo>
                    <a:lnTo>
                      <a:pt x="460" y="399"/>
                    </a:lnTo>
                    <a:cubicBezTo>
                      <a:pt x="152" y="937"/>
                      <a:pt x="1" y="1553"/>
                      <a:pt x="19" y="2170"/>
                    </a:cubicBezTo>
                    <a:lnTo>
                      <a:pt x="85" y="4194"/>
                    </a:lnTo>
                    <a:lnTo>
                      <a:pt x="297" y="6327"/>
                    </a:lnTo>
                    <a:lnTo>
                      <a:pt x="339" y="6762"/>
                    </a:lnTo>
                    <a:lnTo>
                      <a:pt x="369" y="7076"/>
                    </a:lnTo>
                    <a:lnTo>
                      <a:pt x="387" y="7263"/>
                    </a:lnTo>
                    <a:lnTo>
                      <a:pt x="436" y="7716"/>
                    </a:lnTo>
                    <a:lnTo>
                      <a:pt x="1378" y="7819"/>
                    </a:lnTo>
                    <a:lnTo>
                      <a:pt x="1427" y="7414"/>
                    </a:lnTo>
                    <a:lnTo>
                      <a:pt x="1427" y="7384"/>
                    </a:lnTo>
                    <a:lnTo>
                      <a:pt x="1493" y="6756"/>
                    </a:lnTo>
                    <a:lnTo>
                      <a:pt x="1523" y="6478"/>
                    </a:lnTo>
                    <a:cubicBezTo>
                      <a:pt x="1632" y="5481"/>
                      <a:pt x="1680" y="4454"/>
                      <a:pt x="1849" y="3457"/>
                    </a:cubicBezTo>
                    <a:cubicBezTo>
                      <a:pt x="1886" y="3251"/>
                      <a:pt x="1928" y="3046"/>
                      <a:pt x="1946" y="2834"/>
                    </a:cubicBezTo>
                    <a:cubicBezTo>
                      <a:pt x="1952" y="2786"/>
                      <a:pt x="1940" y="2738"/>
                      <a:pt x="1988" y="2732"/>
                    </a:cubicBezTo>
                    <a:cubicBezTo>
                      <a:pt x="2001" y="2768"/>
                      <a:pt x="2007" y="2810"/>
                      <a:pt x="2007" y="2852"/>
                    </a:cubicBezTo>
                    <a:cubicBezTo>
                      <a:pt x="2097" y="4170"/>
                      <a:pt x="2593" y="5450"/>
                      <a:pt x="3016" y="6689"/>
                    </a:cubicBezTo>
                    <a:lnTo>
                      <a:pt x="3034" y="6744"/>
                    </a:lnTo>
                    <a:cubicBezTo>
                      <a:pt x="3118" y="6979"/>
                      <a:pt x="3191" y="7197"/>
                      <a:pt x="3257" y="7378"/>
                    </a:cubicBezTo>
                    <a:lnTo>
                      <a:pt x="3275" y="7432"/>
                    </a:lnTo>
                    <a:cubicBezTo>
                      <a:pt x="3402" y="7771"/>
                      <a:pt x="3475" y="7982"/>
                      <a:pt x="3475" y="7982"/>
                    </a:cubicBezTo>
                    <a:lnTo>
                      <a:pt x="4720" y="8157"/>
                    </a:lnTo>
                    <a:lnTo>
                      <a:pt x="4538" y="7179"/>
                    </a:lnTo>
                    <a:lnTo>
                      <a:pt x="4538" y="7173"/>
                    </a:lnTo>
                    <a:lnTo>
                      <a:pt x="4502" y="6949"/>
                    </a:lnTo>
                    <a:lnTo>
                      <a:pt x="4460" y="6725"/>
                    </a:lnTo>
                    <a:lnTo>
                      <a:pt x="3318" y="381"/>
                    </a:lnTo>
                    <a:lnTo>
                      <a:pt x="689" y="0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516;p69"/>
              <p:cNvSpPr/>
              <p:nvPr/>
            </p:nvSpPr>
            <p:spPr>
              <a:xfrm>
                <a:off x="1015349" y="4434987"/>
                <a:ext cx="160684" cy="87506"/>
              </a:xfrm>
              <a:custGeom>
                <a:avLst/>
                <a:gdLst/>
                <a:ahLst/>
                <a:cxnLst/>
                <a:rect l="l" t="t" r="r" b="b"/>
                <a:pathLst>
                  <a:path w="1155" h="629" extrusionOk="0">
                    <a:moveTo>
                      <a:pt x="1155" y="1"/>
                    </a:moveTo>
                    <a:lnTo>
                      <a:pt x="1" y="13"/>
                    </a:lnTo>
                    <a:lnTo>
                      <a:pt x="31" y="321"/>
                    </a:lnTo>
                    <a:lnTo>
                      <a:pt x="49" y="514"/>
                    </a:lnTo>
                    <a:cubicBezTo>
                      <a:pt x="267" y="544"/>
                      <a:pt x="641" y="593"/>
                      <a:pt x="1089" y="629"/>
                    </a:cubicBezTo>
                    <a:lnTo>
                      <a:pt x="1155" y="1"/>
                    </a:lnTo>
                    <a:close/>
                  </a:path>
                </a:pathLst>
              </a:custGeom>
              <a:solidFill>
                <a:srgbClr val="AE5743">
                  <a:alpha val="4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517;p69"/>
              <p:cNvSpPr/>
              <p:nvPr/>
            </p:nvSpPr>
            <p:spPr>
              <a:xfrm>
                <a:off x="1391103" y="4431649"/>
                <a:ext cx="209515" cy="97662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702" extrusionOk="0">
                    <a:moveTo>
                      <a:pt x="1421" y="0"/>
                    </a:moveTo>
                    <a:lnTo>
                      <a:pt x="1" y="13"/>
                    </a:lnTo>
                    <a:cubicBezTo>
                      <a:pt x="79" y="248"/>
                      <a:pt x="158" y="466"/>
                      <a:pt x="218" y="647"/>
                    </a:cubicBezTo>
                    <a:lnTo>
                      <a:pt x="236" y="701"/>
                    </a:lnTo>
                    <a:cubicBezTo>
                      <a:pt x="726" y="671"/>
                      <a:pt x="1179" y="599"/>
                      <a:pt x="1505" y="454"/>
                    </a:cubicBezTo>
                    <a:lnTo>
                      <a:pt x="1505" y="448"/>
                    </a:lnTo>
                    <a:lnTo>
                      <a:pt x="1463" y="224"/>
                    </a:lnTo>
                    <a:lnTo>
                      <a:pt x="1421" y="0"/>
                    </a:lnTo>
                    <a:close/>
                  </a:path>
                </a:pathLst>
              </a:custGeom>
              <a:solidFill>
                <a:srgbClr val="AE5743">
                  <a:alpha val="4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518;p69"/>
              <p:cNvSpPr/>
              <p:nvPr/>
            </p:nvSpPr>
            <p:spPr>
              <a:xfrm>
                <a:off x="941478" y="3600287"/>
                <a:ext cx="677654" cy="883551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6351" extrusionOk="0">
                    <a:moveTo>
                      <a:pt x="3269" y="1"/>
                    </a:moveTo>
                    <a:lnTo>
                      <a:pt x="2187" y="19"/>
                    </a:lnTo>
                    <a:lnTo>
                      <a:pt x="2109" y="19"/>
                    </a:lnTo>
                    <a:lnTo>
                      <a:pt x="1366" y="31"/>
                    </a:lnTo>
                    <a:lnTo>
                      <a:pt x="1293" y="31"/>
                    </a:lnTo>
                    <a:lnTo>
                      <a:pt x="272" y="49"/>
                    </a:lnTo>
                    <a:lnTo>
                      <a:pt x="272" y="67"/>
                    </a:lnTo>
                    <a:cubicBezTo>
                      <a:pt x="266" y="134"/>
                      <a:pt x="254" y="200"/>
                      <a:pt x="248" y="267"/>
                    </a:cubicBezTo>
                    <a:cubicBezTo>
                      <a:pt x="242" y="351"/>
                      <a:pt x="230" y="436"/>
                      <a:pt x="218" y="520"/>
                    </a:cubicBezTo>
                    <a:cubicBezTo>
                      <a:pt x="218" y="557"/>
                      <a:pt x="206" y="593"/>
                      <a:pt x="206" y="629"/>
                    </a:cubicBezTo>
                    <a:cubicBezTo>
                      <a:pt x="175" y="871"/>
                      <a:pt x="151" y="1119"/>
                      <a:pt x="133" y="1372"/>
                    </a:cubicBezTo>
                    <a:cubicBezTo>
                      <a:pt x="30" y="2557"/>
                      <a:pt x="0" y="3747"/>
                      <a:pt x="36" y="4937"/>
                    </a:cubicBezTo>
                    <a:lnTo>
                      <a:pt x="36" y="4979"/>
                    </a:lnTo>
                    <a:cubicBezTo>
                      <a:pt x="49" y="5384"/>
                      <a:pt x="73" y="5783"/>
                      <a:pt x="103" y="6170"/>
                    </a:cubicBezTo>
                    <a:lnTo>
                      <a:pt x="1970" y="6315"/>
                    </a:lnTo>
                    <a:lnTo>
                      <a:pt x="2030" y="5106"/>
                    </a:lnTo>
                    <a:lnTo>
                      <a:pt x="2030" y="5094"/>
                    </a:lnTo>
                    <a:lnTo>
                      <a:pt x="2109" y="3668"/>
                    </a:lnTo>
                    <a:lnTo>
                      <a:pt x="2145" y="2986"/>
                    </a:lnTo>
                    <a:lnTo>
                      <a:pt x="2187" y="2182"/>
                    </a:lnTo>
                    <a:lnTo>
                      <a:pt x="2194" y="2073"/>
                    </a:lnTo>
                    <a:cubicBezTo>
                      <a:pt x="2200" y="2103"/>
                      <a:pt x="2200" y="2134"/>
                      <a:pt x="2200" y="2164"/>
                    </a:cubicBezTo>
                    <a:cubicBezTo>
                      <a:pt x="2224" y="2526"/>
                      <a:pt x="2260" y="2895"/>
                      <a:pt x="2308" y="3276"/>
                    </a:cubicBezTo>
                    <a:cubicBezTo>
                      <a:pt x="2387" y="3922"/>
                      <a:pt x="2496" y="4532"/>
                      <a:pt x="2623" y="5112"/>
                    </a:cubicBezTo>
                    <a:cubicBezTo>
                      <a:pt x="2623" y="5137"/>
                      <a:pt x="2629" y="5167"/>
                      <a:pt x="2635" y="5191"/>
                    </a:cubicBezTo>
                    <a:cubicBezTo>
                      <a:pt x="2695" y="5457"/>
                      <a:pt x="2737" y="5632"/>
                      <a:pt x="2798" y="5856"/>
                    </a:cubicBezTo>
                    <a:cubicBezTo>
                      <a:pt x="2822" y="5958"/>
                      <a:pt x="2858" y="6097"/>
                      <a:pt x="2894" y="6273"/>
                    </a:cubicBezTo>
                    <a:cubicBezTo>
                      <a:pt x="3103" y="6325"/>
                      <a:pt x="3315" y="6351"/>
                      <a:pt x="3527" y="6351"/>
                    </a:cubicBezTo>
                    <a:cubicBezTo>
                      <a:pt x="3996" y="6351"/>
                      <a:pt x="4462" y="6224"/>
                      <a:pt x="4870" y="5982"/>
                    </a:cubicBezTo>
                    <a:cubicBezTo>
                      <a:pt x="4792" y="5596"/>
                      <a:pt x="4713" y="5215"/>
                      <a:pt x="4629" y="4834"/>
                    </a:cubicBezTo>
                    <a:lnTo>
                      <a:pt x="4610" y="4756"/>
                    </a:lnTo>
                    <a:lnTo>
                      <a:pt x="3620" y="97"/>
                    </a:lnTo>
                    <a:lnTo>
                      <a:pt x="3601" y="19"/>
                    </a:lnTo>
                    <a:lnTo>
                      <a:pt x="36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519;p69"/>
              <p:cNvSpPr/>
              <p:nvPr/>
            </p:nvSpPr>
            <p:spPr>
              <a:xfrm>
                <a:off x="1140693" y="2961463"/>
                <a:ext cx="246382" cy="214523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542" extrusionOk="0">
                    <a:moveTo>
                      <a:pt x="61" y="1"/>
                    </a:moveTo>
                    <a:lnTo>
                      <a:pt x="0" y="484"/>
                    </a:lnTo>
                    <a:cubicBezTo>
                      <a:pt x="369" y="1378"/>
                      <a:pt x="1039" y="1535"/>
                      <a:pt x="1450" y="1541"/>
                    </a:cubicBezTo>
                    <a:cubicBezTo>
                      <a:pt x="1571" y="1076"/>
                      <a:pt x="1771" y="315"/>
                      <a:pt x="1765" y="266"/>
                    </a:cubicBezTo>
                    <a:lnTo>
                      <a:pt x="61" y="1"/>
                    </a:lnTo>
                    <a:close/>
                  </a:path>
                </a:pathLst>
              </a:custGeom>
              <a:solidFill>
                <a:srgbClr val="AE5743">
                  <a:alpha val="4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520;p69"/>
              <p:cNvSpPr/>
              <p:nvPr/>
            </p:nvSpPr>
            <p:spPr>
              <a:xfrm>
                <a:off x="680912" y="2061795"/>
                <a:ext cx="1001247" cy="985943"/>
              </a:xfrm>
              <a:custGeom>
                <a:avLst/>
                <a:gdLst/>
                <a:ahLst/>
                <a:cxnLst/>
                <a:rect l="l" t="t" r="r" b="b"/>
                <a:pathLst>
                  <a:path w="7197" h="7087" extrusionOk="0">
                    <a:moveTo>
                      <a:pt x="3572" y="0"/>
                    </a:moveTo>
                    <a:cubicBezTo>
                      <a:pt x="2928" y="0"/>
                      <a:pt x="2388" y="90"/>
                      <a:pt x="1940" y="256"/>
                    </a:cubicBezTo>
                    <a:cubicBezTo>
                      <a:pt x="1891" y="274"/>
                      <a:pt x="1843" y="293"/>
                      <a:pt x="1795" y="311"/>
                    </a:cubicBezTo>
                    <a:cubicBezTo>
                      <a:pt x="1662" y="365"/>
                      <a:pt x="1535" y="431"/>
                      <a:pt x="1408" y="510"/>
                    </a:cubicBezTo>
                    <a:cubicBezTo>
                      <a:pt x="1051" y="722"/>
                      <a:pt x="749" y="1012"/>
                      <a:pt x="532" y="1362"/>
                    </a:cubicBezTo>
                    <a:cubicBezTo>
                      <a:pt x="290" y="1743"/>
                      <a:pt x="133" y="2172"/>
                      <a:pt x="67" y="2625"/>
                    </a:cubicBezTo>
                    <a:cubicBezTo>
                      <a:pt x="54" y="2715"/>
                      <a:pt x="42" y="2806"/>
                      <a:pt x="30" y="2903"/>
                    </a:cubicBezTo>
                    <a:cubicBezTo>
                      <a:pt x="18" y="2999"/>
                      <a:pt x="12" y="3102"/>
                      <a:pt x="12" y="3205"/>
                    </a:cubicBezTo>
                    <a:cubicBezTo>
                      <a:pt x="0" y="3501"/>
                      <a:pt x="24" y="3803"/>
                      <a:pt x="79" y="4099"/>
                    </a:cubicBezTo>
                    <a:cubicBezTo>
                      <a:pt x="133" y="4395"/>
                      <a:pt x="218" y="4691"/>
                      <a:pt x="338" y="4969"/>
                    </a:cubicBezTo>
                    <a:cubicBezTo>
                      <a:pt x="387" y="5090"/>
                      <a:pt x="441" y="5205"/>
                      <a:pt x="502" y="5320"/>
                    </a:cubicBezTo>
                    <a:cubicBezTo>
                      <a:pt x="743" y="5761"/>
                      <a:pt x="1076" y="6147"/>
                      <a:pt x="1487" y="6443"/>
                    </a:cubicBezTo>
                    <a:cubicBezTo>
                      <a:pt x="2174" y="6947"/>
                      <a:pt x="2903" y="7086"/>
                      <a:pt x="3548" y="7086"/>
                    </a:cubicBezTo>
                    <a:cubicBezTo>
                      <a:pt x="4049" y="7086"/>
                      <a:pt x="4499" y="7002"/>
                      <a:pt x="4840" y="6939"/>
                    </a:cubicBezTo>
                    <a:cubicBezTo>
                      <a:pt x="5269" y="6854"/>
                      <a:pt x="6610" y="6607"/>
                      <a:pt x="7015" y="5700"/>
                    </a:cubicBezTo>
                    <a:cubicBezTo>
                      <a:pt x="7039" y="5640"/>
                      <a:pt x="7063" y="5579"/>
                      <a:pt x="7082" y="5519"/>
                    </a:cubicBezTo>
                    <a:cubicBezTo>
                      <a:pt x="7130" y="5374"/>
                      <a:pt x="7166" y="5217"/>
                      <a:pt x="7178" y="5060"/>
                    </a:cubicBezTo>
                    <a:cubicBezTo>
                      <a:pt x="7196" y="4872"/>
                      <a:pt x="7196" y="4679"/>
                      <a:pt x="7184" y="4492"/>
                    </a:cubicBezTo>
                    <a:cubicBezTo>
                      <a:pt x="7172" y="4353"/>
                      <a:pt x="7154" y="4214"/>
                      <a:pt x="7130" y="4051"/>
                    </a:cubicBezTo>
                    <a:cubicBezTo>
                      <a:pt x="7130" y="4039"/>
                      <a:pt x="7124" y="4033"/>
                      <a:pt x="7124" y="4021"/>
                    </a:cubicBezTo>
                    <a:cubicBezTo>
                      <a:pt x="7106" y="3912"/>
                      <a:pt x="7082" y="3797"/>
                      <a:pt x="7057" y="3670"/>
                    </a:cubicBezTo>
                    <a:cubicBezTo>
                      <a:pt x="7045" y="3634"/>
                      <a:pt x="7039" y="3592"/>
                      <a:pt x="7027" y="3555"/>
                    </a:cubicBezTo>
                    <a:cubicBezTo>
                      <a:pt x="7015" y="3507"/>
                      <a:pt x="7003" y="3453"/>
                      <a:pt x="6991" y="3404"/>
                    </a:cubicBezTo>
                    <a:cubicBezTo>
                      <a:pt x="6955" y="3253"/>
                      <a:pt x="6912" y="3114"/>
                      <a:pt x="6864" y="2975"/>
                    </a:cubicBezTo>
                    <a:cubicBezTo>
                      <a:pt x="6852" y="2933"/>
                      <a:pt x="6834" y="2885"/>
                      <a:pt x="6822" y="2842"/>
                    </a:cubicBezTo>
                    <a:cubicBezTo>
                      <a:pt x="6792" y="2770"/>
                      <a:pt x="6767" y="2697"/>
                      <a:pt x="6737" y="2631"/>
                    </a:cubicBezTo>
                    <a:cubicBezTo>
                      <a:pt x="6562" y="2160"/>
                      <a:pt x="6326" y="1712"/>
                      <a:pt x="6042" y="1302"/>
                    </a:cubicBezTo>
                    <a:cubicBezTo>
                      <a:pt x="5698" y="818"/>
                      <a:pt x="5444" y="625"/>
                      <a:pt x="5317" y="534"/>
                    </a:cubicBezTo>
                    <a:cubicBezTo>
                      <a:pt x="4973" y="305"/>
                      <a:pt x="4586" y="141"/>
                      <a:pt x="4181" y="51"/>
                    </a:cubicBezTo>
                    <a:cubicBezTo>
                      <a:pt x="4060" y="19"/>
                      <a:pt x="3934" y="1"/>
                      <a:pt x="3808" y="1"/>
                    </a:cubicBezTo>
                    <a:cubicBezTo>
                      <a:pt x="3789" y="1"/>
                      <a:pt x="3771" y="2"/>
                      <a:pt x="3752" y="2"/>
                    </a:cubicBezTo>
                    <a:cubicBezTo>
                      <a:pt x="3691" y="1"/>
                      <a:pt x="3632" y="0"/>
                      <a:pt x="3572" y="0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521;p69"/>
              <p:cNvSpPr/>
              <p:nvPr/>
            </p:nvSpPr>
            <p:spPr>
              <a:xfrm>
                <a:off x="969997" y="3152609"/>
                <a:ext cx="474260" cy="514744"/>
              </a:xfrm>
              <a:custGeom>
                <a:avLst/>
                <a:gdLst/>
                <a:ahLst/>
                <a:cxnLst/>
                <a:rect l="l" t="t" r="r" b="b"/>
                <a:pathLst>
                  <a:path w="3409" h="3700" extrusionOk="0">
                    <a:moveTo>
                      <a:pt x="713" y="1"/>
                    </a:moveTo>
                    <a:cubicBezTo>
                      <a:pt x="656" y="1"/>
                      <a:pt x="602" y="40"/>
                      <a:pt x="593" y="101"/>
                    </a:cubicBezTo>
                    <a:cubicBezTo>
                      <a:pt x="526" y="409"/>
                      <a:pt x="442" y="747"/>
                      <a:pt x="381" y="1050"/>
                    </a:cubicBezTo>
                    <a:cubicBezTo>
                      <a:pt x="236" y="1805"/>
                      <a:pt x="146" y="2433"/>
                      <a:pt x="19" y="3164"/>
                    </a:cubicBezTo>
                    <a:cubicBezTo>
                      <a:pt x="13" y="3195"/>
                      <a:pt x="7" y="3231"/>
                      <a:pt x="1" y="3267"/>
                    </a:cubicBezTo>
                    <a:lnTo>
                      <a:pt x="61" y="3291"/>
                    </a:lnTo>
                    <a:cubicBezTo>
                      <a:pt x="412" y="3421"/>
                      <a:pt x="1023" y="3700"/>
                      <a:pt x="1704" y="3700"/>
                    </a:cubicBezTo>
                    <a:cubicBezTo>
                      <a:pt x="1750" y="3700"/>
                      <a:pt x="1797" y="3699"/>
                      <a:pt x="1844" y="3696"/>
                    </a:cubicBezTo>
                    <a:cubicBezTo>
                      <a:pt x="2387" y="3660"/>
                      <a:pt x="2913" y="3533"/>
                      <a:pt x="3408" y="3309"/>
                    </a:cubicBezTo>
                    <a:lnTo>
                      <a:pt x="3402" y="3231"/>
                    </a:lnTo>
                    <a:cubicBezTo>
                      <a:pt x="3312" y="2614"/>
                      <a:pt x="3221" y="1998"/>
                      <a:pt x="3131" y="1370"/>
                    </a:cubicBezTo>
                    <a:cubicBezTo>
                      <a:pt x="3070" y="965"/>
                      <a:pt x="3016" y="554"/>
                      <a:pt x="2961" y="149"/>
                    </a:cubicBezTo>
                    <a:lnTo>
                      <a:pt x="2798" y="53"/>
                    </a:lnTo>
                    <a:cubicBezTo>
                      <a:pt x="2635" y="125"/>
                      <a:pt x="2466" y="179"/>
                      <a:pt x="2297" y="216"/>
                    </a:cubicBezTo>
                    <a:cubicBezTo>
                      <a:pt x="2248" y="228"/>
                      <a:pt x="2206" y="234"/>
                      <a:pt x="2152" y="240"/>
                    </a:cubicBezTo>
                    <a:cubicBezTo>
                      <a:pt x="2031" y="258"/>
                      <a:pt x="1904" y="270"/>
                      <a:pt x="1777" y="270"/>
                    </a:cubicBezTo>
                    <a:cubicBezTo>
                      <a:pt x="1384" y="264"/>
                      <a:pt x="998" y="119"/>
                      <a:pt x="762" y="10"/>
                    </a:cubicBezTo>
                    <a:cubicBezTo>
                      <a:pt x="746" y="4"/>
                      <a:pt x="729" y="1"/>
                      <a:pt x="7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522;p69"/>
              <p:cNvSpPr/>
              <p:nvPr/>
            </p:nvSpPr>
            <p:spPr>
              <a:xfrm>
                <a:off x="639733" y="2013660"/>
                <a:ext cx="1061764" cy="846267"/>
              </a:xfrm>
              <a:custGeom>
                <a:avLst/>
                <a:gdLst/>
                <a:ahLst/>
                <a:cxnLst/>
                <a:rect l="l" t="t" r="r" b="b"/>
                <a:pathLst>
                  <a:path w="7632" h="6083" extrusionOk="0">
                    <a:moveTo>
                      <a:pt x="4053" y="0"/>
                    </a:moveTo>
                    <a:cubicBezTo>
                      <a:pt x="3199" y="0"/>
                      <a:pt x="2457" y="284"/>
                      <a:pt x="2157" y="415"/>
                    </a:cubicBezTo>
                    <a:lnTo>
                      <a:pt x="2151" y="397"/>
                    </a:lnTo>
                    <a:cubicBezTo>
                      <a:pt x="1070" y="669"/>
                      <a:pt x="363" y="1787"/>
                      <a:pt x="115" y="2862"/>
                    </a:cubicBezTo>
                    <a:cubicBezTo>
                      <a:pt x="97" y="2947"/>
                      <a:pt x="79" y="3031"/>
                      <a:pt x="60" y="3116"/>
                    </a:cubicBezTo>
                    <a:cubicBezTo>
                      <a:pt x="6" y="3436"/>
                      <a:pt x="0" y="3756"/>
                      <a:pt x="42" y="4077"/>
                    </a:cubicBezTo>
                    <a:cubicBezTo>
                      <a:pt x="48" y="4131"/>
                      <a:pt x="60" y="4179"/>
                      <a:pt x="67" y="4228"/>
                    </a:cubicBezTo>
                    <a:cubicBezTo>
                      <a:pt x="79" y="4288"/>
                      <a:pt x="97" y="4342"/>
                      <a:pt x="109" y="4397"/>
                    </a:cubicBezTo>
                    <a:cubicBezTo>
                      <a:pt x="163" y="4735"/>
                      <a:pt x="272" y="5279"/>
                      <a:pt x="719" y="5732"/>
                    </a:cubicBezTo>
                    <a:cubicBezTo>
                      <a:pt x="858" y="5871"/>
                      <a:pt x="1015" y="5986"/>
                      <a:pt x="1184" y="6083"/>
                    </a:cubicBezTo>
                    <a:cubicBezTo>
                      <a:pt x="1275" y="6058"/>
                      <a:pt x="1402" y="6028"/>
                      <a:pt x="1553" y="5986"/>
                    </a:cubicBezTo>
                    <a:cubicBezTo>
                      <a:pt x="2290" y="5738"/>
                      <a:pt x="2943" y="5291"/>
                      <a:pt x="3438" y="4687"/>
                    </a:cubicBezTo>
                    <a:cubicBezTo>
                      <a:pt x="3644" y="4427"/>
                      <a:pt x="3813" y="4137"/>
                      <a:pt x="3934" y="3829"/>
                    </a:cubicBezTo>
                    <a:cubicBezTo>
                      <a:pt x="4048" y="3515"/>
                      <a:pt x="4133" y="3188"/>
                      <a:pt x="4169" y="2856"/>
                    </a:cubicBezTo>
                    <a:cubicBezTo>
                      <a:pt x="4224" y="2361"/>
                      <a:pt x="4199" y="1865"/>
                      <a:pt x="4103" y="1382"/>
                    </a:cubicBezTo>
                    <a:lnTo>
                      <a:pt x="4103" y="1382"/>
                    </a:lnTo>
                    <a:cubicBezTo>
                      <a:pt x="4586" y="1690"/>
                      <a:pt x="5323" y="2010"/>
                      <a:pt x="5909" y="2234"/>
                    </a:cubicBezTo>
                    <a:cubicBezTo>
                      <a:pt x="6278" y="2379"/>
                      <a:pt x="6592" y="2493"/>
                      <a:pt x="6731" y="2542"/>
                    </a:cubicBezTo>
                    <a:lnTo>
                      <a:pt x="6804" y="2566"/>
                    </a:lnTo>
                    <a:cubicBezTo>
                      <a:pt x="6804" y="2566"/>
                      <a:pt x="6906" y="2874"/>
                      <a:pt x="6894" y="2929"/>
                    </a:cubicBezTo>
                    <a:cubicBezTo>
                      <a:pt x="6882" y="2983"/>
                      <a:pt x="7245" y="3418"/>
                      <a:pt x="7245" y="3418"/>
                    </a:cubicBezTo>
                    <a:lnTo>
                      <a:pt x="7227" y="2892"/>
                    </a:lnTo>
                    <a:cubicBezTo>
                      <a:pt x="7227" y="2892"/>
                      <a:pt x="7631" y="2886"/>
                      <a:pt x="7353" y="2300"/>
                    </a:cubicBezTo>
                    <a:cubicBezTo>
                      <a:pt x="7239" y="2071"/>
                      <a:pt x="7100" y="1859"/>
                      <a:pt x="6943" y="1660"/>
                    </a:cubicBezTo>
                    <a:cubicBezTo>
                      <a:pt x="6798" y="1472"/>
                      <a:pt x="6610" y="1249"/>
                      <a:pt x="6375" y="995"/>
                    </a:cubicBezTo>
                    <a:cubicBezTo>
                      <a:pt x="5670" y="228"/>
                      <a:pt x="4817" y="0"/>
                      <a:pt x="4053" y="0"/>
                    </a:cubicBezTo>
                    <a:close/>
                  </a:path>
                </a:pathLst>
              </a:custGeom>
              <a:solidFill>
                <a:srgbClr val="FFC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523;p69"/>
              <p:cNvSpPr/>
              <p:nvPr/>
            </p:nvSpPr>
            <p:spPr>
              <a:xfrm>
                <a:off x="1075030" y="3152331"/>
                <a:ext cx="278379" cy="104618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7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" y="393"/>
                      <a:pt x="430" y="725"/>
                      <a:pt x="968" y="749"/>
                    </a:cubicBezTo>
                    <a:cubicBezTo>
                      <a:pt x="993" y="751"/>
                      <a:pt x="1019" y="752"/>
                      <a:pt x="1044" y="752"/>
                    </a:cubicBezTo>
                    <a:cubicBezTo>
                      <a:pt x="1547" y="752"/>
                      <a:pt x="1955" y="471"/>
                      <a:pt x="2001" y="109"/>
                    </a:cubicBezTo>
                    <a:cubicBezTo>
                      <a:pt x="1868" y="103"/>
                      <a:pt x="1729" y="97"/>
                      <a:pt x="1596" y="91"/>
                    </a:cubicBezTo>
                    <a:cubicBezTo>
                      <a:pt x="1052" y="67"/>
                      <a:pt x="521" y="36"/>
                      <a:pt x="1" y="0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524;p69"/>
              <p:cNvSpPr/>
              <p:nvPr/>
            </p:nvSpPr>
            <p:spPr>
              <a:xfrm>
                <a:off x="1491963" y="2502238"/>
                <a:ext cx="102810" cy="92932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68" extrusionOk="0">
                    <a:moveTo>
                      <a:pt x="374" y="0"/>
                    </a:moveTo>
                    <a:cubicBezTo>
                      <a:pt x="343" y="0"/>
                      <a:pt x="311" y="5"/>
                      <a:pt x="279" y="15"/>
                    </a:cubicBezTo>
                    <a:cubicBezTo>
                      <a:pt x="98" y="63"/>
                      <a:pt x="1" y="250"/>
                      <a:pt x="49" y="426"/>
                    </a:cubicBezTo>
                    <a:cubicBezTo>
                      <a:pt x="95" y="571"/>
                      <a:pt x="228" y="667"/>
                      <a:pt x="372" y="667"/>
                    </a:cubicBezTo>
                    <a:cubicBezTo>
                      <a:pt x="401" y="667"/>
                      <a:pt x="431" y="663"/>
                      <a:pt x="460" y="655"/>
                    </a:cubicBezTo>
                    <a:cubicBezTo>
                      <a:pt x="641" y="601"/>
                      <a:pt x="738" y="420"/>
                      <a:pt x="690" y="238"/>
                    </a:cubicBezTo>
                    <a:cubicBezTo>
                      <a:pt x="645" y="95"/>
                      <a:pt x="516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525;p69"/>
              <p:cNvSpPr/>
              <p:nvPr/>
            </p:nvSpPr>
            <p:spPr>
              <a:xfrm>
                <a:off x="1132207" y="2617010"/>
                <a:ext cx="109627" cy="92793"/>
              </a:xfrm>
              <a:custGeom>
                <a:avLst/>
                <a:gdLst/>
                <a:ahLst/>
                <a:cxnLst/>
                <a:rect l="l" t="t" r="r" b="b"/>
                <a:pathLst>
                  <a:path w="788" h="667" extrusionOk="0">
                    <a:moveTo>
                      <a:pt x="376" y="1"/>
                    </a:moveTo>
                    <a:cubicBezTo>
                      <a:pt x="342" y="1"/>
                      <a:pt x="308" y="6"/>
                      <a:pt x="273" y="17"/>
                    </a:cubicBezTo>
                    <a:cubicBezTo>
                      <a:pt x="97" y="78"/>
                      <a:pt x="1" y="265"/>
                      <a:pt x="55" y="440"/>
                    </a:cubicBezTo>
                    <a:cubicBezTo>
                      <a:pt x="104" y="589"/>
                      <a:pt x="238" y="666"/>
                      <a:pt x="373" y="666"/>
                    </a:cubicBezTo>
                    <a:cubicBezTo>
                      <a:pt x="491" y="666"/>
                      <a:pt x="609" y="607"/>
                      <a:pt x="671" y="483"/>
                    </a:cubicBezTo>
                    <a:cubicBezTo>
                      <a:pt x="788" y="256"/>
                      <a:pt x="608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526;p69"/>
              <p:cNvSpPr/>
              <p:nvPr/>
            </p:nvSpPr>
            <p:spPr>
              <a:xfrm>
                <a:off x="1434925" y="2410421"/>
                <a:ext cx="148024" cy="80411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578" extrusionOk="0">
                    <a:moveTo>
                      <a:pt x="518" y="0"/>
                    </a:moveTo>
                    <a:cubicBezTo>
                      <a:pt x="225" y="0"/>
                      <a:pt x="0" y="415"/>
                      <a:pt x="0" y="415"/>
                    </a:cubicBezTo>
                    <a:cubicBezTo>
                      <a:pt x="154" y="277"/>
                      <a:pt x="303" y="228"/>
                      <a:pt x="439" y="228"/>
                    </a:cubicBezTo>
                    <a:cubicBezTo>
                      <a:pt x="799" y="228"/>
                      <a:pt x="1063" y="578"/>
                      <a:pt x="1063" y="578"/>
                    </a:cubicBezTo>
                    <a:cubicBezTo>
                      <a:pt x="880" y="139"/>
                      <a:pt x="688" y="0"/>
                      <a:pt x="518" y="0"/>
                    </a:cubicBezTo>
                    <a:close/>
                  </a:path>
                </a:pathLst>
              </a:custGeom>
              <a:solidFill>
                <a:srgbClr val="FFA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527;p69"/>
              <p:cNvSpPr/>
              <p:nvPr/>
            </p:nvSpPr>
            <p:spPr>
              <a:xfrm>
                <a:off x="1067935" y="2463564"/>
                <a:ext cx="142598" cy="9376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674" extrusionOk="0">
                    <a:moveTo>
                      <a:pt x="438" y="0"/>
                    </a:moveTo>
                    <a:cubicBezTo>
                      <a:pt x="0" y="0"/>
                      <a:pt x="28" y="673"/>
                      <a:pt x="28" y="673"/>
                    </a:cubicBezTo>
                    <a:cubicBezTo>
                      <a:pt x="149" y="281"/>
                      <a:pt x="430" y="191"/>
                      <a:pt x="663" y="191"/>
                    </a:cubicBezTo>
                    <a:cubicBezTo>
                      <a:pt x="861" y="191"/>
                      <a:pt x="1025" y="256"/>
                      <a:pt x="1025" y="256"/>
                    </a:cubicBezTo>
                    <a:cubicBezTo>
                      <a:pt x="769" y="71"/>
                      <a:pt x="579" y="0"/>
                      <a:pt x="438" y="0"/>
                    </a:cubicBezTo>
                    <a:close/>
                  </a:path>
                </a:pathLst>
              </a:custGeom>
              <a:solidFill>
                <a:srgbClr val="FFAF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528;p69"/>
              <p:cNvSpPr/>
              <p:nvPr/>
            </p:nvSpPr>
            <p:spPr>
              <a:xfrm>
                <a:off x="1386930" y="2550095"/>
                <a:ext cx="67334" cy="13995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006" extrusionOk="0">
                    <a:moveTo>
                      <a:pt x="89" y="0"/>
                    </a:moveTo>
                    <a:cubicBezTo>
                      <a:pt x="67" y="0"/>
                      <a:pt x="44" y="20"/>
                      <a:pt x="55" y="45"/>
                    </a:cubicBezTo>
                    <a:cubicBezTo>
                      <a:pt x="85" y="166"/>
                      <a:pt x="31" y="293"/>
                      <a:pt x="55" y="414"/>
                    </a:cubicBezTo>
                    <a:cubicBezTo>
                      <a:pt x="61" y="511"/>
                      <a:pt x="134" y="595"/>
                      <a:pt x="230" y="619"/>
                    </a:cubicBezTo>
                    <a:cubicBezTo>
                      <a:pt x="279" y="625"/>
                      <a:pt x="339" y="613"/>
                      <a:pt x="375" y="662"/>
                    </a:cubicBezTo>
                    <a:cubicBezTo>
                      <a:pt x="393" y="698"/>
                      <a:pt x="399" y="746"/>
                      <a:pt x="381" y="788"/>
                    </a:cubicBezTo>
                    <a:cubicBezTo>
                      <a:pt x="333" y="915"/>
                      <a:pt x="164" y="921"/>
                      <a:pt x="55" y="927"/>
                    </a:cubicBezTo>
                    <a:cubicBezTo>
                      <a:pt x="1" y="934"/>
                      <a:pt x="7" y="1006"/>
                      <a:pt x="55" y="1006"/>
                    </a:cubicBezTo>
                    <a:cubicBezTo>
                      <a:pt x="188" y="994"/>
                      <a:pt x="345" y="982"/>
                      <a:pt x="430" y="867"/>
                    </a:cubicBezTo>
                    <a:cubicBezTo>
                      <a:pt x="484" y="782"/>
                      <a:pt x="484" y="668"/>
                      <a:pt x="418" y="589"/>
                    </a:cubicBezTo>
                    <a:cubicBezTo>
                      <a:pt x="375" y="563"/>
                      <a:pt x="324" y="546"/>
                      <a:pt x="276" y="546"/>
                    </a:cubicBezTo>
                    <a:cubicBezTo>
                      <a:pt x="269" y="546"/>
                      <a:pt x="261" y="546"/>
                      <a:pt x="254" y="547"/>
                    </a:cubicBezTo>
                    <a:cubicBezTo>
                      <a:pt x="188" y="535"/>
                      <a:pt x="140" y="486"/>
                      <a:pt x="134" y="426"/>
                    </a:cubicBezTo>
                    <a:cubicBezTo>
                      <a:pt x="97" y="293"/>
                      <a:pt x="158" y="160"/>
                      <a:pt x="121" y="27"/>
                    </a:cubicBezTo>
                    <a:cubicBezTo>
                      <a:pt x="117" y="8"/>
                      <a:pt x="103" y="0"/>
                      <a:pt x="89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529;p69"/>
              <p:cNvSpPr/>
              <p:nvPr/>
            </p:nvSpPr>
            <p:spPr>
              <a:xfrm>
                <a:off x="1210390" y="2661388"/>
                <a:ext cx="350722" cy="190594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370" extrusionOk="0">
                    <a:moveTo>
                      <a:pt x="2520" y="1"/>
                    </a:moveTo>
                    <a:cubicBezTo>
                      <a:pt x="2514" y="7"/>
                      <a:pt x="2460" y="55"/>
                      <a:pt x="2357" y="121"/>
                    </a:cubicBezTo>
                    <a:cubicBezTo>
                      <a:pt x="2056" y="325"/>
                      <a:pt x="1372" y="715"/>
                      <a:pt x="501" y="715"/>
                    </a:cubicBezTo>
                    <a:cubicBezTo>
                      <a:pt x="340" y="715"/>
                      <a:pt x="173" y="701"/>
                      <a:pt x="1" y="671"/>
                    </a:cubicBezTo>
                    <a:lnTo>
                      <a:pt x="1" y="671"/>
                    </a:lnTo>
                    <a:cubicBezTo>
                      <a:pt x="194" y="1004"/>
                      <a:pt x="520" y="1239"/>
                      <a:pt x="895" y="1330"/>
                    </a:cubicBezTo>
                    <a:cubicBezTo>
                      <a:pt x="998" y="1357"/>
                      <a:pt x="1103" y="1370"/>
                      <a:pt x="1209" y="1370"/>
                    </a:cubicBezTo>
                    <a:cubicBezTo>
                      <a:pt x="1364" y="1370"/>
                      <a:pt x="1518" y="1342"/>
                      <a:pt x="1662" y="1288"/>
                    </a:cubicBezTo>
                    <a:cubicBezTo>
                      <a:pt x="1832" y="1221"/>
                      <a:pt x="1977" y="1124"/>
                      <a:pt x="2103" y="1004"/>
                    </a:cubicBezTo>
                    <a:cubicBezTo>
                      <a:pt x="2369" y="738"/>
                      <a:pt x="2520" y="381"/>
                      <a:pt x="25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530;p69"/>
              <p:cNvSpPr/>
              <p:nvPr/>
            </p:nvSpPr>
            <p:spPr>
              <a:xfrm>
                <a:off x="1210377" y="2674709"/>
                <a:ext cx="328045" cy="107365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760" extrusionOk="0">
                    <a:moveTo>
                      <a:pt x="2357" y="0"/>
                    </a:moveTo>
                    <a:cubicBezTo>
                      <a:pt x="2056" y="204"/>
                      <a:pt x="1372" y="594"/>
                      <a:pt x="501" y="594"/>
                    </a:cubicBezTo>
                    <a:cubicBezTo>
                      <a:pt x="340" y="594"/>
                      <a:pt x="173" y="580"/>
                      <a:pt x="1" y="550"/>
                    </a:cubicBezTo>
                    <a:lnTo>
                      <a:pt x="1" y="550"/>
                    </a:lnTo>
                    <a:cubicBezTo>
                      <a:pt x="1" y="550"/>
                      <a:pt x="287" y="759"/>
                      <a:pt x="833" y="759"/>
                    </a:cubicBezTo>
                    <a:cubicBezTo>
                      <a:pt x="1018" y="759"/>
                      <a:pt x="1232" y="735"/>
                      <a:pt x="1475" y="671"/>
                    </a:cubicBezTo>
                    <a:cubicBezTo>
                      <a:pt x="2236" y="466"/>
                      <a:pt x="2345" y="127"/>
                      <a:pt x="23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531;p69"/>
              <p:cNvSpPr/>
              <p:nvPr/>
            </p:nvSpPr>
            <p:spPr>
              <a:xfrm>
                <a:off x="1334762" y="2786464"/>
                <a:ext cx="168323" cy="67910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471" extrusionOk="0">
                    <a:moveTo>
                      <a:pt x="827" y="1"/>
                    </a:moveTo>
                    <a:cubicBezTo>
                      <a:pt x="723" y="1"/>
                      <a:pt x="612" y="19"/>
                      <a:pt x="502" y="56"/>
                    </a:cubicBezTo>
                    <a:cubicBezTo>
                      <a:pt x="291" y="117"/>
                      <a:pt x="116" y="250"/>
                      <a:pt x="1" y="431"/>
                    </a:cubicBezTo>
                    <a:cubicBezTo>
                      <a:pt x="104" y="458"/>
                      <a:pt x="209" y="471"/>
                      <a:pt x="315" y="471"/>
                    </a:cubicBezTo>
                    <a:cubicBezTo>
                      <a:pt x="470" y="471"/>
                      <a:pt x="624" y="443"/>
                      <a:pt x="768" y="389"/>
                    </a:cubicBezTo>
                    <a:cubicBezTo>
                      <a:pt x="938" y="322"/>
                      <a:pt x="1083" y="225"/>
                      <a:pt x="1209" y="105"/>
                    </a:cubicBezTo>
                    <a:cubicBezTo>
                      <a:pt x="1110" y="37"/>
                      <a:pt x="975" y="1"/>
                      <a:pt x="8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532;p69"/>
              <p:cNvSpPr/>
              <p:nvPr/>
            </p:nvSpPr>
            <p:spPr>
              <a:xfrm>
                <a:off x="728490" y="2758213"/>
                <a:ext cx="239982" cy="267528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1923" extrusionOk="0">
                    <a:moveTo>
                      <a:pt x="739" y="1"/>
                    </a:moveTo>
                    <a:cubicBezTo>
                      <a:pt x="587" y="1"/>
                      <a:pt x="437" y="123"/>
                      <a:pt x="317" y="465"/>
                    </a:cubicBezTo>
                    <a:cubicBezTo>
                      <a:pt x="1" y="1341"/>
                      <a:pt x="622" y="1923"/>
                      <a:pt x="1186" y="1923"/>
                    </a:cubicBezTo>
                    <a:cubicBezTo>
                      <a:pt x="1388" y="1923"/>
                      <a:pt x="1583" y="1848"/>
                      <a:pt x="1725" y="1685"/>
                    </a:cubicBezTo>
                    <a:lnTo>
                      <a:pt x="1586" y="1075"/>
                    </a:lnTo>
                    <a:cubicBezTo>
                      <a:pt x="1519" y="767"/>
                      <a:pt x="1374" y="483"/>
                      <a:pt x="1163" y="253"/>
                    </a:cubicBezTo>
                    <a:cubicBezTo>
                      <a:pt x="1035" y="114"/>
                      <a:pt x="886" y="1"/>
                      <a:pt x="739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533;p69"/>
              <p:cNvSpPr/>
              <p:nvPr/>
            </p:nvSpPr>
            <p:spPr>
              <a:xfrm>
                <a:off x="774399" y="2921119"/>
                <a:ext cx="49527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301" extrusionOk="0">
                    <a:moveTo>
                      <a:pt x="151" y="0"/>
                    </a:moveTo>
                    <a:cubicBezTo>
                      <a:pt x="71" y="0"/>
                      <a:pt x="5" y="65"/>
                      <a:pt x="5" y="146"/>
                    </a:cubicBezTo>
                    <a:cubicBezTo>
                      <a:pt x="1" y="238"/>
                      <a:pt x="75" y="301"/>
                      <a:pt x="153" y="301"/>
                    </a:cubicBezTo>
                    <a:cubicBezTo>
                      <a:pt x="187" y="301"/>
                      <a:pt x="223" y="288"/>
                      <a:pt x="253" y="260"/>
                    </a:cubicBezTo>
                    <a:cubicBezTo>
                      <a:pt x="355" y="170"/>
                      <a:pt x="295" y="7"/>
                      <a:pt x="162" y="1"/>
                    </a:cubicBezTo>
                    <a:cubicBezTo>
                      <a:pt x="158" y="0"/>
                      <a:pt x="155" y="0"/>
                      <a:pt x="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534;p69"/>
              <p:cNvSpPr/>
              <p:nvPr/>
            </p:nvSpPr>
            <p:spPr>
              <a:xfrm>
                <a:off x="824898" y="2970784"/>
                <a:ext cx="33528" cy="28241"/>
              </a:xfrm>
              <a:custGeom>
                <a:avLst/>
                <a:gdLst/>
                <a:ahLst/>
                <a:cxnLst/>
                <a:rect l="l" t="t" r="r" b="b"/>
                <a:pathLst>
                  <a:path w="241" h="203" extrusionOk="0">
                    <a:moveTo>
                      <a:pt x="113" y="0"/>
                    </a:moveTo>
                    <a:cubicBezTo>
                      <a:pt x="53" y="0"/>
                      <a:pt x="4" y="42"/>
                      <a:pt x="4" y="97"/>
                    </a:cubicBezTo>
                    <a:cubicBezTo>
                      <a:pt x="0" y="160"/>
                      <a:pt x="51" y="202"/>
                      <a:pt x="105" y="202"/>
                    </a:cubicBezTo>
                    <a:cubicBezTo>
                      <a:pt x="129" y="202"/>
                      <a:pt x="153" y="194"/>
                      <a:pt x="174" y="175"/>
                    </a:cubicBezTo>
                    <a:cubicBezTo>
                      <a:pt x="240" y="115"/>
                      <a:pt x="204" y="6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535;p69"/>
              <p:cNvSpPr/>
              <p:nvPr/>
            </p:nvSpPr>
            <p:spPr>
              <a:xfrm>
                <a:off x="800413" y="2838901"/>
                <a:ext cx="113383" cy="97662"/>
              </a:xfrm>
              <a:custGeom>
                <a:avLst/>
                <a:gdLst/>
                <a:ahLst/>
                <a:cxnLst/>
                <a:rect l="l" t="t" r="r" b="b"/>
                <a:pathLst>
                  <a:path w="815" h="702" extrusionOk="0">
                    <a:moveTo>
                      <a:pt x="362" y="1"/>
                    </a:moveTo>
                    <a:cubicBezTo>
                      <a:pt x="250" y="1"/>
                      <a:pt x="139" y="43"/>
                      <a:pt x="53" y="120"/>
                    </a:cubicBezTo>
                    <a:cubicBezTo>
                      <a:pt x="1" y="173"/>
                      <a:pt x="55" y="253"/>
                      <a:pt x="116" y="253"/>
                    </a:cubicBezTo>
                    <a:cubicBezTo>
                      <a:pt x="131" y="253"/>
                      <a:pt x="147" y="247"/>
                      <a:pt x="162" y="235"/>
                    </a:cubicBezTo>
                    <a:cubicBezTo>
                      <a:pt x="221" y="181"/>
                      <a:pt x="290" y="154"/>
                      <a:pt x="364" y="154"/>
                    </a:cubicBezTo>
                    <a:cubicBezTo>
                      <a:pt x="389" y="154"/>
                      <a:pt x="415" y="157"/>
                      <a:pt x="440" y="163"/>
                    </a:cubicBezTo>
                    <a:cubicBezTo>
                      <a:pt x="313" y="241"/>
                      <a:pt x="235" y="374"/>
                      <a:pt x="217" y="525"/>
                    </a:cubicBezTo>
                    <a:cubicBezTo>
                      <a:pt x="217" y="578"/>
                      <a:pt x="257" y="605"/>
                      <a:pt x="295" y="605"/>
                    </a:cubicBezTo>
                    <a:cubicBezTo>
                      <a:pt x="332" y="605"/>
                      <a:pt x="368" y="581"/>
                      <a:pt x="368" y="531"/>
                    </a:cubicBezTo>
                    <a:lnTo>
                      <a:pt x="368" y="507"/>
                    </a:lnTo>
                    <a:lnTo>
                      <a:pt x="368" y="501"/>
                    </a:lnTo>
                    <a:cubicBezTo>
                      <a:pt x="368" y="495"/>
                      <a:pt x="368" y="495"/>
                      <a:pt x="368" y="495"/>
                    </a:cubicBezTo>
                    <a:cubicBezTo>
                      <a:pt x="374" y="477"/>
                      <a:pt x="380" y="459"/>
                      <a:pt x="386" y="447"/>
                    </a:cubicBezTo>
                    <a:cubicBezTo>
                      <a:pt x="386" y="435"/>
                      <a:pt x="392" y="428"/>
                      <a:pt x="398" y="416"/>
                    </a:cubicBezTo>
                    <a:cubicBezTo>
                      <a:pt x="398" y="416"/>
                      <a:pt x="398" y="410"/>
                      <a:pt x="404" y="410"/>
                    </a:cubicBezTo>
                    <a:cubicBezTo>
                      <a:pt x="410" y="392"/>
                      <a:pt x="422" y="380"/>
                      <a:pt x="428" y="362"/>
                    </a:cubicBezTo>
                    <a:lnTo>
                      <a:pt x="434" y="356"/>
                    </a:lnTo>
                    <a:lnTo>
                      <a:pt x="440" y="350"/>
                    </a:lnTo>
                    <a:lnTo>
                      <a:pt x="440" y="356"/>
                    </a:lnTo>
                    <a:cubicBezTo>
                      <a:pt x="440" y="350"/>
                      <a:pt x="452" y="338"/>
                      <a:pt x="452" y="332"/>
                    </a:cubicBezTo>
                    <a:cubicBezTo>
                      <a:pt x="470" y="320"/>
                      <a:pt x="482" y="314"/>
                      <a:pt x="495" y="302"/>
                    </a:cubicBezTo>
                    <a:cubicBezTo>
                      <a:pt x="501" y="296"/>
                      <a:pt x="501" y="296"/>
                      <a:pt x="507" y="290"/>
                    </a:cubicBezTo>
                    <a:cubicBezTo>
                      <a:pt x="513" y="290"/>
                      <a:pt x="519" y="283"/>
                      <a:pt x="525" y="277"/>
                    </a:cubicBezTo>
                    <a:cubicBezTo>
                      <a:pt x="543" y="271"/>
                      <a:pt x="561" y="265"/>
                      <a:pt x="573" y="253"/>
                    </a:cubicBezTo>
                    <a:cubicBezTo>
                      <a:pt x="579" y="253"/>
                      <a:pt x="585" y="253"/>
                      <a:pt x="585" y="247"/>
                    </a:cubicBezTo>
                    <a:cubicBezTo>
                      <a:pt x="615" y="290"/>
                      <a:pt x="640" y="338"/>
                      <a:pt x="652" y="386"/>
                    </a:cubicBezTo>
                    <a:cubicBezTo>
                      <a:pt x="664" y="453"/>
                      <a:pt x="658" y="525"/>
                      <a:pt x="621" y="586"/>
                    </a:cubicBezTo>
                    <a:cubicBezTo>
                      <a:pt x="603" y="622"/>
                      <a:pt x="609" y="670"/>
                      <a:pt x="646" y="688"/>
                    </a:cubicBezTo>
                    <a:cubicBezTo>
                      <a:pt x="659" y="697"/>
                      <a:pt x="674" y="701"/>
                      <a:pt x="688" y="701"/>
                    </a:cubicBezTo>
                    <a:cubicBezTo>
                      <a:pt x="713" y="701"/>
                      <a:pt x="737" y="689"/>
                      <a:pt x="748" y="670"/>
                    </a:cubicBezTo>
                    <a:cubicBezTo>
                      <a:pt x="797" y="586"/>
                      <a:pt x="815" y="489"/>
                      <a:pt x="803" y="392"/>
                    </a:cubicBezTo>
                    <a:cubicBezTo>
                      <a:pt x="785" y="229"/>
                      <a:pt x="676" y="84"/>
                      <a:pt x="519" y="30"/>
                    </a:cubicBezTo>
                    <a:cubicBezTo>
                      <a:pt x="468" y="10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536;p69"/>
              <p:cNvSpPr/>
              <p:nvPr/>
            </p:nvSpPr>
            <p:spPr>
              <a:xfrm>
                <a:off x="851469" y="2908459"/>
                <a:ext cx="139" cy="1113"/>
              </a:xfrm>
              <a:custGeom>
                <a:avLst/>
                <a:gdLst/>
                <a:ahLst/>
                <a:cxnLst/>
                <a:rect l="l" t="t" r="r" b="b"/>
                <a:pathLst>
                  <a:path w="1" h="8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7"/>
                    </a:lnTo>
                    <a:lnTo>
                      <a:pt x="1" y="7"/>
                    </a:ln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537;p69"/>
              <p:cNvSpPr/>
              <p:nvPr/>
            </p:nvSpPr>
            <p:spPr>
              <a:xfrm>
                <a:off x="870806" y="2879106"/>
                <a:ext cx="139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538;p69"/>
              <p:cNvSpPr/>
              <p:nvPr/>
            </p:nvSpPr>
            <p:spPr>
              <a:xfrm>
                <a:off x="859955" y="2960628"/>
                <a:ext cx="134529" cy="14218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1022" extrusionOk="0">
                    <a:moveTo>
                      <a:pt x="725" y="1"/>
                    </a:moveTo>
                    <a:lnTo>
                      <a:pt x="411" y="254"/>
                    </a:lnTo>
                    <a:lnTo>
                      <a:pt x="67" y="115"/>
                    </a:lnTo>
                    <a:lnTo>
                      <a:pt x="67" y="115"/>
                    </a:lnTo>
                    <a:lnTo>
                      <a:pt x="224" y="418"/>
                    </a:lnTo>
                    <a:lnTo>
                      <a:pt x="0" y="738"/>
                    </a:lnTo>
                    <a:lnTo>
                      <a:pt x="0" y="738"/>
                    </a:lnTo>
                    <a:lnTo>
                      <a:pt x="338" y="695"/>
                    </a:lnTo>
                    <a:lnTo>
                      <a:pt x="598" y="1022"/>
                    </a:lnTo>
                    <a:lnTo>
                      <a:pt x="598" y="677"/>
                    </a:lnTo>
                    <a:lnTo>
                      <a:pt x="967" y="623"/>
                    </a:lnTo>
                    <a:lnTo>
                      <a:pt x="635" y="387"/>
                    </a:lnTo>
                    <a:lnTo>
                      <a:pt x="72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539;p69"/>
              <p:cNvSpPr/>
              <p:nvPr/>
            </p:nvSpPr>
            <p:spPr>
              <a:xfrm>
                <a:off x="969162" y="3150662"/>
                <a:ext cx="480103" cy="578183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4156" extrusionOk="0">
                    <a:moveTo>
                      <a:pt x="3179" y="0"/>
                    </a:moveTo>
                    <a:lnTo>
                      <a:pt x="2949" y="55"/>
                    </a:lnTo>
                    <a:lnTo>
                      <a:pt x="2798" y="91"/>
                    </a:lnTo>
                    <a:lnTo>
                      <a:pt x="2913" y="1378"/>
                    </a:lnTo>
                    <a:lnTo>
                      <a:pt x="2550" y="1529"/>
                    </a:lnTo>
                    <a:lnTo>
                      <a:pt x="2550" y="1529"/>
                    </a:lnTo>
                    <a:lnTo>
                      <a:pt x="2599" y="290"/>
                    </a:lnTo>
                    <a:lnTo>
                      <a:pt x="2303" y="236"/>
                    </a:lnTo>
                    <a:lnTo>
                      <a:pt x="2206" y="218"/>
                    </a:lnTo>
                    <a:lnTo>
                      <a:pt x="2158" y="260"/>
                    </a:lnTo>
                    <a:lnTo>
                      <a:pt x="2037" y="363"/>
                    </a:lnTo>
                    <a:lnTo>
                      <a:pt x="1868" y="2260"/>
                    </a:lnTo>
                    <a:cubicBezTo>
                      <a:pt x="1819" y="2792"/>
                      <a:pt x="1366" y="3070"/>
                      <a:pt x="1040" y="3112"/>
                    </a:cubicBezTo>
                    <a:cubicBezTo>
                      <a:pt x="743" y="3160"/>
                      <a:pt x="445" y="3179"/>
                      <a:pt x="148" y="3179"/>
                    </a:cubicBezTo>
                    <a:cubicBezTo>
                      <a:pt x="107" y="3179"/>
                      <a:pt x="66" y="3179"/>
                      <a:pt x="25" y="3178"/>
                    </a:cubicBezTo>
                    <a:lnTo>
                      <a:pt x="25" y="3178"/>
                    </a:lnTo>
                    <a:cubicBezTo>
                      <a:pt x="1" y="3287"/>
                      <a:pt x="7" y="3396"/>
                      <a:pt x="43" y="3505"/>
                    </a:cubicBezTo>
                    <a:cubicBezTo>
                      <a:pt x="405" y="3789"/>
                      <a:pt x="828" y="3988"/>
                      <a:pt x="1282" y="4085"/>
                    </a:cubicBezTo>
                    <a:cubicBezTo>
                      <a:pt x="1527" y="4135"/>
                      <a:pt x="1750" y="4155"/>
                      <a:pt x="1954" y="4155"/>
                    </a:cubicBezTo>
                    <a:cubicBezTo>
                      <a:pt x="2833" y="4155"/>
                      <a:pt x="3323" y="3767"/>
                      <a:pt x="3451" y="3674"/>
                    </a:cubicBezTo>
                    <a:lnTo>
                      <a:pt x="3421" y="3329"/>
                    </a:lnTo>
                    <a:lnTo>
                      <a:pt x="3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540;p69"/>
              <p:cNvSpPr/>
              <p:nvPr/>
            </p:nvSpPr>
            <p:spPr>
              <a:xfrm>
                <a:off x="943147" y="4282794"/>
                <a:ext cx="280883" cy="56483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406" extrusionOk="0">
                    <a:moveTo>
                      <a:pt x="43" y="1"/>
                    </a:moveTo>
                    <a:lnTo>
                      <a:pt x="0" y="67"/>
                    </a:lnTo>
                    <a:cubicBezTo>
                      <a:pt x="333" y="291"/>
                      <a:pt x="725" y="406"/>
                      <a:pt x="1130" y="406"/>
                    </a:cubicBezTo>
                    <a:cubicBezTo>
                      <a:pt x="1438" y="406"/>
                      <a:pt x="1747" y="333"/>
                      <a:pt x="2018" y="200"/>
                    </a:cubicBezTo>
                    <a:lnTo>
                      <a:pt x="1988" y="134"/>
                    </a:lnTo>
                    <a:cubicBezTo>
                      <a:pt x="1715" y="265"/>
                      <a:pt x="1422" y="330"/>
                      <a:pt x="1130" y="330"/>
                    </a:cubicBezTo>
                    <a:cubicBezTo>
                      <a:pt x="749" y="330"/>
                      <a:pt x="371" y="220"/>
                      <a:pt x="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541;p69"/>
              <p:cNvSpPr/>
              <p:nvPr/>
            </p:nvSpPr>
            <p:spPr>
              <a:xfrm>
                <a:off x="1306242" y="4261787"/>
                <a:ext cx="280049" cy="69977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503" extrusionOk="0">
                    <a:moveTo>
                      <a:pt x="1994" y="1"/>
                    </a:moveTo>
                    <a:cubicBezTo>
                      <a:pt x="1575" y="282"/>
                      <a:pt x="1085" y="427"/>
                      <a:pt x="590" y="427"/>
                    </a:cubicBezTo>
                    <a:cubicBezTo>
                      <a:pt x="393" y="427"/>
                      <a:pt x="195" y="404"/>
                      <a:pt x="1" y="357"/>
                    </a:cubicBezTo>
                    <a:lnTo>
                      <a:pt x="1" y="357"/>
                    </a:lnTo>
                    <a:cubicBezTo>
                      <a:pt x="1" y="382"/>
                      <a:pt x="7" y="412"/>
                      <a:pt x="13" y="436"/>
                    </a:cubicBezTo>
                    <a:cubicBezTo>
                      <a:pt x="200" y="484"/>
                      <a:pt x="393" y="502"/>
                      <a:pt x="587" y="502"/>
                    </a:cubicBezTo>
                    <a:cubicBezTo>
                      <a:pt x="1094" y="502"/>
                      <a:pt x="1584" y="357"/>
                      <a:pt x="2013" y="79"/>
                    </a:cubicBezTo>
                    <a:lnTo>
                      <a:pt x="199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542;p69"/>
              <p:cNvSpPr/>
              <p:nvPr/>
            </p:nvSpPr>
            <p:spPr>
              <a:xfrm>
                <a:off x="979317" y="3713806"/>
                <a:ext cx="63160" cy="612963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406" extrusionOk="0">
                    <a:moveTo>
                      <a:pt x="381" y="0"/>
                    </a:moveTo>
                    <a:lnTo>
                      <a:pt x="163" y="2949"/>
                    </a:lnTo>
                    <a:cubicBezTo>
                      <a:pt x="48" y="3040"/>
                      <a:pt x="0" y="3185"/>
                      <a:pt x="24" y="3330"/>
                    </a:cubicBezTo>
                    <a:cubicBezTo>
                      <a:pt x="36" y="3402"/>
                      <a:pt x="91" y="3457"/>
                      <a:pt x="163" y="3481"/>
                    </a:cubicBezTo>
                    <a:cubicBezTo>
                      <a:pt x="163" y="3626"/>
                      <a:pt x="157" y="3765"/>
                      <a:pt x="151" y="3928"/>
                    </a:cubicBezTo>
                    <a:cubicBezTo>
                      <a:pt x="145" y="4085"/>
                      <a:pt x="139" y="4248"/>
                      <a:pt x="139" y="4405"/>
                    </a:cubicBezTo>
                    <a:lnTo>
                      <a:pt x="212" y="4405"/>
                    </a:lnTo>
                    <a:cubicBezTo>
                      <a:pt x="212" y="4248"/>
                      <a:pt x="218" y="4085"/>
                      <a:pt x="224" y="3922"/>
                    </a:cubicBezTo>
                    <a:cubicBezTo>
                      <a:pt x="230" y="3765"/>
                      <a:pt x="236" y="3602"/>
                      <a:pt x="236" y="3444"/>
                    </a:cubicBezTo>
                    <a:lnTo>
                      <a:pt x="236" y="3414"/>
                    </a:lnTo>
                    <a:lnTo>
                      <a:pt x="206" y="3408"/>
                    </a:lnTo>
                    <a:cubicBezTo>
                      <a:pt x="151" y="3402"/>
                      <a:pt x="109" y="3360"/>
                      <a:pt x="97" y="3312"/>
                    </a:cubicBezTo>
                    <a:cubicBezTo>
                      <a:pt x="79" y="3191"/>
                      <a:pt x="121" y="3076"/>
                      <a:pt x="218" y="3003"/>
                    </a:cubicBezTo>
                    <a:lnTo>
                      <a:pt x="236" y="2991"/>
                    </a:lnTo>
                    <a:lnTo>
                      <a:pt x="453" y="6"/>
                    </a:lnTo>
                    <a:lnTo>
                      <a:pt x="38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543;p69"/>
              <p:cNvSpPr/>
              <p:nvPr/>
            </p:nvSpPr>
            <p:spPr>
              <a:xfrm>
                <a:off x="1421431" y="4107228"/>
                <a:ext cx="28659" cy="57317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12" extrusionOk="0">
                    <a:moveTo>
                      <a:pt x="133" y="0"/>
                    </a:moveTo>
                    <a:lnTo>
                      <a:pt x="0" y="387"/>
                    </a:lnTo>
                    <a:lnTo>
                      <a:pt x="73" y="411"/>
                    </a:lnTo>
                    <a:lnTo>
                      <a:pt x="206" y="24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544;p69"/>
              <p:cNvSpPr/>
              <p:nvPr/>
            </p:nvSpPr>
            <p:spPr>
              <a:xfrm>
                <a:off x="1476279" y="4133243"/>
                <a:ext cx="28798" cy="57317"/>
              </a:xfrm>
              <a:custGeom>
                <a:avLst/>
                <a:gdLst/>
                <a:ahLst/>
                <a:cxnLst/>
                <a:rect l="l" t="t" r="r" b="b"/>
                <a:pathLst>
                  <a:path w="207" h="412" extrusionOk="0">
                    <a:moveTo>
                      <a:pt x="134" y="0"/>
                    </a:moveTo>
                    <a:lnTo>
                      <a:pt x="1" y="387"/>
                    </a:lnTo>
                    <a:lnTo>
                      <a:pt x="73" y="411"/>
                    </a:lnTo>
                    <a:lnTo>
                      <a:pt x="206" y="25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545;p69"/>
              <p:cNvSpPr/>
              <p:nvPr/>
            </p:nvSpPr>
            <p:spPr>
              <a:xfrm>
                <a:off x="969162" y="3591105"/>
                <a:ext cx="162353" cy="123678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889" extrusionOk="0">
                    <a:moveTo>
                      <a:pt x="1161" y="0"/>
                    </a:moveTo>
                    <a:lnTo>
                      <a:pt x="1082" y="12"/>
                    </a:lnTo>
                    <a:cubicBezTo>
                      <a:pt x="1112" y="212"/>
                      <a:pt x="1052" y="423"/>
                      <a:pt x="925" y="586"/>
                    </a:cubicBezTo>
                    <a:cubicBezTo>
                      <a:pt x="810" y="729"/>
                      <a:pt x="634" y="812"/>
                      <a:pt x="448" y="812"/>
                    </a:cubicBezTo>
                    <a:cubicBezTo>
                      <a:pt x="430" y="812"/>
                      <a:pt x="412" y="812"/>
                      <a:pt x="393" y="810"/>
                    </a:cubicBezTo>
                    <a:cubicBezTo>
                      <a:pt x="242" y="792"/>
                      <a:pt x="103" y="713"/>
                      <a:pt x="13" y="586"/>
                    </a:cubicBezTo>
                    <a:cubicBezTo>
                      <a:pt x="13" y="623"/>
                      <a:pt x="1" y="659"/>
                      <a:pt x="1" y="695"/>
                    </a:cubicBezTo>
                    <a:cubicBezTo>
                      <a:pt x="103" y="804"/>
                      <a:pt x="236" y="870"/>
                      <a:pt x="381" y="888"/>
                    </a:cubicBezTo>
                    <a:lnTo>
                      <a:pt x="514" y="888"/>
                    </a:lnTo>
                    <a:cubicBezTo>
                      <a:pt x="695" y="864"/>
                      <a:pt x="865" y="774"/>
                      <a:pt x="979" y="629"/>
                    </a:cubicBezTo>
                    <a:cubicBezTo>
                      <a:pt x="1100" y="484"/>
                      <a:pt x="1167" y="296"/>
                      <a:pt x="1161" y="103"/>
                    </a:cubicBezTo>
                    <a:cubicBezTo>
                      <a:pt x="1161" y="67"/>
                      <a:pt x="1161" y="36"/>
                      <a:pt x="1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546;p69"/>
              <p:cNvSpPr/>
              <p:nvPr/>
            </p:nvSpPr>
            <p:spPr>
              <a:xfrm>
                <a:off x="1260055" y="3487741"/>
                <a:ext cx="164022" cy="162492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168" extrusionOk="0">
                    <a:moveTo>
                      <a:pt x="30" y="0"/>
                    </a:moveTo>
                    <a:lnTo>
                      <a:pt x="0" y="761"/>
                    </a:lnTo>
                    <a:cubicBezTo>
                      <a:pt x="100" y="1029"/>
                      <a:pt x="344" y="1168"/>
                      <a:pt x="588" y="1168"/>
                    </a:cubicBezTo>
                    <a:cubicBezTo>
                      <a:pt x="801" y="1168"/>
                      <a:pt x="1015" y="1063"/>
                      <a:pt x="1136" y="846"/>
                    </a:cubicBezTo>
                    <a:cubicBezTo>
                      <a:pt x="1148" y="586"/>
                      <a:pt x="1166" y="326"/>
                      <a:pt x="1178" y="67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547;p69"/>
              <p:cNvSpPr/>
              <p:nvPr/>
            </p:nvSpPr>
            <p:spPr>
              <a:xfrm>
                <a:off x="1053467" y="2947968"/>
                <a:ext cx="742205" cy="482329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3467" extrusionOk="0">
                    <a:moveTo>
                      <a:pt x="4766" y="1"/>
                    </a:moveTo>
                    <a:lnTo>
                      <a:pt x="3286" y="2007"/>
                    </a:lnTo>
                    <a:lnTo>
                      <a:pt x="2657" y="2001"/>
                    </a:lnTo>
                    <a:lnTo>
                      <a:pt x="718" y="1977"/>
                    </a:lnTo>
                    <a:lnTo>
                      <a:pt x="718" y="1977"/>
                    </a:lnTo>
                    <a:cubicBezTo>
                      <a:pt x="1" y="3365"/>
                      <a:pt x="777" y="3466"/>
                      <a:pt x="1019" y="3466"/>
                    </a:cubicBezTo>
                    <a:cubicBezTo>
                      <a:pt x="1061" y="3466"/>
                      <a:pt x="1086" y="3463"/>
                      <a:pt x="1086" y="3463"/>
                    </a:cubicBezTo>
                    <a:lnTo>
                      <a:pt x="1969" y="3433"/>
                    </a:lnTo>
                    <a:lnTo>
                      <a:pt x="3660" y="3379"/>
                    </a:lnTo>
                    <a:lnTo>
                      <a:pt x="5334" y="617"/>
                    </a:lnTo>
                    <a:lnTo>
                      <a:pt x="4766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548;p69"/>
              <p:cNvSpPr/>
              <p:nvPr/>
            </p:nvSpPr>
            <p:spPr>
              <a:xfrm>
                <a:off x="1053467" y="3222863"/>
                <a:ext cx="369781" cy="207428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1491" extrusionOk="0">
                    <a:moveTo>
                      <a:pt x="718" y="1"/>
                    </a:moveTo>
                    <a:lnTo>
                      <a:pt x="718" y="1"/>
                    </a:lnTo>
                    <a:cubicBezTo>
                      <a:pt x="1" y="1389"/>
                      <a:pt x="777" y="1490"/>
                      <a:pt x="1019" y="1490"/>
                    </a:cubicBezTo>
                    <a:cubicBezTo>
                      <a:pt x="1061" y="1490"/>
                      <a:pt x="1086" y="1487"/>
                      <a:pt x="1086" y="1487"/>
                    </a:cubicBezTo>
                    <a:lnTo>
                      <a:pt x="1969" y="1457"/>
                    </a:lnTo>
                    <a:lnTo>
                      <a:pt x="2657" y="25"/>
                    </a:lnTo>
                    <a:lnTo>
                      <a:pt x="718" y="1"/>
                    </a:lnTo>
                    <a:close/>
                  </a:path>
                </a:pathLst>
              </a:custGeom>
              <a:solidFill>
                <a:srgbClr val="AE5743">
                  <a:alpha val="41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549;p69"/>
              <p:cNvSpPr/>
              <p:nvPr/>
            </p:nvSpPr>
            <p:spPr>
              <a:xfrm>
                <a:off x="996290" y="3206865"/>
                <a:ext cx="377293" cy="271701"/>
              </a:xfrm>
              <a:custGeom>
                <a:avLst/>
                <a:gdLst/>
                <a:ahLst/>
                <a:cxnLst/>
                <a:rect l="l" t="t" r="r" b="b"/>
                <a:pathLst>
                  <a:path w="2712" h="1953" extrusionOk="0">
                    <a:moveTo>
                      <a:pt x="886" y="0"/>
                    </a:moveTo>
                    <a:cubicBezTo>
                      <a:pt x="1" y="0"/>
                      <a:pt x="289" y="1487"/>
                      <a:pt x="289" y="1487"/>
                    </a:cubicBezTo>
                    <a:lnTo>
                      <a:pt x="2029" y="1953"/>
                    </a:lnTo>
                    <a:lnTo>
                      <a:pt x="2712" y="128"/>
                    </a:lnTo>
                    <a:cubicBezTo>
                      <a:pt x="2712" y="128"/>
                      <a:pt x="1860" y="43"/>
                      <a:pt x="923" y="1"/>
                    </a:cubicBezTo>
                    <a:cubicBezTo>
                      <a:pt x="911" y="0"/>
                      <a:pt x="898" y="0"/>
                      <a:pt x="8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550;p69"/>
              <p:cNvSpPr/>
              <p:nvPr/>
            </p:nvSpPr>
            <p:spPr>
              <a:xfrm>
                <a:off x="1102018" y="3405245"/>
                <a:ext cx="179187" cy="75820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545" extrusionOk="0">
                    <a:moveTo>
                      <a:pt x="37" y="1"/>
                    </a:moveTo>
                    <a:lnTo>
                      <a:pt x="0" y="73"/>
                    </a:lnTo>
                    <a:cubicBezTo>
                      <a:pt x="399" y="285"/>
                      <a:pt x="828" y="442"/>
                      <a:pt x="1269" y="545"/>
                    </a:cubicBezTo>
                    <a:lnTo>
                      <a:pt x="1287" y="472"/>
                    </a:lnTo>
                    <a:cubicBezTo>
                      <a:pt x="1064" y="418"/>
                      <a:pt x="840" y="351"/>
                      <a:pt x="623" y="273"/>
                    </a:cubicBezTo>
                    <a:cubicBezTo>
                      <a:pt x="423" y="194"/>
                      <a:pt x="224" y="104"/>
                      <a:pt x="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551;p69"/>
              <p:cNvSpPr/>
              <p:nvPr/>
            </p:nvSpPr>
            <p:spPr>
              <a:xfrm>
                <a:off x="993507" y="3144680"/>
                <a:ext cx="323871" cy="228852"/>
              </a:xfrm>
              <a:custGeom>
                <a:avLst/>
                <a:gdLst/>
                <a:ahLst/>
                <a:cxnLst/>
                <a:rect l="l" t="t" r="r" b="b"/>
                <a:pathLst>
                  <a:path w="2328" h="1645" extrusionOk="0">
                    <a:moveTo>
                      <a:pt x="1129" y="0"/>
                    </a:moveTo>
                    <a:cubicBezTo>
                      <a:pt x="946" y="0"/>
                      <a:pt x="741" y="30"/>
                      <a:pt x="563" y="140"/>
                    </a:cubicBezTo>
                    <a:cubicBezTo>
                      <a:pt x="170" y="394"/>
                      <a:pt x="1" y="998"/>
                      <a:pt x="140" y="1644"/>
                    </a:cubicBezTo>
                    <a:cubicBezTo>
                      <a:pt x="140" y="1548"/>
                      <a:pt x="152" y="962"/>
                      <a:pt x="575" y="653"/>
                    </a:cubicBezTo>
                    <a:cubicBezTo>
                      <a:pt x="853" y="448"/>
                      <a:pt x="1197" y="448"/>
                      <a:pt x="1451" y="442"/>
                    </a:cubicBezTo>
                    <a:cubicBezTo>
                      <a:pt x="1638" y="442"/>
                      <a:pt x="1820" y="466"/>
                      <a:pt x="2001" y="508"/>
                    </a:cubicBezTo>
                    <a:lnTo>
                      <a:pt x="2327" y="345"/>
                    </a:lnTo>
                    <a:cubicBezTo>
                      <a:pt x="2073" y="182"/>
                      <a:pt x="1789" y="73"/>
                      <a:pt x="1493" y="31"/>
                    </a:cubicBezTo>
                    <a:cubicBezTo>
                      <a:pt x="1399" y="18"/>
                      <a:pt x="1270" y="0"/>
                      <a:pt x="11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552;p69"/>
              <p:cNvSpPr/>
              <p:nvPr/>
            </p:nvSpPr>
            <p:spPr>
              <a:xfrm>
                <a:off x="1028843" y="4556019"/>
                <a:ext cx="277405" cy="15261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1097" extrusionOk="0">
                    <a:moveTo>
                      <a:pt x="1" y="1"/>
                    </a:moveTo>
                    <a:lnTo>
                      <a:pt x="7" y="943"/>
                    </a:lnTo>
                    <a:cubicBezTo>
                      <a:pt x="411" y="1016"/>
                      <a:pt x="822" y="1064"/>
                      <a:pt x="1233" y="1088"/>
                    </a:cubicBezTo>
                    <a:cubicBezTo>
                      <a:pt x="1323" y="1094"/>
                      <a:pt x="1399" y="1096"/>
                      <a:pt x="1465" y="1096"/>
                    </a:cubicBezTo>
                    <a:cubicBezTo>
                      <a:pt x="1994" y="1096"/>
                      <a:pt x="1831" y="943"/>
                      <a:pt x="1831" y="943"/>
                    </a:cubicBezTo>
                    <a:lnTo>
                      <a:pt x="822" y="6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553;p69"/>
              <p:cNvSpPr/>
              <p:nvPr/>
            </p:nvSpPr>
            <p:spPr>
              <a:xfrm>
                <a:off x="1023000" y="4583008"/>
                <a:ext cx="390510" cy="208680"/>
              </a:xfrm>
              <a:custGeom>
                <a:avLst/>
                <a:gdLst/>
                <a:ahLst/>
                <a:cxnLst/>
                <a:rect l="l" t="t" r="r" b="b"/>
                <a:pathLst>
                  <a:path w="2807" h="1500" extrusionOk="0">
                    <a:moveTo>
                      <a:pt x="1408" y="0"/>
                    </a:moveTo>
                    <a:lnTo>
                      <a:pt x="858" y="67"/>
                    </a:lnTo>
                    <a:lnTo>
                      <a:pt x="1227" y="671"/>
                    </a:lnTo>
                    <a:lnTo>
                      <a:pt x="31" y="369"/>
                    </a:lnTo>
                    <a:lnTo>
                      <a:pt x="24" y="526"/>
                    </a:lnTo>
                    <a:lnTo>
                      <a:pt x="0" y="1245"/>
                    </a:lnTo>
                    <a:lnTo>
                      <a:pt x="0" y="1384"/>
                    </a:lnTo>
                    <a:lnTo>
                      <a:pt x="2792" y="1499"/>
                    </a:lnTo>
                    <a:cubicBezTo>
                      <a:pt x="2792" y="1499"/>
                      <a:pt x="2793" y="1499"/>
                      <a:pt x="2793" y="1499"/>
                    </a:cubicBezTo>
                    <a:cubicBezTo>
                      <a:pt x="2807" y="1499"/>
                      <a:pt x="2734" y="941"/>
                      <a:pt x="2544" y="882"/>
                    </a:cubicBezTo>
                    <a:cubicBezTo>
                      <a:pt x="2544" y="882"/>
                      <a:pt x="1378" y="139"/>
                      <a:pt x="14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554;p69"/>
              <p:cNvSpPr/>
              <p:nvPr/>
            </p:nvSpPr>
            <p:spPr>
              <a:xfrm>
                <a:off x="1267567" y="4655209"/>
                <a:ext cx="69977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21" extrusionOk="0">
                    <a:moveTo>
                      <a:pt x="460" y="1"/>
                    </a:moveTo>
                    <a:cubicBezTo>
                      <a:pt x="279" y="19"/>
                      <a:pt x="115" y="115"/>
                      <a:pt x="13" y="260"/>
                    </a:cubicBezTo>
                    <a:cubicBezTo>
                      <a:pt x="1" y="279"/>
                      <a:pt x="7" y="303"/>
                      <a:pt x="19" y="315"/>
                    </a:cubicBezTo>
                    <a:cubicBezTo>
                      <a:pt x="31" y="315"/>
                      <a:pt x="37" y="321"/>
                      <a:pt x="43" y="321"/>
                    </a:cubicBezTo>
                    <a:cubicBezTo>
                      <a:pt x="55" y="321"/>
                      <a:pt x="67" y="315"/>
                      <a:pt x="73" y="303"/>
                    </a:cubicBezTo>
                    <a:cubicBezTo>
                      <a:pt x="170" y="176"/>
                      <a:pt x="309" y="91"/>
                      <a:pt x="466" y="73"/>
                    </a:cubicBezTo>
                    <a:cubicBezTo>
                      <a:pt x="484" y="73"/>
                      <a:pt x="502" y="55"/>
                      <a:pt x="502" y="37"/>
                    </a:cubicBezTo>
                    <a:cubicBezTo>
                      <a:pt x="496" y="13"/>
                      <a:pt x="478" y="1"/>
                      <a:pt x="4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555;p69"/>
              <p:cNvSpPr/>
              <p:nvPr/>
            </p:nvSpPr>
            <p:spPr>
              <a:xfrm>
                <a:off x="1238214" y="4635733"/>
                <a:ext cx="69838" cy="43962"/>
              </a:xfrm>
              <a:custGeom>
                <a:avLst/>
                <a:gdLst/>
                <a:ahLst/>
                <a:cxnLst/>
                <a:rect l="l" t="t" r="r" b="b"/>
                <a:pathLst>
                  <a:path w="502" h="316" extrusionOk="0">
                    <a:moveTo>
                      <a:pt x="467" y="1"/>
                    </a:moveTo>
                    <a:cubicBezTo>
                      <a:pt x="464" y="1"/>
                      <a:pt x="462" y="1"/>
                      <a:pt x="459" y="2"/>
                    </a:cubicBezTo>
                    <a:cubicBezTo>
                      <a:pt x="284" y="20"/>
                      <a:pt x="121" y="116"/>
                      <a:pt x="12" y="262"/>
                    </a:cubicBezTo>
                    <a:cubicBezTo>
                      <a:pt x="0" y="274"/>
                      <a:pt x="6" y="298"/>
                      <a:pt x="24" y="310"/>
                    </a:cubicBezTo>
                    <a:cubicBezTo>
                      <a:pt x="30" y="316"/>
                      <a:pt x="36" y="316"/>
                      <a:pt x="42" y="316"/>
                    </a:cubicBezTo>
                    <a:cubicBezTo>
                      <a:pt x="54" y="316"/>
                      <a:pt x="67" y="310"/>
                      <a:pt x="79" y="298"/>
                    </a:cubicBezTo>
                    <a:cubicBezTo>
                      <a:pt x="169" y="171"/>
                      <a:pt x="308" y="92"/>
                      <a:pt x="465" y="74"/>
                    </a:cubicBezTo>
                    <a:cubicBezTo>
                      <a:pt x="490" y="74"/>
                      <a:pt x="502" y="56"/>
                      <a:pt x="502" y="32"/>
                    </a:cubicBezTo>
                    <a:cubicBezTo>
                      <a:pt x="496" y="16"/>
                      <a:pt x="482" y="1"/>
                      <a:pt x="4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556;p69"/>
              <p:cNvSpPr/>
              <p:nvPr/>
            </p:nvSpPr>
            <p:spPr>
              <a:xfrm>
                <a:off x="1213729" y="4615700"/>
                <a:ext cx="71369" cy="44658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21" extrusionOk="0">
                    <a:moveTo>
                      <a:pt x="465" y="0"/>
                    </a:moveTo>
                    <a:cubicBezTo>
                      <a:pt x="464" y="0"/>
                      <a:pt x="462" y="0"/>
                      <a:pt x="460" y="1"/>
                    </a:cubicBezTo>
                    <a:cubicBezTo>
                      <a:pt x="279" y="25"/>
                      <a:pt x="122" y="115"/>
                      <a:pt x="13" y="260"/>
                    </a:cubicBezTo>
                    <a:cubicBezTo>
                      <a:pt x="1" y="279"/>
                      <a:pt x="7" y="303"/>
                      <a:pt x="25" y="315"/>
                    </a:cubicBezTo>
                    <a:cubicBezTo>
                      <a:pt x="31" y="321"/>
                      <a:pt x="37" y="321"/>
                      <a:pt x="43" y="321"/>
                    </a:cubicBezTo>
                    <a:cubicBezTo>
                      <a:pt x="55" y="321"/>
                      <a:pt x="67" y="315"/>
                      <a:pt x="73" y="303"/>
                    </a:cubicBezTo>
                    <a:cubicBezTo>
                      <a:pt x="170" y="176"/>
                      <a:pt x="309" y="97"/>
                      <a:pt x="466" y="79"/>
                    </a:cubicBezTo>
                    <a:cubicBezTo>
                      <a:pt x="513" y="73"/>
                      <a:pt x="509" y="0"/>
                      <a:pt x="4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557;p69"/>
              <p:cNvSpPr/>
              <p:nvPr/>
            </p:nvSpPr>
            <p:spPr>
              <a:xfrm>
                <a:off x="1016183" y="4740071"/>
                <a:ext cx="399553" cy="27128"/>
              </a:xfrm>
              <a:custGeom>
                <a:avLst/>
                <a:gdLst/>
                <a:ahLst/>
                <a:cxnLst/>
                <a:rect l="l" t="t" r="r" b="b"/>
                <a:pathLst>
                  <a:path w="2872" h="195" extrusionOk="0">
                    <a:moveTo>
                      <a:pt x="37" y="1"/>
                    </a:moveTo>
                    <a:cubicBezTo>
                      <a:pt x="19" y="1"/>
                      <a:pt x="1" y="13"/>
                      <a:pt x="1" y="37"/>
                    </a:cubicBezTo>
                    <a:cubicBezTo>
                      <a:pt x="1" y="58"/>
                      <a:pt x="15" y="75"/>
                      <a:pt x="30" y="75"/>
                    </a:cubicBezTo>
                    <a:cubicBezTo>
                      <a:pt x="32" y="75"/>
                      <a:pt x="35" y="74"/>
                      <a:pt x="37" y="73"/>
                    </a:cubicBezTo>
                    <a:lnTo>
                      <a:pt x="2817" y="194"/>
                    </a:lnTo>
                    <a:cubicBezTo>
                      <a:pt x="2871" y="194"/>
                      <a:pt x="2871" y="116"/>
                      <a:pt x="2817" y="116"/>
                    </a:cubicBezTo>
                    <a:lnTo>
                      <a:pt x="3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558;p69"/>
              <p:cNvSpPr/>
              <p:nvPr/>
            </p:nvSpPr>
            <p:spPr>
              <a:xfrm>
                <a:off x="1447445" y="4580364"/>
                <a:ext cx="283248" cy="118113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849" extrusionOk="0">
                    <a:moveTo>
                      <a:pt x="689" y="1"/>
                    </a:moveTo>
                    <a:lnTo>
                      <a:pt x="1" y="73"/>
                    </a:lnTo>
                    <a:lnTo>
                      <a:pt x="19" y="756"/>
                    </a:lnTo>
                    <a:cubicBezTo>
                      <a:pt x="430" y="811"/>
                      <a:pt x="841" y="841"/>
                      <a:pt x="1251" y="847"/>
                    </a:cubicBezTo>
                    <a:cubicBezTo>
                      <a:pt x="1288" y="848"/>
                      <a:pt x="1323" y="848"/>
                      <a:pt x="1356" y="848"/>
                    </a:cubicBezTo>
                    <a:cubicBezTo>
                      <a:pt x="2036" y="848"/>
                      <a:pt x="1844" y="678"/>
                      <a:pt x="1844" y="678"/>
                    </a:cubicBezTo>
                    <a:lnTo>
                      <a:pt x="689" y="1"/>
                    </a:ln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559;p69"/>
              <p:cNvSpPr/>
              <p:nvPr/>
            </p:nvSpPr>
            <p:spPr>
              <a:xfrm>
                <a:off x="1446611" y="4572852"/>
                <a:ext cx="392179" cy="199498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1434" extrusionOk="0">
                    <a:moveTo>
                      <a:pt x="1360" y="1"/>
                    </a:moveTo>
                    <a:lnTo>
                      <a:pt x="810" y="91"/>
                    </a:lnTo>
                    <a:lnTo>
                      <a:pt x="1209" y="677"/>
                    </a:lnTo>
                    <a:lnTo>
                      <a:pt x="1" y="430"/>
                    </a:lnTo>
                    <a:lnTo>
                      <a:pt x="1" y="593"/>
                    </a:lnTo>
                    <a:lnTo>
                      <a:pt x="1" y="1306"/>
                    </a:lnTo>
                    <a:lnTo>
                      <a:pt x="7" y="1433"/>
                    </a:lnTo>
                    <a:lnTo>
                      <a:pt x="2810" y="1433"/>
                    </a:lnTo>
                    <a:cubicBezTo>
                      <a:pt x="2810" y="1433"/>
                      <a:pt x="2811" y="1433"/>
                      <a:pt x="2811" y="1433"/>
                    </a:cubicBezTo>
                    <a:cubicBezTo>
                      <a:pt x="2819" y="1433"/>
                      <a:pt x="2728" y="882"/>
                      <a:pt x="2532" y="828"/>
                    </a:cubicBezTo>
                    <a:cubicBezTo>
                      <a:pt x="2532" y="828"/>
                      <a:pt x="1336" y="140"/>
                      <a:pt x="1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560;p69"/>
              <p:cNvSpPr/>
              <p:nvPr/>
            </p:nvSpPr>
            <p:spPr>
              <a:xfrm>
                <a:off x="1687839" y="4640046"/>
                <a:ext cx="70534" cy="47301"/>
              </a:xfrm>
              <a:custGeom>
                <a:avLst/>
                <a:gdLst/>
                <a:ahLst/>
                <a:cxnLst/>
                <a:rect l="l" t="t" r="r" b="b"/>
                <a:pathLst>
                  <a:path w="507" h="340" extrusionOk="0">
                    <a:moveTo>
                      <a:pt x="453" y="1"/>
                    </a:moveTo>
                    <a:cubicBezTo>
                      <a:pt x="452" y="1"/>
                      <a:pt x="450" y="1"/>
                      <a:pt x="448" y="1"/>
                    </a:cubicBezTo>
                    <a:cubicBezTo>
                      <a:pt x="267" y="25"/>
                      <a:pt x="109" y="128"/>
                      <a:pt x="13" y="279"/>
                    </a:cubicBezTo>
                    <a:cubicBezTo>
                      <a:pt x="1" y="297"/>
                      <a:pt x="7" y="321"/>
                      <a:pt x="25" y="333"/>
                    </a:cubicBezTo>
                    <a:cubicBezTo>
                      <a:pt x="31" y="333"/>
                      <a:pt x="37" y="339"/>
                      <a:pt x="49" y="339"/>
                    </a:cubicBezTo>
                    <a:cubicBezTo>
                      <a:pt x="61" y="339"/>
                      <a:pt x="73" y="333"/>
                      <a:pt x="79" y="321"/>
                    </a:cubicBezTo>
                    <a:cubicBezTo>
                      <a:pt x="164" y="188"/>
                      <a:pt x="303" y="104"/>
                      <a:pt x="454" y="73"/>
                    </a:cubicBezTo>
                    <a:cubicBezTo>
                      <a:pt x="506" y="68"/>
                      <a:pt x="497" y="1"/>
                      <a:pt x="4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561;p69"/>
              <p:cNvSpPr/>
              <p:nvPr/>
            </p:nvSpPr>
            <p:spPr>
              <a:xfrm>
                <a:off x="1658485" y="4621543"/>
                <a:ext cx="70395" cy="47301"/>
              </a:xfrm>
              <a:custGeom>
                <a:avLst/>
                <a:gdLst/>
                <a:ahLst/>
                <a:cxnLst/>
                <a:rect l="l" t="t" r="r" b="b"/>
                <a:pathLst>
                  <a:path w="506" h="340" extrusionOk="0">
                    <a:moveTo>
                      <a:pt x="448" y="1"/>
                    </a:moveTo>
                    <a:cubicBezTo>
                      <a:pt x="446" y="1"/>
                      <a:pt x="443" y="1"/>
                      <a:pt x="441" y="1"/>
                    </a:cubicBezTo>
                    <a:cubicBezTo>
                      <a:pt x="266" y="31"/>
                      <a:pt x="109" y="128"/>
                      <a:pt x="12" y="279"/>
                    </a:cubicBezTo>
                    <a:cubicBezTo>
                      <a:pt x="0" y="297"/>
                      <a:pt x="6" y="321"/>
                      <a:pt x="24" y="333"/>
                    </a:cubicBezTo>
                    <a:cubicBezTo>
                      <a:pt x="24" y="339"/>
                      <a:pt x="36" y="339"/>
                      <a:pt x="43" y="339"/>
                    </a:cubicBezTo>
                    <a:cubicBezTo>
                      <a:pt x="55" y="339"/>
                      <a:pt x="67" y="333"/>
                      <a:pt x="73" y="321"/>
                    </a:cubicBezTo>
                    <a:cubicBezTo>
                      <a:pt x="163" y="188"/>
                      <a:pt x="296" y="104"/>
                      <a:pt x="453" y="73"/>
                    </a:cubicBezTo>
                    <a:cubicBezTo>
                      <a:pt x="506" y="68"/>
                      <a:pt x="497" y="1"/>
                      <a:pt x="4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562;p69"/>
              <p:cNvSpPr/>
              <p:nvPr/>
            </p:nvSpPr>
            <p:spPr>
              <a:xfrm>
                <a:off x="1633166" y="4603180"/>
                <a:ext cx="68308" cy="47162"/>
              </a:xfrm>
              <a:custGeom>
                <a:avLst/>
                <a:gdLst/>
                <a:ahLst/>
                <a:cxnLst/>
                <a:rect l="l" t="t" r="r" b="b"/>
                <a:pathLst>
                  <a:path w="491" h="339" extrusionOk="0">
                    <a:moveTo>
                      <a:pt x="442" y="0"/>
                    </a:moveTo>
                    <a:cubicBezTo>
                      <a:pt x="267" y="30"/>
                      <a:pt x="110" y="133"/>
                      <a:pt x="13" y="278"/>
                    </a:cubicBezTo>
                    <a:cubicBezTo>
                      <a:pt x="1" y="296"/>
                      <a:pt x="1" y="320"/>
                      <a:pt x="19" y="332"/>
                    </a:cubicBezTo>
                    <a:cubicBezTo>
                      <a:pt x="25" y="338"/>
                      <a:pt x="37" y="338"/>
                      <a:pt x="43" y="338"/>
                    </a:cubicBezTo>
                    <a:cubicBezTo>
                      <a:pt x="55" y="338"/>
                      <a:pt x="67" y="332"/>
                      <a:pt x="73" y="320"/>
                    </a:cubicBezTo>
                    <a:cubicBezTo>
                      <a:pt x="158" y="187"/>
                      <a:pt x="297" y="103"/>
                      <a:pt x="454" y="79"/>
                    </a:cubicBezTo>
                    <a:cubicBezTo>
                      <a:pt x="472" y="73"/>
                      <a:pt x="490" y="54"/>
                      <a:pt x="484" y="36"/>
                    </a:cubicBezTo>
                    <a:cubicBezTo>
                      <a:pt x="484" y="12"/>
                      <a:pt x="466" y="0"/>
                      <a:pt x="442" y="0"/>
                    </a:cubicBezTo>
                    <a:close/>
                  </a:path>
                </a:pathLst>
              </a:custGeom>
              <a:solidFill>
                <a:srgbClr val="1D11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563;p69"/>
              <p:cNvSpPr/>
              <p:nvPr/>
            </p:nvSpPr>
            <p:spPr>
              <a:xfrm>
                <a:off x="1437429" y="4739236"/>
                <a:ext cx="401083" cy="1029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74" extrusionOk="0">
                    <a:moveTo>
                      <a:pt x="48" y="1"/>
                    </a:moveTo>
                    <a:cubicBezTo>
                      <a:pt x="0" y="1"/>
                      <a:pt x="0" y="73"/>
                      <a:pt x="48" y="73"/>
                    </a:cubicBezTo>
                    <a:lnTo>
                      <a:pt x="2834" y="73"/>
                    </a:lnTo>
                    <a:cubicBezTo>
                      <a:pt x="2882" y="73"/>
                      <a:pt x="2882" y="1"/>
                      <a:pt x="283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564;p69"/>
              <p:cNvSpPr/>
              <p:nvPr/>
            </p:nvSpPr>
            <p:spPr>
              <a:xfrm>
                <a:off x="1528968" y="2793410"/>
                <a:ext cx="396909" cy="210767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1515" extrusionOk="0">
                    <a:moveTo>
                      <a:pt x="2629" y="0"/>
                    </a:moveTo>
                    <a:cubicBezTo>
                      <a:pt x="2629" y="0"/>
                      <a:pt x="2345" y="103"/>
                      <a:pt x="1971" y="254"/>
                    </a:cubicBezTo>
                    <a:cubicBezTo>
                      <a:pt x="1185" y="568"/>
                      <a:pt x="1" y="1088"/>
                      <a:pt x="91" y="1299"/>
                    </a:cubicBezTo>
                    <a:cubicBezTo>
                      <a:pt x="91" y="1299"/>
                      <a:pt x="34" y="1514"/>
                      <a:pt x="319" y="1514"/>
                    </a:cubicBezTo>
                    <a:cubicBezTo>
                      <a:pt x="340" y="1514"/>
                      <a:pt x="363" y="1513"/>
                      <a:pt x="387" y="1511"/>
                    </a:cubicBezTo>
                    <a:cubicBezTo>
                      <a:pt x="611" y="1493"/>
                      <a:pt x="1511" y="1027"/>
                      <a:pt x="2158" y="683"/>
                    </a:cubicBezTo>
                    <a:cubicBezTo>
                      <a:pt x="2551" y="471"/>
                      <a:pt x="2853" y="302"/>
                      <a:pt x="2853" y="302"/>
                    </a:cubicBezTo>
                    <a:lnTo>
                      <a:pt x="26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565;p69"/>
              <p:cNvSpPr/>
              <p:nvPr/>
            </p:nvSpPr>
            <p:spPr>
              <a:xfrm>
                <a:off x="1893036" y="2723434"/>
                <a:ext cx="195881" cy="119365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858" extrusionOk="0">
                    <a:moveTo>
                      <a:pt x="641" y="0"/>
                    </a:moveTo>
                    <a:cubicBezTo>
                      <a:pt x="532" y="0"/>
                      <a:pt x="426" y="13"/>
                      <a:pt x="320" y="38"/>
                    </a:cubicBezTo>
                    <a:lnTo>
                      <a:pt x="314" y="38"/>
                    </a:lnTo>
                    <a:cubicBezTo>
                      <a:pt x="272" y="50"/>
                      <a:pt x="236" y="62"/>
                      <a:pt x="205" y="80"/>
                    </a:cubicBezTo>
                    <a:cubicBezTo>
                      <a:pt x="163" y="110"/>
                      <a:pt x="121" y="147"/>
                      <a:pt x="97" y="195"/>
                    </a:cubicBezTo>
                    <a:cubicBezTo>
                      <a:pt x="73" y="225"/>
                      <a:pt x="54" y="255"/>
                      <a:pt x="42" y="292"/>
                    </a:cubicBezTo>
                    <a:cubicBezTo>
                      <a:pt x="12" y="352"/>
                      <a:pt x="0" y="425"/>
                      <a:pt x="6" y="497"/>
                    </a:cubicBezTo>
                    <a:cubicBezTo>
                      <a:pt x="30" y="648"/>
                      <a:pt x="127" y="775"/>
                      <a:pt x="272" y="829"/>
                    </a:cubicBezTo>
                    <a:cubicBezTo>
                      <a:pt x="324" y="849"/>
                      <a:pt x="378" y="858"/>
                      <a:pt x="432" y="858"/>
                    </a:cubicBezTo>
                    <a:cubicBezTo>
                      <a:pt x="499" y="858"/>
                      <a:pt x="565" y="844"/>
                      <a:pt x="628" y="817"/>
                    </a:cubicBezTo>
                    <a:cubicBezTo>
                      <a:pt x="683" y="793"/>
                      <a:pt x="737" y="757"/>
                      <a:pt x="779" y="721"/>
                    </a:cubicBezTo>
                    <a:cubicBezTo>
                      <a:pt x="810" y="691"/>
                      <a:pt x="834" y="666"/>
                      <a:pt x="858" y="630"/>
                    </a:cubicBezTo>
                    <a:cubicBezTo>
                      <a:pt x="931" y="521"/>
                      <a:pt x="937" y="413"/>
                      <a:pt x="1051" y="358"/>
                    </a:cubicBezTo>
                    <a:cubicBezTo>
                      <a:pt x="1090" y="338"/>
                      <a:pt x="1131" y="330"/>
                      <a:pt x="1172" y="330"/>
                    </a:cubicBezTo>
                    <a:cubicBezTo>
                      <a:pt x="1255" y="330"/>
                      <a:pt x="1339" y="362"/>
                      <a:pt x="1408" y="394"/>
                    </a:cubicBezTo>
                    <a:cubicBezTo>
                      <a:pt x="1390" y="382"/>
                      <a:pt x="1070" y="38"/>
                      <a:pt x="707" y="2"/>
                    </a:cubicBezTo>
                    <a:cubicBezTo>
                      <a:pt x="685" y="1"/>
                      <a:pt x="663" y="0"/>
                      <a:pt x="6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566;p69"/>
              <p:cNvSpPr/>
              <p:nvPr/>
            </p:nvSpPr>
            <p:spPr>
              <a:xfrm>
                <a:off x="1803028" y="2793410"/>
                <a:ext cx="123678" cy="94184"/>
              </a:xfrm>
              <a:custGeom>
                <a:avLst/>
                <a:gdLst/>
                <a:ahLst/>
                <a:cxnLst/>
                <a:rect l="l" t="t" r="r" b="b"/>
                <a:pathLst>
                  <a:path w="889" h="677" extrusionOk="0">
                    <a:moveTo>
                      <a:pt x="659" y="0"/>
                    </a:moveTo>
                    <a:lnTo>
                      <a:pt x="556" y="42"/>
                    </a:lnTo>
                    <a:lnTo>
                      <a:pt x="484" y="67"/>
                    </a:lnTo>
                    <a:cubicBezTo>
                      <a:pt x="369" y="115"/>
                      <a:pt x="194" y="181"/>
                      <a:pt x="1" y="260"/>
                    </a:cubicBezTo>
                    <a:cubicBezTo>
                      <a:pt x="79" y="393"/>
                      <a:pt x="146" y="532"/>
                      <a:pt x="194" y="677"/>
                    </a:cubicBezTo>
                    <a:cubicBezTo>
                      <a:pt x="375" y="580"/>
                      <a:pt x="538" y="490"/>
                      <a:pt x="659" y="423"/>
                    </a:cubicBezTo>
                    <a:lnTo>
                      <a:pt x="726" y="387"/>
                    </a:lnTo>
                    <a:lnTo>
                      <a:pt x="889" y="302"/>
                    </a:lnTo>
                    <a:lnTo>
                      <a:pt x="659" y="0"/>
                    </a:lnTo>
                    <a:close/>
                  </a:path>
                </a:pathLst>
              </a:custGeom>
              <a:solidFill>
                <a:srgbClr val="F985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2567;p69"/>
              <p:cNvSpPr/>
              <p:nvPr/>
            </p:nvSpPr>
            <p:spPr>
              <a:xfrm>
                <a:off x="1936719" y="2723851"/>
                <a:ext cx="152197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628" extrusionOk="0">
                    <a:moveTo>
                      <a:pt x="291" y="0"/>
                    </a:moveTo>
                    <a:cubicBezTo>
                      <a:pt x="194" y="0"/>
                      <a:pt x="100" y="13"/>
                      <a:pt x="6" y="35"/>
                    </a:cubicBezTo>
                    <a:lnTo>
                      <a:pt x="0" y="35"/>
                    </a:lnTo>
                    <a:cubicBezTo>
                      <a:pt x="0" y="157"/>
                      <a:pt x="99" y="239"/>
                      <a:pt x="204" y="239"/>
                    </a:cubicBezTo>
                    <a:cubicBezTo>
                      <a:pt x="239" y="239"/>
                      <a:pt x="275" y="230"/>
                      <a:pt x="308" y="210"/>
                    </a:cubicBezTo>
                    <a:cubicBezTo>
                      <a:pt x="327" y="289"/>
                      <a:pt x="345" y="373"/>
                      <a:pt x="363" y="452"/>
                    </a:cubicBezTo>
                    <a:cubicBezTo>
                      <a:pt x="369" y="494"/>
                      <a:pt x="387" y="536"/>
                      <a:pt x="417" y="567"/>
                    </a:cubicBezTo>
                    <a:cubicBezTo>
                      <a:pt x="432" y="585"/>
                      <a:pt x="452" y="594"/>
                      <a:pt x="472" y="594"/>
                    </a:cubicBezTo>
                    <a:cubicBezTo>
                      <a:pt x="491" y="594"/>
                      <a:pt x="511" y="585"/>
                      <a:pt x="526" y="567"/>
                    </a:cubicBezTo>
                    <a:cubicBezTo>
                      <a:pt x="532" y="591"/>
                      <a:pt x="538" y="609"/>
                      <a:pt x="544" y="627"/>
                    </a:cubicBezTo>
                    <a:cubicBezTo>
                      <a:pt x="617" y="518"/>
                      <a:pt x="623" y="410"/>
                      <a:pt x="737" y="355"/>
                    </a:cubicBezTo>
                    <a:cubicBezTo>
                      <a:pt x="776" y="335"/>
                      <a:pt x="817" y="327"/>
                      <a:pt x="858" y="327"/>
                    </a:cubicBezTo>
                    <a:cubicBezTo>
                      <a:pt x="941" y="327"/>
                      <a:pt x="1025" y="359"/>
                      <a:pt x="1094" y="391"/>
                    </a:cubicBezTo>
                    <a:cubicBezTo>
                      <a:pt x="1076" y="379"/>
                      <a:pt x="756" y="35"/>
                      <a:pt x="393" y="5"/>
                    </a:cubicBezTo>
                    <a:cubicBezTo>
                      <a:pt x="359" y="2"/>
                      <a:pt x="325" y="0"/>
                      <a:pt x="2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2568;p69"/>
              <p:cNvSpPr/>
              <p:nvPr/>
            </p:nvSpPr>
            <p:spPr>
              <a:xfrm>
                <a:off x="1870221" y="2799253"/>
                <a:ext cx="33806" cy="53979"/>
              </a:xfrm>
              <a:custGeom>
                <a:avLst/>
                <a:gdLst/>
                <a:ahLst/>
                <a:cxnLst/>
                <a:rect l="l" t="t" r="r" b="b"/>
                <a:pathLst>
                  <a:path w="243" h="388" extrusionOk="0">
                    <a:moveTo>
                      <a:pt x="73" y="0"/>
                    </a:moveTo>
                    <a:lnTo>
                      <a:pt x="1" y="25"/>
                    </a:lnTo>
                    <a:lnTo>
                      <a:pt x="176" y="387"/>
                    </a:lnTo>
                    <a:lnTo>
                      <a:pt x="243" y="351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2569;p69"/>
              <p:cNvSpPr/>
              <p:nvPr/>
            </p:nvSpPr>
            <p:spPr>
              <a:xfrm>
                <a:off x="1710515" y="2737763"/>
                <a:ext cx="207845" cy="297021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2135" extrusionOk="0">
                    <a:moveTo>
                      <a:pt x="902" y="1"/>
                    </a:moveTo>
                    <a:cubicBezTo>
                      <a:pt x="861" y="1"/>
                      <a:pt x="805" y="33"/>
                      <a:pt x="684" y="171"/>
                    </a:cubicBezTo>
                    <a:cubicBezTo>
                      <a:pt x="593" y="273"/>
                      <a:pt x="508" y="388"/>
                      <a:pt x="436" y="509"/>
                    </a:cubicBezTo>
                    <a:cubicBezTo>
                      <a:pt x="279" y="787"/>
                      <a:pt x="152" y="1083"/>
                      <a:pt x="55" y="1385"/>
                    </a:cubicBezTo>
                    <a:cubicBezTo>
                      <a:pt x="13" y="1500"/>
                      <a:pt x="1" y="1627"/>
                      <a:pt x="19" y="1748"/>
                    </a:cubicBezTo>
                    <a:cubicBezTo>
                      <a:pt x="43" y="1874"/>
                      <a:pt x="122" y="1989"/>
                      <a:pt x="237" y="2062"/>
                    </a:cubicBezTo>
                    <a:cubicBezTo>
                      <a:pt x="318" y="2112"/>
                      <a:pt x="411" y="2134"/>
                      <a:pt x="507" y="2134"/>
                    </a:cubicBezTo>
                    <a:cubicBezTo>
                      <a:pt x="640" y="2134"/>
                      <a:pt x="777" y="2092"/>
                      <a:pt x="889" y="2026"/>
                    </a:cubicBezTo>
                    <a:cubicBezTo>
                      <a:pt x="1088" y="1905"/>
                      <a:pt x="1276" y="1705"/>
                      <a:pt x="1445" y="1548"/>
                    </a:cubicBezTo>
                    <a:cubicBezTo>
                      <a:pt x="1481" y="1512"/>
                      <a:pt x="1493" y="1452"/>
                      <a:pt x="1475" y="1403"/>
                    </a:cubicBezTo>
                    <a:cubicBezTo>
                      <a:pt x="1451" y="1361"/>
                      <a:pt x="1445" y="1264"/>
                      <a:pt x="1397" y="1264"/>
                    </a:cubicBezTo>
                    <a:cubicBezTo>
                      <a:pt x="1421" y="1198"/>
                      <a:pt x="1415" y="1125"/>
                      <a:pt x="1372" y="1071"/>
                    </a:cubicBezTo>
                    <a:cubicBezTo>
                      <a:pt x="1338" y="1013"/>
                      <a:pt x="1264" y="950"/>
                      <a:pt x="1200" y="950"/>
                    </a:cubicBezTo>
                    <a:cubicBezTo>
                      <a:pt x="1197" y="950"/>
                      <a:pt x="1194" y="950"/>
                      <a:pt x="1191" y="950"/>
                    </a:cubicBezTo>
                    <a:cubicBezTo>
                      <a:pt x="1233" y="835"/>
                      <a:pt x="1179" y="708"/>
                      <a:pt x="1070" y="648"/>
                    </a:cubicBezTo>
                    <a:cubicBezTo>
                      <a:pt x="1047" y="636"/>
                      <a:pt x="1021" y="630"/>
                      <a:pt x="993" y="630"/>
                    </a:cubicBezTo>
                    <a:cubicBezTo>
                      <a:pt x="895" y="630"/>
                      <a:pt x="779" y="696"/>
                      <a:pt x="732" y="781"/>
                    </a:cubicBezTo>
                    <a:cubicBezTo>
                      <a:pt x="762" y="690"/>
                      <a:pt x="798" y="606"/>
                      <a:pt x="847" y="527"/>
                    </a:cubicBezTo>
                    <a:cubicBezTo>
                      <a:pt x="956" y="346"/>
                      <a:pt x="1052" y="297"/>
                      <a:pt x="1046" y="189"/>
                    </a:cubicBezTo>
                    <a:cubicBezTo>
                      <a:pt x="1046" y="104"/>
                      <a:pt x="992" y="32"/>
                      <a:pt x="913" y="1"/>
                    </a:cubicBezTo>
                    <a:cubicBezTo>
                      <a:pt x="910" y="1"/>
                      <a:pt x="906" y="1"/>
                      <a:pt x="902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2570;p69"/>
              <p:cNvSpPr/>
              <p:nvPr/>
            </p:nvSpPr>
            <p:spPr>
              <a:xfrm>
                <a:off x="1818814" y="2855938"/>
                <a:ext cx="59822" cy="3631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61" extrusionOk="0">
                    <a:moveTo>
                      <a:pt x="413" y="0"/>
                    </a:moveTo>
                    <a:cubicBezTo>
                      <a:pt x="250" y="0"/>
                      <a:pt x="94" y="84"/>
                      <a:pt x="1" y="218"/>
                    </a:cubicBezTo>
                    <a:lnTo>
                      <a:pt x="67" y="260"/>
                    </a:lnTo>
                    <a:cubicBezTo>
                      <a:pt x="143" y="144"/>
                      <a:pt x="273" y="79"/>
                      <a:pt x="412" y="79"/>
                    </a:cubicBezTo>
                    <a:cubicBezTo>
                      <a:pt x="418" y="79"/>
                      <a:pt x="424" y="79"/>
                      <a:pt x="430" y="79"/>
                    </a:cubicBezTo>
                    <a:lnTo>
                      <a:pt x="430" y="0"/>
                    </a:lnTo>
                    <a:cubicBezTo>
                      <a:pt x="424" y="0"/>
                      <a:pt x="419" y="0"/>
                      <a:pt x="413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2571;p69"/>
              <p:cNvSpPr/>
              <p:nvPr/>
            </p:nvSpPr>
            <p:spPr>
              <a:xfrm>
                <a:off x="1847296" y="2903445"/>
                <a:ext cx="58987" cy="36310"/>
              </a:xfrm>
              <a:custGeom>
                <a:avLst/>
                <a:gdLst/>
                <a:ahLst/>
                <a:cxnLst/>
                <a:rect l="l" t="t" r="r" b="b"/>
                <a:pathLst>
                  <a:path w="424" h="261" extrusionOk="0">
                    <a:moveTo>
                      <a:pt x="405" y="0"/>
                    </a:moveTo>
                    <a:cubicBezTo>
                      <a:pt x="242" y="0"/>
                      <a:pt x="88" y="78"/>
                      <a:pt x="0" y="218"/>
                    </a:cubicBezTo>
                    <a:lnTo>
                      <a:pt x="61" y="260"/>
                    </a:lnTo>
                    <a:cubicBezTo>
                      <a:pt x="142" y="144"/>
                      <a:pt x="268" y="73"/>
                      <a:pt x="406" y="73"/>
                    </a:cubicBezTo>
                    <a:cubicBezTo>
                      <a:pt x="412" y="73"/>
                      <a:pt x="418" y="73"/>
                      <a:pt x="423" y="73"/>
                    </a:cubicBezTo>
                    <a:lnTo>
                      <a:pt x="423" y="0"/>
                    </a:lnTo>
                    <a:cubicBezTo>
                      <a:pt x="417" y="0"/>
                      <a:pt x="411" y="0"/>
                      <a:pt x="405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2572;p69"/>
              <p:cNvSpPr/>
              <p:nvPr/>
            </p:nvSpPr>
            <p:spPr>
              <a:xfrm>
                <a:off x="2041752" y="2829580"/>
                <a:ext cx="39649" cy="68447"/>
              </a:xfrm>
              <a:custGeom>
                <a:avLst/>
                <a:gdLst/>
                <a:ahLst/>
                <a:cxnLst/>
                <a:rect l="l" t="t" r="r" b="b"/>
                <a:pathLst>
                  <a:path w="285" h="492" extrusionOk="0">
                    <a:moveTo>
                      <a:pt x="158" y="0"/>
                    </a:moveTo>
                    <a:lnTo>
                      <a:pt x="25" y="357"/>
                    </a:lnTo>
                    <a:cubicBezTo>
                      <a:pt x="0" y="440"/>
                      <a:pt x="90" y="491"/>
                      <a:pt x="170" y="491"/>
                    </a:cubicBezTo>
                    <a:cubicBezTo>
                      <a:pt x="230" y="491"/>
                      <a:pt x="284" y="463"/>
                      <a:pt x="284" y="399"/>
                    </a:cubicBezTo>
                    <a:lnTo>
                      <a:pt x="15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2573;p69"/>
              <p:cNvSpPr/>
              <p:nvPr/>
            </p:nvSpPr>
            <p:spPr>
              <a:xfrm>
                <a:off x="1570981" y="3709494"/>
                <a:ext cx="623118" cy="490537"/>
              </a:xfrm>
              <a:custGeom>
                <a:avLst/>
                <a:gdLst/>
                <a:ahLst/>
                <a:cxnLst/>
                <a:rect l="l" t="t" r="r" b="b"/>
                <a:pathLst>
                  <a:path w="4479" h="3526" extrusionOk="0">
                    <a:moveTo>
                      <a:pt x="1097" y="756"/>
                    </a:moveTo>
                    <a:cubicBezTo>
                      <a:pt x="1104" y="756"/>
                      <a:pt x="1111" y="756"/>
                      <a:pt x="1119" y="756"/>
                    </a:cubicBezTo>
                    <a:cubicBezTo>
                      <a:pt x="1463" y="775"/>
                      <a:pt x="1614" y="1198"/>
                      <a:pt x="1360" y="1427"/>
                    </a:cubicBezTo>
                    <a:cubicBezTo>
                      <a:pt x="1284" y="1495"/>
                      <a:pt x="1191" y="1528"/>
                      <a:pt x="1099" y="1528"/>
                    </a:cubicBezTo>
                    <a:cubicBezTo>
                      <a:pt x="993" y="1528"/>
                      <a:pt x="888" y="1484"/>
                      <a:pt x="811" y="1397"/>
                    </a:cubicBezTo>
                    <a:cubicBezTo>
                      <a:pt x="586" y="1149"/>
                      <a:pt x="772" y="756"/>
                      <a:pt x="1097" y="756"/>
                    </a:cubicBezTo>
                    <a:close/>
                    <a:moveTo>
                      <a:pt x="3120" y="0"/>
                    </a:moveTo>
                    <a:cubicBezTo>
                      <a:pt x="3063" y="0"/>
                      <a:pt x="3006" y="5"/>
                      <a:pt x="2949" y="13"/>
                    </a:cubicBezTo>
                    <a:cubicBezTo>
                      <a:pt x="2369" y="92"/>
                      <a:pt x="2031" y="569"/>
                      <a:pt x="1952" y="696"/>
                    </a:cubicBezTo>
                    <a:cubicBezTo>
                      <a:pt x="1735" y="454"/>
                      <a:pt x="1427" y="315"/>
                      <a:pt x="1101" y="315"/>
                    </a:cubicBezTo>
                    <a:cubicBezTo>
                      <a:pt x="738" y="327"/>
                      <a:pt x="400" y="527"/>
                      <a:pt x="212" y="835"/>
                    </a:cubicBezTo>
                    <a:cubicBezTo>
                      <a:pt x="176" y="895"/>
                      <a:pt x="152" y="956"/>
                      <a:pt x="128" y="1016"/>
                    </a:cubicBezTo>
                    <a:cubicBezTo>
                      <a:pt x="19" y="1318"/>
                      <a:pt x="1" y="1645"/>
                      <a:pt x="79" y="1959"/>
                    </a:cubicBezTo>
                    <a:cubicBezTo>
                      <a:pt x="273" y="2793"/>
                      <a:pt x="1107" y="3445"/>
                      <a:pt x="2007" y="3518"/>
                    </a:cubicBezTo>
                    <a:cubicBezTo>
                      <a:pt x="2068" y="3523"/>
                      <a:pt x="2129" y="3526"/>
                      <a:pt x="2190" y="3526"/>
                    </a:cubicBezTo>
                    <a:cubicBezTo>
                      <a:pt x="3180" y="3526"/>
                      <a:pt x="4139" y="2846"/>
                      <a:pt x="4327" y="1850"/>
                    </a:cubicBezTo>
                    <a:cubicBezTo>
                      <a:pt x="4369" y="1596"/>
                      <a:pt x="4478" y="1046"/>
                      <a:pt x="4128" y="569"/>
                    </a:cubicBezTo>
                    <a:cubicBezTo>
                      <a:pt x="3928" y="297"/>
                      <a:pt x="3644" y="104"/>
                      <a:pt x="3318" y="19"/>
                    </a:cubicBezTo>
                    <a:cubicBezTo>
                      <a:pt x="3253" y="6"/>
                      <a:pt x="3187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2574;p69"/>
              <p:cNvSpPr/>
              <p:nvPr/>
            </p:nvSpPr>
            <p:spPr>
              <a:xfrm>
                <a:off x="2007251" y="3781973"/>
                <a:ext cx="93628" cy="86950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5" extrusionOk="0">
                    <a:moveTo>
                      <a:pt x="346" y="1"/>
                    </a:moveTo>
                    <a:cubicBezTo>
                      <a:pt x="275" y="1"/>
                      <a:pt x="202" y="25"/>
                      <a:pt x="140" y="78"/>
                    </a:cubicBezTo>
                    <a:cubicBezTo>
                      <a:pt x="13" y="193"/>
                      <a:pt x="1" y="393"/>
                      <a:pt x="116" y="519"/>
                    </a:cubicBezTo>
                    <a:cubicBezTo>
                      <a:pt x="179" y="592"/>
                      <a:pt x="263" y="624"/>
                      <a:pt x="346" y="624"/>
                    </a:cubicBezTo>
                    <a:cubicBezTo>
                      <a:pt x="498" y="624"/>
                      <a:pt x="648" y="513"/>
                      <a:pt x="659" y="332"/>
                    </a:cubicBezTo>
                    <a:cubicBezTo>
                      <a:pt x="672" y="136"/>
                      <a:pt x="514" y="1"/>
                      <a:pt x="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2575;p69"/>
              <p:cNvSpPr/>
              <p:nvPr/>
            </p:nvSpPr>
            <p:spPr>
              <a:xfrm>
                <a:off x="2023250" y="3902170"/>
                <a:ext cx="93489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2" h="627" extrusionOk="0">
                    <a:moveTo>
                      <a:pt x="348" y="1"/>
                    </a:moveTo>
                    <a:cubicBezTo>
                      <a:pt x="278" y="1"/>
                      <a:pt x="206" y="25"/>
                      <a:pt x="146" y="78"/>
                    </a:cubicBezTo>
                    <a:cubicBezTo>
                      <a:pt x="13" y="193"/>
                      <a:pt x="1" y="393"/>
                      <a:pt x="121" y="519"/>
                    </a:cubicBezTo>
                    <a:cubicBezTo>
                      <a:pt x="185" y="594"/>
                      <a:pt x="269" y="627"/>
                      <a:pt x="351" y="627"/>
                    </a:cubicBezTo>
                    <a:cubicBezTo>
                      <a:pt x="503" y="627"/>
                      <a:pt x="651" y="513"/>
                      <a:pt x="659" y="332"/>
                    </a:cubicBezTo>
                    <a:cubicBezTo>
                      <a:pt x="672" y="137"/>
                      <a:pt x="514" y="1"/>
                      <a:pt x="3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2576;p69"/>
              <p:cNvSpPr/>
              <p:nvPr/>
            </p:nvSpPr>
            <p:spPr>
              <a:xfrm>
                <a:off x="1948405" y="4013464"/>
                <a:ext cx="93628" cy="87228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27" extrusionOk="0">
                    <a:moveTo>
                      <a:pt x="350" y="0"/>
                    </a:moveTo>
                    <a:cubicBezTo>
                      <a:pt x="278" y="0"/>
                      <a:pt x="204" y="26"/>
                      <a:pt x="140" y="82"/>
                    </a:cubicBezTo>
                    <a:cubicBezTo>
                      <a:pt x="13" y="191"/>
                      <a:pt x="1" y="390"/>
                      <a:pt x="116" y="523"/>
                    </a:cubicBezTo>
                    <a:cubicBezTo>
                      <a:pt x="180" y="594"/>
                      <a:pt x="264" y="626"/>
                      <a:pt x="346" y="626"/>
                    </a:cubicBezTo>
                    <a:cubicBezTo>
                      <a:pt x="501" y="626"/>
                      <a:pt x="652" y="512"/>
                      <a:pt x="659" y="330"/>
                    </a:cubicBezTo>
                    <a:cubicBezTo>
                      <a:pt x="672" y="136"/>
                      <a:pt x="517" y="0"/>
                      <a:pt x="3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2577;p69"/>
              <p:cNvSpPr/>
              <p:nvPr/>
            </p:nvSpPr>
            <p:spPr>
              <a:xfrm>
                <a:off x="1826539" y="4065215"/>
                <a:ext cx="92932" cy="8736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28" extrusionOk="0">
                    <a:moveTo>
                      <a:pt x="342" y="1"/>
                    </a:moveTo>
                    <a:cubicBezTo>
                      <a:pt x="272" y="1"/>
                      <a:pt x="200" y="25"/>
                      <a:pt x="140" y="79"/>
                    </a:cubicBezTo>
                    <a:cubicBezTo>
                      <a:pt x="7" y="193"/>
                      <a:pt x="1" y="393"/>
                      <a:pt x="115" y="520"/>
                    </a:cubicBezTo>
                    <a:cubicBezTo>
                      <a:pt x="179" y="594"/>
                      <a:pt x="263" y="627"/>
                      <a:pt x="345" y="627"/>
                    </a:cubicBezTo>
                    <a:cubicBezTo>
                      <a:pt x="498" y="627"/>
                      <a:pt x="648" y="513"/>
                      <a:pt x="659" y="332"/>
                    </a:cubicBezTo>
                    <a:cubicBezTo>
                      <a:pt x="668" y="137"/>
                      <a:pt x="509" y="1"/>
                      <a:pt x="3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2578;p69"/>
              <p:cNvSpPr/>
              <p:nvPr/>
            </p:nvSpPr>
            <p:spPr>
              <a:xfrm>
                <a:off x="1670171" y="3643135"/>
                <a:ext cx="296047" cy="259459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865" extrusionOk="0">
                    <a:moveTo>
                      <a:pt x="539" y="1"/>
                    </a:moveTo>
                    <a:cubicBezTo>
                      <a:pt x="345" y="91"/>
                      <a:pt x="188" y="255"/>
                      <a:pt x="98" y="448"/>
                    </a:cubicBezTo>
                    <a:cubicBezTo>
                      <a:pt x="1" y="653"/>
                      <a:pt x="55" y="980"/>
                      <a:pt x="267" y="1070"/>
                    </a:cubicBezTo>
                    <a:cubicBezTo>
                      <a:pt x="381" y="1300"/>
                      <a:pt x="472" y="1548"/>
                      <a:pt x="539" y="1801"/>
                    </a:cubicBezTo>
                    <a:cubicBezTo>
                      <a:pt x="552" y="1843"/>
                      <a:pt x="589" y="1864"/>
                      <a:pt x="627" y="1864"/>
                    </a:cubicBezTo>
                    <a:cubicBezTo>
                      <a:pt x="655" y="1864"/>
                      <a:pt x="683" y="1852"/>
                      <a:pt x="702" y="1826"/>
                    </a:cubicBezTo>
                    <a:cubicBezTo>
                      <a:pt x="798" y="1662"/>
                      <a:pt x="817" y="1469"/>
                      <a:pt x="756" y="1288"/>
                    </a:cubicBezTo>
                    <a:lnTo>
                      <a:pt x="756" y="1288"/>
                    </a:lnTo>
                    <a:cubicBezTo>
                      <a:pt x="986" y="1403"/>
                      <a:pt x="1203" y="1548"/>
                      <a:pt x="1397" y="1717"/>
                    </a:cubicBezTo>
                    <a:cubicBezTo>
                      <a:pt x="1427" y="1747"/>
                      <a:pt x="1461" y="1782"/>
                      <a:pt x="1507" y="1782"/>
                    </a:cubicBezTo>
                    <a:cubicBezTo>
                      <a:pt x="1516" y="1782"/>
                      <a:pt x="1526" y="1780"/>
                      <a:pt x="1536" y="1777"/>
                    </a:cubicBezTo>
                    <a:cubicBezTo>
                      <a:pt x="1596" y="1753"/>
                      <a:pt x="1638" y="1693"/>
                      <a:pt x="1626" y="1620"/>
                    </a:cubicBezTo>
                    <a:cubicBezTo>
                      <a:pt x="1604" y="1398"/>
                      <a:pt x="1448" y="1239"/>
                      <a:pt x="1260" y="1124"/>
                    </a:cubicBezTo>
                    <a:lnTo>
                      <a:pt x="1260" y="1124"/>
                    </a:lnTo>
                    <a:cubicBezTo>
                      <a:pt x="1406" y="1193"/>
                      <a:pt x="1564" y="1262"/>
                      <a:pt x="1681" y="1324"/>
                    </a:cubicBezTo>
                    <a:cubicBezTo>
                      <a:pt x="1706" y="1344"/>
                      <a:pt x="1739" y="1356"/>
                      <a:pt x="1770" y="1356"/>
                    </a:cubicBezTo>
                    <a:cubicBezTo>
                      <a:pt x="1777" y="1356"/>
                      <a:pt x="1783" y="1355"/>
                      <a:pt x="1789" y="1354"/>
                    </a:cubicBezTo>
                    <a:cubicBezTo>
                      <a:pt x="1850" y="1342"/>
                      <a:pt x="1886" y="1282"/>
                      <a:pt x="1874" y="1221"/>
                    </a:cubicBezTo>
                    <a:cubicBezTo>
                      <a:pt x="1868" y="1167"/>
                      <a:pt x="1838" y="1113"/>
                      <a:pt x="1801" y="1070"/>
                    </a:cubicBezTo>
                    <a:cubicBezTo>
                      <a:pt x="1694" y="937"/>
                      <a:pt x="1565" y="825"/>
                      <a:pt x="1421" y="734"/>
                    </a:cubicBezTo>
                    <a:lnTo>
                      <a:pt x="1421" y="734"/>
                    </a:lnTo>
                    <a:cubicBezTo>
                      <a:pt x="1569" y="794"/>
                      <a:pt x="1728" y="846"/>
                      <a:pt x="1838" y="877"/>
                    </a:cubicBezTo>
                    <a:cubicBezTo>
                      <a:pt x="1872" y="886"/>
                      <a:pt x="1913" y="892"/>
                      <a:pt x="1952" y="892"/>
                    </a:cubicBezTo>
                    <a:cubicBezTo>
                      <a:pt x="2042" y="892"/>
                      <a:pt x="2128" y="861"/>
                      <a:pt x="2128" y="768"/>
                    </a:cubicBezTo>
                    <a:cubicBezTo>
                      <a:pt x="2128" y="714"/>
                      <a:pt x="2097" y="659"/>
                      <a:pt x="2055" y="635"/>
                    </a:cubicBezTo>
                    <a:cubicBezTo>
                      <a:pt x="1638" y="369"/>
                      <a:pt x="1185" y="158"/>
                      <a:pt x="714" y="7"/>
                    </a:cubicBezTo>
                    <a:cubicBezTo>
                      <a:pt x="705" y="5"/>
                      <a:pt x="695" y="4"/>
                      <a:pt x="685" y="4"/>
                    </a:cubicBezTo>
                    <a:cubicBezTo>
                      <a:pt x="656" y="4"/>
                      <a:pt x="621" y="11"/>
                      <a:pt x="590" y="11"/>
                    </a:cubicBezTo>
                    <a:cubicBezTo>
                      <a:pt x="571" y="11"/>
                      <a:pt x="553" y="8"/>
                      <a:pt x="539" y="1"/>
                    </a:cubicBezTo>
                    <a:close/>
                  </a:path>
                </a:pathLst>
              </a:custGeom>
              <a:solidFill>
                <a:srgbClr val="FF99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2579;p69"/>
              <p:cNvSpPr/>
              <p:nvPr/>
            </p:nvSpPr>
            <p:spPr>
              <a:xfrm>
                <a:off x="1809705" y="3778217"/>
                <a:ext cx="67056" cy="39927"/>
              </a:xfrm>
              <a:custGeom>
                <a:avLst/>
                <a:gdLst/>
                <a:ahLst/>
                <a:cxnLst/>
                <a:rect l="l" t="t" r="r" b="b"/>
                <a:pathLst>
                  <a:path w="482" h="287" extrusionOk="0">
                    <a:moveTo>
                      <a:pt x="35" y="0"/>
                    </a:moveTo>
                    <a:cubicBezTo>
                      <a:pt x="22" y="0"/>
                      <a:pt x="11" y="6"/>
                      <a:pt x="7" y="15"/>
                    </a:cubicBezTo>
                    <a:cubicBezTo>
                      <a:pt x="1" y="33"/>
                      <a:pt x="7" y="51"/>
                      <a:pt x="25" y="57"/>
                    </a:cubicBezTo>
                    <a:cubicBezTo>
                      <a:pt x="164" y="117"/>
                      <a:pt x="297" y="196"/>
                      <a:pt x="424" y="281"/>
                    </a:cubicBezTo>
                    <a:cubicBezTo>
                      <a:pt x="430" y="285"/>
                      <a:pt x="436" y="287"/>
                      <a:pt x="442" y="287"/>
                    </a:cubicBezTo>
                    <a:cubicBezTo>
                      <a:pt x="463" y="287"/>
                      <a:pt x="481" y="267"/>
                      <a:pt x="472" y="244"/>
                    </a:cubicBezTo>
                    <a:cubicBezTo>
                      <a:pt x="466" y="238"/>
                      <a:pt x="466" y="238"/>
                      <a:pt x="460" y="232"/>
                    </a:cubicBezTo>
                    <a:cubicBezTo>
                      <a:pt x="327" y="142"/>
                      <a:pt x="194" y="63"/>
                      <a:pt x="49" y="3"/>
                    </a:cubicBezTo>
                    <a:cubicBezTo>
                      <a:pt x="44" y="1"/>
                      <a:pt x="39" y="0"/>
                      <a:pt x="35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2580;p69"/>
              <p:cNvSpPr/>
              <p:nvPr/>
            </p:nvSpPr>
            <p:spPr>
              <a:xfrm>
                <a:off x="1824730" y="3720066"/>
                <a:ext cx="64134" cy="36171"/>
              </a:xfrm>
              <a:custGeom>
                <a:avLst/>
                <a:gdLst/>
                <a:ahLst/>
                <a:cxnLst/>
                <a:rect l="l" t="t" r="r" b="b"/>
                <a:pathLst>
                  <a:path w="461" h="260" extrusionOk="0">
                    <a:moveTo>
                      <a:pt x="43" y="0"/>
                    </a:moveTo>
                    <a:cubicBezTo>
                      <a:pt x="15" y="0"/>
                      <a:pt x="0" y="48"/>
                      <a:pt x="32" y="58"/>
                    </a:cubicBezTo>
                    <a:cubicBezTo>
                      <a:pt x="165" y="119"/>
                      <a:pt x="292" y="185"/>
                      <a:pt x="419" y="258"/>
                    </a:cubicBezTo>
                    <a:cubicBezTo>
                      <a:pt x="422" y="259"/>
                      <a:pt x="425" y="260"/>
                      <a:pt x="429" y="260"/>
                    </a:cubicBezTo>
                    <a:cubicBezTo>
                      <a:pt x="440" y="260"/>
                      <a:pt x="452" y="254"/>
                      <a:pt x="461" y="245"/>
                    </a:cubicBezTo>
                    <a:cubicBezTo>
                      <a:pt x="461" y="233"/>
                      <a:pt x="461" y="227"/>
                      <a:pt x="461" y="221"/>
                    </a:cubicBezTo>
                    <a:cubicBezTo>
                      <a:pt x="455" y="209"/>
                      <a:pt x="455" y="209"/>
                      <a:pt x="449" y="203"/>
                    </a:cubicBezTo>
                    <a:cubicBezTo>
                      <a:pt x="322" y="131"/>
                      <a:pt x="189" y="64"/>
                      <a:pt x="56" y="4"/>
                    </a:cubicBezTo>
                    <a:cubicBezTo>
                      <a:pt x="51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DF4F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" name="Google Shape;2581;p69"/>
          <p:cNvGrpSpPr/>
          <p:nvPr/>
        </p:nvGrpSpPr>
        <p:grpSpPr>
          <a:xfrm flipH="1">
            <a:off x="947250" y="3970088"/>
            <a:ext cx="764886" cy="893787"/>
            <a:chOff x="5242025" y="3970088"/>
            <a:chExt cx="764886" cy="893787"/>
          </a:xfrm>
        </p:grpSpPr>
        <p:grpSp>
          <p:nvGrpSpPr>
            <p:cNvPr id="128" name="Google Shape;2582;p69"/>
            <p:cNvGrpSpPr/>
            <p:nvPr/>
          </p:nvGrpSpPr>
          <p:grpSpPr>
            <a:xfrm>
              <a:off x="5242025" y="4338138"/>
              <a:ext cx="764886" cy="525737"/>
              <a:chOff x="7445675" y="4337363"/>
              <a:chExt cx="764886" cy="525737"/>
            </a:xfrm>
          </p:grpSpPr>
          <p:sp>
            <p:nvSpPr>
              <p:cNvPr id="137" name="Google Shape;2583;p69"/>
              <p:cNvSpPr/>
              <p:nvPr/>
            </p:nvSpPr>
            <p:spPr>
              <a:xfrm>
                <a:off x="7445675" y="4684850"/>
                <a:ext cx="764886" cy="178250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1662" extrusionOk="0">
                    <a:moveTo>
                      <a:pt x="6285" y="0"/>
                    </a:moveTo>
                    <a:cubicBezTo>
                      <a:pt x="2816" y="0"/>
                      <a:pt x="1" y="369"/>
                      <a:pt x="1" y="834"/>
                    </a:cubicBezTo>
                    <a:cubicBezTo>
                      <a:pt x="1" y="1293"/>
                      <a:pt x="2816" y="1662"/>
                      <a:pt x="6285" y="1662"/>
                    </a:cubicBezTo>
                    <a:cubicBezTo>
                      <a:pt x="9753" y="1662"/>
                      <a:pt x="12569" y="1293"/>
                      <a:pt x="12569" y="834"/>
                    </a:cubicBezTo>
                    <a:cubicBezTo>
                      <a:pt x="12569" y="369"/>
                      <a:pt x="9753" y="0"/>
                      <a:pt x="6285" y="0"/>
                    </a:cubicBezTo>
                    <a:close/>
                  </a:path>
                </a:pathLst>
              </a:custGeom>
              <a:solidFill>
                <a:srgbClr val="000000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8" name="Google Shape;2584;p69"/>
              <p:cNvGrpSpPr/>
              <p:nvPr/>
            </p:nvGrpSpPr>
            <p:grpSpPr>
              <a:xfrm>
                <a:off x="7627562" y="4337363"/>
                <a:ext cx="485869" cy="474886"/>
                <a:chOff x="7786537" y="4184963"/>
                <a:chExt cx="485869" cy="474886"/>
              </a:xfrm>
            </p:grpSpPr>
            <p:sp>
              <p:nvSpPr>
                <p:cNvPr id="139" name="Google Shape;2585;p69"/>
                <p:cNvSpPr/>
                <p:nvPr/>
              </p:nvSpPr>
              <p:spPr>
                <a:xfrm>
                  <a:off x="8146866" y="4651114"/>
                  <a:ext cx="1424" cy="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" h="1" extrusionOk="0">
                      <a:moveTo>
                        <a:pt x="0" y="0"/>
                      </a:moveTo>
                      <a:lnTo>
                        <a:pt x="6" y="0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C464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2586;p69"/>
                <p:cNvSpPr/>
                <p:nvPr/>
              </p:nvSpPr>
              <p:spPr>
                <a:xfrm>
                  <a:off x="7786537" y="4295850"/>
                  <a:ext cx="371248" cy="363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2" h="1789" extrusionOk="0">
                      <a:moveTo>
                        <a:pt x="55" y="0"/>
                      </a:moveTo>
                      <a:cubicBezTo>
                        <a:pt x="37" y="36"/>
                        <a:pt x="31" y="73"/>
                        <a:pt x="25" y="109"/>
                      </a:cubicBezTo>
                      <a:lnTo>
                        <a:pt x="25" y="115"/>
                      </a:lnTo>
                      <a:lnTo>
                        <a:pt x="1" y="1499"/>
                      </a:lnTo>
                      <a:cubicBezTo>
                        <a:pt x="1" y="1644"/>
                        <a:pt x="110" y="1770"/>
                        <a:pt x="255" y="1789"/>
                      </a:cubicBezTo>
                      <a:lnTo>
                        <a:pt x="303" y="1789"/>
                      </a:lnTo>
                      <a:lnTo>
                        <a:pt x="1662" y="1764"/>
                      </a:lnTo>
                      <a:cubicBezTo>
                        <a:pt x="1699" y="1764"/>
                        <a:pt x="1735" y="1758"/>
                        <a:pt x="1771" y="1740"/>
                      </a:cubicBezTo>
                      <a:lnTo>
                        <a:pt x="1777" y="1740"/>
                      </a:lnTo>
                      <a:lnTo>
                        <a:pt x="1801" y="42"/>
                      </a:lnTo>
                      <a:lnTo>
                        <a:pt x="1801" y="30"/>
                      </a:lnTo>
                      <a:lnTo>
                        <a:pt x="55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2587;p69"/>
                <p:cNvSpPr/>
                <p:nvPr/>
              </p:nvSpPr>
              <p:spPr>
                <a:xfrm>
                  <a:off x="7797716" y="4184963"/>
                  <a:ext cx="474690" cy="465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3" h="2286" extrusionOk="0">
                      <a:moveTo>
                        <a:pt x="646" y="1"/>
                      </a:moveTo>
                      <a:cubicBezTo>
                        <a:pt x="579" y="1"/>
                        <a:pt x="509" y="30"/>
                        <a:pt x="459" y="74"/>
                      </a:cubicBezTo>
                      <a:lnTo>
                        <a:pt x="61" y="473"/>
                      </a:lnTo>
                      <a:cubicBezTo>
                        <a:pt x="36" y="497"/>
                        <a:pt x="18" y="527"/>
                        <a:pt x="0" y="557"/>
                      </a:cubicBezTo>
                      <a:lnTo>
                        <a:pt x="1746" y="587"/>
                      </a:lnTo>
                      <a:lnTo>
                        <a:pt x="1740" y="587"/>
                      </a:lnTo>
                      <a:lnTo>
                        <a:pt x="1722" y="2285"/>
                      </a:lnTo>
                      <a:cubicBezTo>
                        <a:pt x="1746" y="2273"/>
                        <a:pt x="1777" y="2261"/>
                        <a:pt x="1795" y="2243"/>
                      </a:cubicBezTo>
                      <a:lnTo>
                        <a:pt x="1813" y="2231"/>
                      </a:lnTo>
                      <a:lnTo>
                        <a:pt x="1849" y="2189"/>
                      </a:lnTo>
                      <a:lnTo>
                        <a:pt x="2012" y="2044"/>
                      </a:lnTo>
                      <a:lnTo>
                        <a:pt x="2055" y="2007"/>
                      </a:lnTo>
                      <a:lnTo>
                        <a:pt x="2193" y="1880"/>
                      </a:lnTo>
                      <a:lnTo>
                        <a:pt x="2236" y="1844"/>
                      </a:lnTo>
                      <a:lnTo>
                        <a:pt x="2242" y="1838"/>
                      </a:lnTo>
                      <a:cubicBezTo>
                        <a:pt x="2302" y="1784"/>
                        <a:pt x="2332" y="1705"/>
                        <a:pt x="2332" y="1621"/>
                      </a:cubicBezTo>
                      <a:lnTo>
                        <a:pt x="2332" y="352"/>
                      </a:lnTo>
                      <a:cubicBezTo>
                        <a:pt x="2332" y="273"/>
                        <a:pt x="2308" y="201"/>
                        <a:pt x="2254" y="146"/>
                      </a:cubicBezTo>
                      <a:lnTo>
                        <a:pt x="2236" y="128"/>
                      </a:lnTo>
                      <a:lnTo>
                        <a:pt x="2212" y="110"/>
                      </a:lnTo>
                      <a:lnTo>
                        <a:pt x="2193" y="98"/>
                      </a:lnTo>
                      <a:cubicBezTo>
                        <a:pt x="2193" y="98"/>
                        <a:pt x="2187" y="98"/>
                        <a:pt x="2181" y="92"/>
                      </a:cubicBezTo>
                      <a:lnTo>
                        <a:pt x="2175" y="92"/>
                      </a:lnTo>
                      <a:lnTo>
                        <a:pt x="2163" y="86"/>
                      </a:lnTo>
                      <a:cubicBezTo>
                        <a:pt x="2151" y="80"/>
                        <a:pt x="2139" y="74"/>
                        <a:pt x="2121" y="68"/>
                      </a:cubicBezTo>
                      <a:lnTo>
                        <a:pt x="2061" y="68"/>
                      </a:lnTo>
                      <a:lnTo>
                        <a:pt x="665" y="1"/>
                      </a:lnTo>
                      <a:cubicBezTo>
                        <a:pt x="659" y="1"/>
                        <a:pt x="652" y="1"/>
                        <a:pt x="64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2588;p69"/>
                <p:cNvSpPr/>
                <p:nvPr/>
              </p:nvSpPr>
              <p:spPr>
                <a:xfrm>
                  <a:off x="7830881" y="4340007"/>
                  <a:ext cx="287907" cy="283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5" h="1391" extrusionOk="0">
                      <a:moveTo>
                        <a:pt x="0" y="1"/>
                      </a:moveTo>
                      <a:lnTo>
                        <a:pt x="0" y="1390"/>
                      </a:lnTo>
                      <a:lnTo>
                        <a:pt x="1414" y="1390"/>
                      </a:lnTo>
                      <a:lnTo>
                        <a:pt x="141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2589;p69"/>
                <p:cNvSpPr/>
                <p:nvPr/>
              </p:nvSpPr>
              <p:spPr>
                <a:xfrm>
                  <a:off x="7797716" y="4184963"/>
                  <a:ext cx="457395" cy="11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8" h="588" extrusionOk="0">
                      <a:moveTo>
                        <a:pt x="645" y="1"/>
                      </a:moveTo>
                      <a:cubicBezTo>
                        <a:pt x="574" y="1"/>
                        <a:pt x="509" y="30"/>
                        <a:pt x="453" y="74"/>
                      </a:cubicBezTo>
                      <a:lnTo>
                        <a:pt x="55" y="473"/>
                      </a:lnTo>
                      <a:cubicBezTo>
                        <a:pt x="39" y="494"/>
                        <a:pt x="19" y="519"/>
                        <a:pt x="6" y="545"/>
                      </a:cubicBezTo>
                      <a:lnTo>
                        <a:pt x="6" y="545"/>
                      </a:lnTo>
                      <a:lnTo>
                        <a:pt x="0" y="545"/>
                      </a:lnTo>
                      <a:lnTo>
                        <a:pt x="0" y="557"/>
                      </a:lnTo>
                      <a:cubicBezTo>
                        <a:pt x="2" y="553"/>
                        <a:pt x="4" y="549"/>
                        <a:pt x="6" y="545"/>
                      </a:cubicBezTo>
                      <a:lnTo>
                        <a:pt x="6" y="545"/>
                      </a:lnTo>
                      <a:lnTo>
                        <a:pt x="1740" y="587"/>
                      </a:lnTo>
                      <a:lnTo>
                        <a:pt x="1758" y="587"/>
                      </a:lnTo>
                      <a:lnTo>
                        <a:pt x="2187" y="201"/>
                      </a:lnTo>
                      <a:lnTo>
                        <a:pt x="2230" y="164"/>
                      </a:lnTo>
                      <a:lnTo>
                        <a:pt x="2248" y="146"/>
                      </a:lnTo>
                      <a:lnTo>
                        <a:pt x="2230" y="128"/>
                      </a:lnTo>
                      <a:lnTo>
                        <a:pt x="2206" y="110"/>
                      </a:lnTo>
                      <a:lnTo>
                        <a:pt x="2193" y="98"/>
                      </a:lnTo>
                      <a:cubicBezTo>
                        <a:pt x="2187" y="98"/>
                        <a:pt x="2181" y="98"/>
                        <a:pt x="2181" y="92"/>
                      </a:cubicBezTo>
                      <a:lnTo>
                        <a:pt x="2175" y="92"/>
                      </a:lnTo>
                      <a:lnTo>
                        <a:pt x="2163" y="86"/>
                      </a:lnTo>
                      <a:cubicBezTo>
                        <a:pt x="2145" y="80"/>
                        <a:pt x="2133" y="74"/>
                        <a:pt x="2121" y="68"/>
                      </a:cubicBezTo>
                      <a:lnTo>
                        <a:pt x="2055" y="68"/>
                      </a:lnTo>
                      <a:lnTo>
                        <a:pt x="665" y="1"/>
                      </a:lnTo>
                      <a:cubicBezTo>
                        <a:pt x="658" y="1"/>
                        <a:pt x="651" y="1"/>
                        <a:pt x="64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2590;p69"/>
                <p:cNvSpPr/>
                <p:nvPr/>
              </p:nvSpPr>
              <p:spPr>
                <a:xfrm>
                  <a:off x="7879917" y="4387823"/>
                  <a:ext cx="181086" cy="183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0" h="902" extrusionOk="0">
                      <a:moveTo>
                        <a:pt x="448" y="358"/>
                      </a:moveTo>
                      <a:lnTo>
                        <a:pt x="527" y="521"/>
                      </a:lnTo>
                      <a:lnTo>
                        <a:pt x="364" y="521"/>
                      </a:lnTo>
                      <a:lnTo>
                        <a:pt x="448" y="358"/>
                      </a:lnTo>
                      <a:close/>
                      <a:moveTo>
                        <a:pt x="431" y="0"/>
                      </a:moveTo>
                      <a:cubicBezTo>
                        <a:pt x="394" y="0"/>
                        <a:pt x="362" y="29"/>
                        <a:pt x="345" y="62"/>
                      </a:cubicBezTo>
                      <a:lnTo>
                        <a:pt x="19" y="744"/>
                      </a:lnTo>
                      <a:cubicBezTo>
                        <a:pt x="7" y="763"/>
                        <a:pt x="1" y="781"/>
                        <a:pt x="1" y="805"/>
                      </a:cubicBezTo>
                      <a:cubicBezTo>
                        <a:pt x="1" y="829"/>
                        <a:pt x="25" y="853"/>
                        <a:pt x="67" y="877"/>
                      </a:cubicBezTo>
                      <a:cubicBezTo>
                        <a:pt x="92" y="889"/>
                        <a:pt x="116" y="896"/>
                        <a:pt x="140" y="902"/>
                      </a:cubicBezTo>
                      <a:cubicBezTo>
                        <a:pt x="152" y="902"/>
                        <a:pt x="164" y="896"/>
                        <a:pt x="176" y="889"/>
                      </a:cubicBezTo>
                      <a:cubicBezTo>
                        <a:pt x="182" y="883"/>
                        <a:pt x="188" y="877"/>
                        <a:pt x="194" y="865"/>
                      </a:cubicBezTo>
                      <a:lnTo>
                        <a:pt x="212" y="829"/>
                      </a:lnTo>
                      <a:lnTo>
                        <a:pt x="279" y="696"/>
                      </a:lnTo>
                      <a:lnTo>
                        <a:pt x="611" y="696"/>
                      </a:lnTo>
                      <a:lnTo>
                        <a:pt x="678" y="829"/>
                      </a:lnTo>
                      <a:cubicBezTo>
                        <a:pt x="684" y="847"/>
                        <a:pt x="690" y="859"/>
                        <a:pt x="696" y="865"/>
                      </a:cubicBezTo>
                      <a:cubicBezTo>
                        <a:pt x="702" y="871"/>
                        <a:pt x="708" y="883"/>
                        <a:pt x="714" y="883"/>
                      </a:cubicBezTo>
                      <a:cubicBezTo>
                        <a:pt x="726" y="896"/>
                        <a:pt x="738" y="896"/>
                        <a:pt x="750" y="896"/>
                      </a:cubicBezTo>
                      <a:cubicBezTo>
                        <a:pt x="774" y="896"/>
                        <a:pt x="799" y="889"/>
                        <a:pt x="823" y="877"/>
                      </a:cubicBezTo>
                      <a:cubicBezTo>
                        <a:pt x="865" y="859"/>
                        <a:pt x="889" y="829"/>
                        <a:pt x="889" y="805"/>
                      </a:cubicBezTo>
                      <a:cubicBezTo>
                        <a:pt x="889" y="781"/>
                        <a:pt x="883" y="757"/>
                        <a:pt x="871" y="738"/>
                      </a:cubicBezTo>
                      <a:lnTo>
                        <a:pt x="545" y="62"/>
                      </a:lnTo>
                      <a:cubicBezTo>
                        <a:pt x="533" y="44"/>
                        <a:pt x="521" y="25"/>
                        <a:pt x="503" y="13"/>
                      </a:cubicBezTo>
                      <a:cubicBezTo>
                        <a:pt x="484" y="7"/>
                        <a:pt x="466" y="1"/>
                        <a:pt x="442" y="1"/>
                      </a:cubicBezTo>
                      <a:cubicBezTo>
                        <a:pt x="438" y="1"/>
                        <a:pt x="435" y="0"/>
                        <a:pt x="43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2591;p69"/>
                <p:cNvSpPr/>
                <p:nvPr/>
              </p:nvSpPr>
              <p:spPr>
                <a:xfrm>
                  <a:off x="7797716" y="4184963"/>
                  <a:ext cx="457395" cy="119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8" h="588" extrusionOk="0">
                      <a:moveTo>
                        <a:pt x="645" y="1"/>
                      </a:moveTo>
                      <a:cubicBezTo>
                        <a:pt x="574" y="1"/>
                        <a:pt x="509" y="30"/>
                        <a:pt x="453" y="74"/>
                      </a:cubicBezTo>
                      <a:lnTo>
                        <a:pt x="55" y="473"/>
                      </a:lnTo>
                      <a:cubicBezTo>
                        <a:pt x="39" y="494"/>
                        <a:pt x="19" y="519"/>
                        <a:pt x="6" y="545"/>
                      </a:cubicBezTo>
                      <a:lnTo>
                        <a:pt x="6" y="545"/>
                      </a:lnTo>
                      <a:lnTo>
                        <a:pt x="0" y="545"/>
                      </a:lnTo>
                      <a:lnTo>
                        <a:pt x="0" y="557"/>
                      </a:lnTo>
                      <a:cubicBezTo>
                        <a:pt x="2" y="553"/>
                        <a:pt x="4" y="549"/>
                        <a:pt x="6" y="545"/>
                      </a:cubicBezTo>
                      <a:lnTo>
                        <a:pt x="6" y="545"/>
                      </a:lnTo>
                      <a:lnTo>
                        <a:pt x="1740" y="587"/>
                      </a:lnTo>
                      <a:lnTo>
                        <a:pt x="1758" y="587"/>
                      </a:lnTo>
                      <a:lnTo>
                        <a:pt x="2187" y="201"/>
                      </a:lnTo>
                      <a:lnTo>
                        <a:pt x="2230" y="164"/>
                      </a:lnTo>
                      <a:lnTo>
                        <a:pt x="2248" y="146"/>
                      </a:lnTo>
                      <a:lnTo>
                        <a:pt x="2230" y="128"/>
                      </a:lnTo>
                      <a:lnTo>
                        <a:pt x="2206" y="110"/>
                      </a:lnTo>
                      <a:lnTo>
                        <a:pt x="2193" y="98"/>
                      </a:lnTo>
                      <a:cubicBezTo>
                        <a:pt x="2187" y="98"/>
                        <a:pt x="2181" y="98"/>
                        <a:pt x="2181" y="92"/>
                      </a:cubicBezTo>
                      <a:lnTo>
                        <a:pt x="2175" y="92"/>
                      </a:lnTo>
                      <a:lnTo>
                        <a:pt x="2163" y="86"/>
                      </a:lnTo>
                      <a:cubicBezTo>
                        <a:pt x="2145" y="80"/>
                        <a:pt x="2133" y="74"/>
                        <a:pt x="2121" y="68"/>
                      </a:cubicBezTo>
                      <a:lnTo>
                        <a:pt x="2055" y="68"/>
                      </a:lnTo>
                      <a:lnTo>
                        <a:pt x="665" y="1"/>
                      </a:lnTo>
                      <a:cubicBezTo>
                        <a:pt x="658" y="1"/>
                        <a:pt x="651" y="1"/>
                        <a:pt x="645" y="1"/>
                      </a:cubicBezTo>
                      <a:close/>
                    </a:path>
                  </a:pathLst>
                </a:custGeom>
                <a:solidFill>
                  <a:srgbClr val="000000">
                    <a:alpha val="165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29" name="Google Shape;2592;p69"/>
            <p:cNvGrpSpPr/>
            <p:nvPr/>
          </p:nvGrpSpPr>
          <p:grpSpPr>
            <a:xfrm>
              <a:off x="5309287" y="3970088"/>
              <a:ext cx="485868" cy="474886"/>
              <a:chOff x="7786537" y="4184963"/>
              <a:chExt cx="485868" cy="474886"/>
            </a:xfrm>
          </p:grpSpPr>
          <p:sp>
            <p:nvSpPr>
              <p:cNvPr id="131" name="Google Shape;2593;p69"/>
              <p:cNvSpPr/>
              <p:nvPr/>
            </p:nvSpPr>
            <p:spPr>
              <a:xfrm>
                <a:off x="8146866" y="4651114"/>
                <a:ext cx="1424" cy="203"/>
              </a:xfrm>
              <a:custGeom>
                <a:avLst/>
                <a:gdLst/>
                <a:ahLst/>
                <a:cxnLst/>
                <a:rect l="l" t="t" r="r" b="b"/>
                <a:pathLst>
                  <a:path w="7" h="1" extrusionOk="0">
                    <a:moveTo>
                      <a:pt x="0" y="0"/>
                    </a:move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C46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594;p69"/>
              <p:cNvSpPr/>
              <p:nvPr/>
            </p:nvSpPr>
            <p:spPr>
              <a:xfrm>
                <a:off x="7786537" y="4295850"/>
                <a:ext cx="381024" cy="363999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1789" extrusionOk="0">
                    <a:moveTo>
                      <a:pt x="55" y="0"/>
                    </a:moveTo>
                    <a:cubicBezTo>
                      <a:pt x="37" y="36"/>
                      <a:pt x="31" y="73"/>
                      <a:pt x="25" y="109"/>
                    </a:cubicBezTo>
                    <a:lnTo>
                      <a:pt x="25" y="115"/>
                    </a:lnTo>
                    <a:lnTo>
                      <a:pt x="1" y="1499"/>
                    </a:lnTo>
                    <a:cubicBezTo>
                      <a:pt x="1" y="1644"/>
                      <a:pt x="110" y="1770"/>
                      <a:pt x="255" y="1789"/>
                    </a:cubicBezTo>
                    <a:lnTo>
                      <a:pt x="303" y="1789"/>
                    </a:lnTo>
                    <a:lnTo>
                      <a:pt x="1662" y="1764"/>
                    </a:lnTo>
                    <a:cubicBezTo>
                      <a:pt x="1699" y="1764"/>
                      <a:pt x="1735" y="1758"/>
                      <a:pt x="1771" y="1740"/>
                    </a:cubicBezTo>
                    <a:lnTo>
                      <a:pt x="1777" y="1740"/>
                    </a:lnTo>
                    <a:lnTo>
                      <a:pt x="1801" y="42"/>
                    </a:lnTo>
                    <a:lnTo>
                      <a:pt x="1801" y="3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595;p69"/>
              <p:cNvSpPr/>
              <p:nvPr/>
            </p:nvSpPr>
            <p:spPr>
              <a:xfrm>
                <a:off x="7797716" y="4184963"/>
                <a:ext cx="474690" cy="465132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286" extrusionOk="0">
                    <a:moveTo>
                      <a:pt x="646" y="1"/>
                    </a:moveTo>
                    <a:cubicBezTo>
                      <a:pt x="579" y="1"/>
                      <a:pt x="509" y="30"/>
                      <a:pt x="459" y="74"/>
                    </a:cubicBezTo>
                    <a:lnTo>
                      <a:pt x="61" y="473"/>
                    </a:lnTo>
                    <a:cubicBezTo>
                      <a:pt x="36" y="497"/>
                      <a:pt x="18" y="527"/>
                      <a:pt x="0" y="557"/>
                    </a:cubicBezTo>
                    <a:lnTo>
                      <a:pt x="1746" y="587"/>
                    </a:lnTo>
                    <a:lnTo>
                      <a:pt x="1740" y="587"/>
                    </a:lnTo>
                    <a:lnTo>
                      <a:pt x="1722" y="2285"/>
                    </a:lnTo>
                    <a:cubicBezTo>
                      <a:pt x="1746" y="2273"/>
                      <a:pt x="1777" y="2261"/>
                      <a:pt x="1795" y="2243"/>
                    </a:cubicBezTo>
                    <a:lnTo>
                      <a:pt x="1813" y="2231"/>
                    </a:lnTo>
                    <a:lnTo>
                      <a:pt x="1849" y="2189"/>
                    </a:lnTo>
                    <a:lnTo>
                      <a:pt x="2012" y="2044"/>
                    </a:lnTo>
                    <a:lnTo>
                      <a:pt x="2055" y="2007"/>
                    </a:lnTo>
                    <a:lnTo>
                      <a:pt x="2193" y="1880"/>
                    </a:lnTo>
                    <a:lnTo>
                      <a:pt x="2236" y="1844"/>
                    </a:lnTo>
                    <a:lnTo>
                      <a:pt x="2242" y="1838"/>
                    </a:lnTo>
                    <a:cubicBezTo>
                      <a:pt x="2302" y="1784"/>
                      <a:pt x="2332" y="1705"/>
                      <a:pt x="2332" y="1621"/>
                    </a:cubicBezTo>
                    <a:lnTo>
                      <a:pt x="2332" y="352"/>
                    </a:lnTo>
                    <a:cubicBezTo>
                      <a:pt x="2332" y="273"/>
                      <a:pt x="2308" y="201"/>
                      <a:pt x="2254" y="146"/>
                    </a:cubicBezTo>
                    <a:lnTo>
                      <a:pt x="2236" y="128"/>
                    </a:lnTo>
                    <a:lnTo>
                      <a:pt x="2212" y="110"/>
                    </a:lnTo>
                    <a:lnTo>
                      <a:pt x="2193" y="98"/>
                    </a:lnTo>
                    <a:cubicBezTo>
                      <a:pt x="2193" y="98"/>
                      <a:pt x="2187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51" y="80"/>
                      <a:pt x="2139" y="74"/>
                      <a:pt x="2121" y="68"/>
                    </a:cubicBezTo>
                    <a:lnTo>
                      <a:pt x="2061" y="68"/>
                    </a:lnTo>
                    <a:lnTo>
                      <a:pt x="665" y="1"/>
                    </a:lnTo>
                    <a:cubicBezTo>
                      <a:pt x="659" y="1"/>
                      <a:pt x="652" y="1"/>
                      <a:pt x="6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596;p69"/>
              <p:cNvSpPr/>
              <p:nvPr/>
            </p:nvSpPr>
            <p:spPr>
              <a:xfrm>
                <a:off x="7830881" y="4340007"/>
                <a:ext cx="287907" cy="283027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1391" extrusionOk="0">
                    <a:moveTo>
                      <a:pt x="0" y="1"/>
                    </a:moveTo>
                    <a:lnTo>
                      <a:pt x="0" y="1390"/>
                    </a:lnTo>
                    <a:lnTo>
                      <a:pt x="1414" y="1390"/>
                    </a:lnTo>
                    <a:lnTo>
                      <a:pt x="14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597;p69"/>
              <p:cNvSpPr/>
              <p:nvPr/>
            </p:nvSpPr>
            <p:spPr>
              <a:xfrm>
                <a:off x="7797716" y="4184963"/>
                <a:ext cx="457395" cy="11964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588" extrusionOk="0">
                    <a:moveTo>
                      <a:pt x="645" y="1"/>
                    </a:moveTo>
                    <a:cubicBezTo>
                      <a:pt x="574" y="1"/>
                      <a:pt x="509" y="30"/>
                      <a:pt x="453" y="74"/>
                    </a:cubicBezTo>
                    <a:lnTo>
                      <a:pt x="55" y="473"/>
                    </a:lnTo>
                    <a:cubicBezTo>
                      <a:pt x="39" y="494"/>
                      <a:pt x="19" y="519"/>
                      <a:pt x="6" y="545"/>
                    </a:cubicBezTo>
                    <a:lnTo>
                      <a:pt x="6" y="545"/>
                    </a:lnTo>
                    <a:lnTo>
                      <a:pt x="0" y="545"/>
                    </a:lnTo>
                    <a:lnTo>
                      <a:pt x="0" y="557"/>
                    </a:lnTo>
                    <a:cubicBezTo>
                      <a:pt x="2" y="553"/>
                      <a:pt x="4" y="549"/>
                      <a:pt x="6" y="545"/>
                    </a:cubicBezTo>
                    <a:lnTo>
                      <a:pt x="6" y="545"/>
                    </a:lnTo>
                    <a:lnTo>
                      <a:pt x="1740" y="587"/>
                    </a:lnTo>
                    <a:lnTo>
                      <a:pt x="1758" y="587"/>
                    </a:lnTo>
                    <a:lnTo>
                      <a:pt x="2187" y="201"/>
                    </a:lnTo>
                    <a:lnTo>
                      <a:pt x="2230" y="164"/>
                    </a:lnTo>
                    <a:lnTo>
                      <a:pt x="2248" y="146"/>
                    </a:lnTo>
                    <a:lnTo>
                      <a:pt x="2230" y="128"/>
                    </a:lnTo>
                    <a:lnTo>
                      <a:pt x="2206" y="110"/>
                    </a:lnTo>
                    <a:lnTo>
                      <a:pt x="2193" y="98"/>
                    </a:lnTo>
                    <a:cubicBezTo>
                      <a:pt x="2187" y="98"/>
                      <a:pt x="2181" y="98"/>
                      <a:pt x="2181" y="92"/>
                    </a:cubicBezTo>
                    <a:lnTo>
                      <a:pt x="2175" y="92"/>
                    </a:lnTo>
                    <a:lnTo>
                      <a:pt x="2163" y="86"/>
                    </a:lnTo>
                    <a:cubicBezTo>
                      <a:pt x="2145" y="80"/>
                      <a:pt x="2133" y="74"/>
                      <a:pt x="2121" y="68"/>
                    </a:cubicBezTo>
                    <a:lnTo>
                      <a:pt x="2055" y="68"/>
                    </a:lnTo>
                    <a:lnTo>
                      <a:pt x="665" y="1"/>
                    </a:lnTo>
                    <a:cubicBezTo>
                      <a:pt x="658" y="1"/>
                      <a:pt x="651" y="1"/>
                      <a:pt x="6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598;p69"/>
              <p:cNvSpPr/>
              <p:nvPr/>
            </p:nvSpPr>
            <p:spPr>
              <a:xfrm>
                <a:off x="7879917" y="4387823"/>
                <a:ext cx="181086" cy="18353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902" extrusionOk="0">
                    <a:moveTo>
                      <a:pt x="448" y="358"/>
                    </a:moveTo>
                    <a:lnTo>
                      <a:pt x="527" y="521"/>
                    </a:lnTo>
                    <a:lnTo>
                      <a:pt x="364" y="521"/>
                    </a:lnTo>
                    <a:lnTo>
                      <a:pt x="448" y="358"/>
                    </a:lnTo>
                    <a:close/>
                    <a:moveTo>
                      <a:pt x="431" y="0"/>
                    </a:moveTo>
                    <a:cubicBezTo>
                      <a:pt x="394" y="0"/>
                      <a:pt x="362" y="29"/>
                      <a:pt x="345" y="62"/>
                    </a:cubicBezTo>
                    <a:lnTo>
                      <a:pt x="19" y="744"/>
                    </a:lnTo>
                    <a:cubicBezTo>
                      <a:pt x="7" y="763"/>
                      <a:pt x="1" y="781"/>
                      <a:pt x="1" y="805"/>
                    </a:cubicBezTo>
                    <a:cubicBezTo>
                      <a:pt x="1" y="829"/>
                      <a:pt x="25" y="853"/>
                      <a:pt x="67" y="877"/>
                    </a:cubicBezTo>
                    <a:cubicBezTo>
                      <a:pt x="92" y="889"/>
                      <a:pt x="116" y="896"/>
                      <a:pt x="140" y="902"/>
                    </a:cubicBezTo>
                    <a:cubicBezTo>
                      <a:pt x="152" y="902"/>
                      <a:pt x="164" y="896"/>
                      <a:pt x="176" y="889"/>
                    </a:cubicBezTo>
                    <a:cubicBezTo>
                      <a:pt x="182" y="883"/>
                      <a:pt x="188" y="877"/>
                      <a:pt x="194" y="865"/>
                    </a:cubicBezTo>
                    <a:lnTo>
                      <a:pt x="212" y="829"/>
                    </a:lnTo>
                    <a:lnTo>
                      <a:pt x="279" y="696"/>
                    </a:lnTo>
                    <a:lnTo>
                      <a:pt x="611" y="696"/>
                    </a:lnTo>
                    <a:lnTo>
                      <a:pt x="678" y="829"/>
                    </a:lnTo>
                    <a:cubicBezTo>
                      <a:pt x="684" y="847"/>
                      <a:pt x="690" y="859"/>
                      <a:pt x="696" y="865"/>
                    </a:cubicBezTo>
                    <a:cubicBezTo>
                      <a:pt x="702" y="871"/>
                      <a:pt x="708" y="883"/>
                      <a:pt x="714" y="883"/>
                    </a:cubicBezTo>
                    <a:cubicBezTo>
                      <a:pt x="726" y="896"/>
                      <a:pt x="738" y="896"/>
                      <a:pt x="750" y="896"/>
                    </a:cubicBezTo>
                    <a:cubicBezTo>
                      <a:pt x="774" y="896"/>
                      <a:pt x="799" y="889"/>
                      <a:pt x="823" y="877"/>
                    </a:cubicBezTo>
                    <a:cubicBezTo>
                      <a:pt x="865" y="859"/>
                      <a:pt x="889" y="829"/>
                      <a:pt x="889" y="805"/>
                    </a:cubicBezTo>
                    <a:cubicBezTo>
                      <a:pt x="889" y="781"/>
                      <a:pt x="883" y="757"/>
                      <a:pt x="871" y="738"/>
                    </a:cubicBezTo>
                    <a:lnTo>
                      <a:pt x="545" y="62"/>
                    </a:lnTo>
                    <a:cubicBezTo>
                      <a:pt x="533" y="44"/>
                      <a:pt x="521" y="25"/>
                      <a:pt x="503" y="13"/>
                    </a:cubicBezTo>
                    <a:cubicBezTo>
                      <a:pt x="484" y="7"/>
                      <a:pt x="466" y="1"/>
                      <a:pt x="442" y="1"/>
                    </a:cubicBezTo>
                    <a:cubicBezTo>
                      <a:pt x="438" y="1"/>
                      <a:pt x="435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" name="Google Shape;2599;p69"/>
            <p:cNvSpPr/>
            <p:nvPr/>
          </p:nvSpPr>
          <p:spPr>
            <a:xfrm>
              <a:off x="5320466" y="3970088"/>
              <a:ext cx="457395" cy="119640"/>
            </a:xfrm>
            <a:custGeom>
              <a:avLst/>
              <a:gdLst/>
              <a:ahLst/>
              <a:cxnLst/>
              <a:rect l="l" t="t" r="r" b="b"/>
              <a:pathLst>
                <a:path w="2248" h="588" extrusionOk="0">
                  <a:moveTo>
                    <a:pt x="645" y="1"/>
                  </a:moveTo>
                  <a:cubicBezTo>
                    <a:pt x="574" y="1"/>
                    <a:pt x="509" y="30"/>
                    <a:pt x="453" y="74"/>
                  </a:cubicBezTo>
                  <a:lnTo>
                    <a:pt x="55" y="473"/>
                  </a:lnTo>
                  <a:cubicBezTo>
                    <a:pt x="39" y="494"/>
                    <a:pt x="19" y="519"/>
                    <a:pt x="6" y="545"/>
                  </a:cubicBezTo>
                  <a:lnTo>
                    <a:pt x="6" y="545"/>
                  </a:lnTo>
                  <a:lnTo>
                    <a:pt x="0" y="545"/>
                  </a:lnTo>
                  <a:lnTo>
                    <a:pt x="0" y="557"/>
                  </a:lnTo>
                  <a:cubicBezTo>
                    <a:pt x="2" y="553"/>
                    <a:pt x="4" y="549"/>
                    <a:pt x="6" y="545"/>
                  </a:cubicBezTo>
                  <a:lnTo>
                    <a:pt x="6" y="545"/>
                  </a:lnTo>
                  <a:lnTo>
                    <a:pt x="1740" y="587"/>
                  </a:lnTo>
                  <a:lnTo>
                    <a:pt x="1758" y="587"/>
                  </a:lnTo>
                  <a:lnTo>
                    <a:pt x="2187" y="201"/>
                  </a:lnTo>
                  <a:lnTo>
                    <a:pt x="2230" y="164"/>
                  </a:lnTo>
                  <a:lnTo>
                    <a:pt x="2248" y="146"/>
                  </a:lnTo>
                  <a:lnTo>
                    <a:pt x="2230" y="128"/>
                  </a:lnTo>
                  <a:lnTo>
                    <a:pt x="2206" y="110"/>
                  </a:lnTo>
                  <a:lnTo>
                    <a:pt x="2193" y="98"/>
                  </a:lnTo>
                  <a:cubicBezTo>
                    <a:pt x="2187" y="98"/>
                    <a:pt x="2181" y="98"/>
                    <a:pt x="2181" y="92"/>
                  </a:cubicBezTo>
                  <a:lnTo>
                    <a:pt x="2175" y="92"/>
                  </a:lnTo>
                  <a:lnTo>
                    <a:pt x="2163" y="86"/>
                  </a:lnTo>
                  <a:cubicBezTo>
                    <a:pt x="2145" y="80"/>
                    <a:pt x="2133" y="74"/>
                    <a:pt x="2121" y="68"/>
                  </a:cubicBezTo>
                  <a:lnTo>
                    <a:pt x="2055" y="68"/>
                  </a:lnTo>
                  <a:lnTo>
                    <a:pt x="665" y="1"/>
                  </a:lnTo>
                  <a:cubicBezTo>
                    <a:pt x="658" y="1"/>
                    <a:pt x="651" y="1"/>
                    <a:pt x="645" y="1"/>
                  </a:cubicBezTo>
                  <a:close/>
                </a:path>
              </a:pathLst>
            </a:custGeom>
            <a:solidFill>
              <a:srgbClr val="000000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D1D43B-B5D2-3676-A6EE-1C94F8697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243" b="11243"/>
          <a:stretch/>
        </p:blipFill>
        <p:spPr>
          <a:xfrm>
            <a:off x="2246867" y="708699"/>
            <a:ext cx="1818247" cy="12402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AA1F09-3491-C4FF-F452-6E97EEBC70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67532" y="708700"/>
            <a:ext cx="1818248" cy="12402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322AD70-B4CF-445E-C072-A8A7C23988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246867" y="2904207"/>
            <a:ext cx="1759488" cy="12402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3" name="Rounded Rectangle 29">
            <a:extLst>
              <a:ext uri="{FF2B5EF4-FFF2-40B4-BE49-F238E27FC236}">
                <a16:creationId xmlns:a16="http://schemas.microsoft.com/office/drawing/2014/main" xmlns="" id="{05100FC8-A1B9-B26B-1F9C-635D54261C19}"/>
              </a:ext>
            </a:extLst>
          </p:cNvPr>
          <p:cNvSpPr/>
          <p:nvPr/>
        </p:nvSpPr>
        <p:spPr>
          <a:xfrm>
            <a:off x="2246867" y="2009612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spring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03F430-7E21-7229-86A2-ED1C01AFB1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96912" y="2904207"/>
            <a:ext cx="1759488" cy="1240243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24" name="Rounded Rectangle 29">
            <a:extLst>
              <a:ext uri="{FF2B5EF4-FFF2-40B4-BE49-F238E27FC236}">
                <a16:creationId xmlns:a16="http://schemas.microsoft.com/office/drawing/2014/main" xmlns="" id="{37DE7916-49C0-FF87-7C56-B24E99B891CE}"/>
              </a:ext>
            </a:extLst>
          </p:cNvPr>
          <p:cNvSpPr/>
          <p:nvPr/>
        </p:nvSpPr>
        <p:spPr>
          <a:xfrm>
            <a:off x="4996912" y="1948943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summer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xmlns="" id="{F03899FC-35C1-3243-B991-53F1B95F7C01}"/>
              </a:ext>
            </a:extLst>
          </p:cNvPr>
          <p:cNvSpPr/>
          <p:nvPr/>
        </p:nvSpPr>
        <p:spPr>
          <a:xfrm>
            <a:off x="2214009" y="4205120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autumn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sp>
        <p:nvSpPr>
          <p:cNvPr id="26" name="Rounded Rectangle 29">
            <a:extLst>
              <a:ext uri="{FF2B5EF4-FFF2-40B4-BE49-F238E27FC236}">
                <a16:creationId xmlns:a16="http://schemas.microsoft.com/office/drawing/2014/main" xmlns="" id="{05FF410E-98DC-93D8-CC62-535C023E9E2D}"/>
              </a:ext>
            </a:extLst>
          </p:cNvPr>
          <p:cNvSpPr/>
          <p:nvPr/>
        </p:nvSpPr>
        <p:spPr>
          <a:xfrm>
            <a:off x="4967532" y="4180992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rPr>
              <a:t>winter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1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312738"/>
            <a:ext cx="5614415" cy="454272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5225" y="508717"/>
            <a:ext cx="3475393" cy="779024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choose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204" y="1406036"/>
            <a:ext cx="4090941" cy="2773519"/>
          </a:xfrm>
          <a:prstGeom prst="rect">
            <a:avLst/>
          </a:prstGeom>
        </p:spPr>
      </p:pic>
      <p:sp>
        <p:nvSpPr>
          <p:cNvPr id="6" name="AutoShape 2" descr="Loud Sound Speaker Volume Icon PNG | Pic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Loud Sound Speaker Volume Icon PNG | Pic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Button, Speaker, Symbol, Icon, Web, Music, Sound - Clipart Audio, HD Png  Download , Transparent Png Image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2775" y="4297850"/>
            <a:ext cx="793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Do you go to school in ………………….?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19798" y="1815133"/>
            <a:ext cx="1951264" cy="72661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A. winter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19798" y="3122160"/>
            <a:ext cx="1951264" cy="72661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B. summer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78886" y="4244843"/>
            <a:ext cx="12875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summer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6.mp3" descr="10.6.mp3">
            <a:hlinkClick r:id="" action="ppaction://media"/>
            <a:extLst>
              <a:ext uri="{FF2B5EF4-FFF2-40B4-BE49-F238E27FC236}">
                <a16:creationId xmlns:a16="http://schemas.microsoft.com/office/drawing/2014/main" xmlns="" id="{CD593BF5-2ECF-A0B6-49C8-12C3269FEE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22652" y="460149"/>
            <a:ext cx="741075" cy="7410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5665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55575" y="596221"/>
            <a:ext cx="5614415" cy="403400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201" y="949057"/>
            <a:ext cx="4090941" cy="2773519"/>
          </a:xfrm>
          <a:prstGeom prst="rect">
            <a:avLst/>
          </a:prstGeom>
        </p:spPr>
      </p:pic>
      <p:sp>
        <p:nvSpPr>
          <p:cNvPr id="6" name="AutoShape 2" descr="Loud Sound Speaker Volume Icon PNG | Pic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Loud Sound Speaker Volume Icon PNG | Pic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Button, Speaker, Symbol, Icon, Web, Music, Sound - Clipart Audio, HD Png  Download , Transparent Png Image - PNGite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2775" y="3868384"/>
            <a:ext cx="7935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Do you go to school in summer?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19107" y="3655075"/>
            <a:ext cx="3086100" cy="707631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B. No, I don’t.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19107" y="2525427"/>
            <a:ext cx="3086099" cy="72661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A. Yes, I do.</a:t>
            </a: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631242" y="0"/>
            <a:ext cx="8373965" cy="671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Barrio"/>
              <a:buNone/>
              <a:defRPr sz="3000" b="0" i="0" u="none" strike="noStrike" cap="none">
                <a:solidFill>
                  <a:schemeClr val="accent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choose. Then listen and check 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5227" y="2878399"/>
            <a:ext cx="778226" cy="8441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6-2.mp3" descr="10.6-2.mp3">
            <a:hlinkClick r:id="" action="ppaction://media"/>
            <a:extLst>
              <a:ext uri="{FF2B5EF4-FFF2-40B4-BE49-F238E27FC236}">
                <a16:creationId xmlns:a16="http://schemas.microsoft.com/office/drawing/2014/main" xmlns="" id="{EFB10689-A3D9-A14C-23A0-BF4CD0D8B5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09738" y="509428"/>
            <a:ext cx="879258" cy="8792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44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06798"/>
            <a:ext cx="4417621" cy="38226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1242" y="0"/>
            <a:ext cx="8373965" cy="67144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choose. Then listen and check 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15" y="1160488"/>
            <a:ext cx="4008327" cy="2715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15542" y="1213945"/>
            <a:ext cx="5746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Do they swim in winter?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8262" y="2109851"/>
            <a:ext cx="3274789" cy="6469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No, they don’t.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8263" y="3172047"/>
            <a:ext cx="3274788" cy="64698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Comic Sans MS" panose="030F0702030302020204" pitchFamily="66" charset="0"/>
              </a:rPr>
              <a:t>Yes, they do.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774" y="3172047"/>
            <a:ext cx="607355" cy="7037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6-3.mp3" descr="10.6-3.mp3">
            <a:hlinkClick r:id="" action="ppaction://media"/>
            <a:extLst>
              <a:ext uri="{FF2B5EF4-FFF2-40B4-BE49-F238E27FC236}">
                <a16:creationId xmlns:a16="http://schemas.microsoft.com/office/drawing/2014/main" xmlns="" id="{2F3D6FB5-5703-6338-B0BE-77BB8CCC4D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8261" y="49537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578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1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18.Unit 10 - Lesson 2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bQC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NtA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20A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bQC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NtA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20A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NtALVXahn1hYAAAAGIAAAAcAAAAdW5pdmVyc2FsL2xvY2FsX3NldHRpbmdzLnhtbLOxr8jNUShLLSrOzM+zVTLUM1BSSM1Lzk/JzEu3VQoNcdO1UFIoLknMS0nMyc9LtVXKy1dSsLfjssnJT07MCU4tKQEqLFYoyEmsTC0KSc0FMkpS/RJzgSrDw42V9O24AFBLAwQUAAIACADbQC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bQC1VPMoRpUsAAABqAAAAGwAAAHVuaXZlcnNhbC91bml2ZXJzYWwucG5nLnhtbLOxr8jNUShLLSrOzM+zVTLUM1Cyt+PlsikoSi3LTC1XqACKGekZQICSQqWtkgkStzwzpSTDVsnCwBAhlpGamZ5RYqtkhiSoDzQSAFBLAQIAABQAAgAIAOOGAlPDxJh2RwMAAOEJAAAUAAAAAAAAAAEAAAAAAAAAAAB1bml2ZXJzYWwvcGxheWVyLnhtbFBLAQIAABQAAgAIANtALVXKowNubAYAACgZAAAdAAAAAAAAAAEAAAAAAHkDAAB1bml2ZXJzYWwvY29tbW9uX21lc3NhZ2VzLmxuZ1BLAQIAABQAAgAIANtALVUVHmAbowAAAH8BAAAuAAAAAAAAAAEAAAAAACAKAAB1bml2ZXJzYWwvcGxheWJhY2tfYW5kX25hdmlnYXRpb25fc2V0dGluZ3MueG1sUEsBAgAAFAACAAgA20AtVaenV+h8BAAAbxcAACcAAAAAAAAAAQAAAAAADwsAAHVuaXZlcnNhbC9mbGFzaF9wdWJsaXNoaW5nX3NldHRpbmdzLnhtbFBLAQIAABQAAgAIANtALVW86VOGdwMAAOgMAAAhAAAAAAAAAAEAAAAAANAPAAB1bml2ZXJzYWwvZmxhc2hfc2tpbl9zZXR0aW5ncy54bWxQSwECAAAUAAIACADbQC1VF9vd2HcEAAD5FgAAJgAAAAAAAAABAAAAAACGEwAAdW5pdmVyc2FsL2h0bWxfcHVibGlzaGluZ19zZXR0aW5ncy54bWxQSwECAAAUAAIACADbQC1VVHMZhbABAACBBgAAHwAAAAAAAAABAAAAAABBGAAAdW5pdmVyc2FsL2h0bWxfc2tpbl9zZXR0aW5ncy5qc1BLAQIAABQAAgAIANtALVXahn1hYAAAAGIAAAAcAAAAAAAAAAEAAAAAAC4aAAB1bml2ZXJzYWwvbG9jYWxfc2V0dGluZ3MueG1sUEsBAgAAFAACAAgA20AtVYPsCm8cBgAARxMAABcAAAAAAAAAAAAAAAAAyBoAAHVuaXZlcnNhbC91bml2ZXJzYWwucG5nUEsBAgAAFAACAAgA20AtVTzKEaVLAAAAagAAABsAAAAAAAAAAQAAAAAAGSEAAHVuaXZlcnNhbC91bml2ZXJzYWwucG5nLnhtbFBLBQYAAAAACgAKAAYDAACdIQAAAAA="/>
  <p:tag name="ISPRING_LMS_API_VERSION" val="SCORM 2004 (2nd edition)"/>
  <p:tag name="ISPRING_ULTRA_SCORM_COURSE_ID" val="E81D60CC-E944-4B1F-A846-547737A53353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18.Unit 10 - Lesson 2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A58F46-08CE-402F-B130-CBBE4D56A329}:3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DBAADE-5596-4CE8-B96E-1E82415EEB33}:3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0F0C0B-CA6C-483C-8C3B-1E274CB781C0}:3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0B3B38-35CA-41B3-8AB6-6709CFFCC1BC}:31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D6084B-AB03-4F45-9FF8-2F0E901C5964}:31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A15F8E-3D84-486A-8068-1A78CDBA16A0}:3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79E7E4-4327-4568-A9D7-0780A8EC30BA}:32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179FF6-66B6-42FD-A78E-536C19471C2B}:32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87B5FB-0527-405B-B2C5-01D39B790BCE}:32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898AF2-941E-4878-9958-8321F6DB2D1D}:32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EA99BB-780B-4677-96D3-E322387ECA4E}:34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07766F-ACF6-401D-A6F7-D24771C82705}:32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829B6B-B6F9-4A6D-BB93-D4BC2F51BDC0}:32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93D748-BCCD-4F2E-B7E5-C589666D517D}:3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C83FE8-009A-4390-896C-F2D31DCB8039}:32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309FDD-505E-4F58-A79C-799106E04553}:33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F89FFA2-BF03-4ACD-9B8C-E4F20CF70E0F}:33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C5E26B-5C62-4E6B-800E-BC2C774102CF}:33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9A01B2-54EA-413F-ACA8-0FCBC5FD48B9}:3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58F64E-6172-45A1-93F0-0E6E3715EFC3}:33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8E61019-2180-4936-8771-1BC8BFEF6CCF}:34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AEBAE6-55CA-4DFA-B845-91A6E90E6255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632103-0BD0-45D1-9CF4-BD604522F49C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298A62-2F1F-4ECB-BED9-DBFAEDE7DE45}:3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46E27F-D64B-4D5D-9AE3-FDEB9D01780B}:2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6F9487-C6A2-4FBA-A1D4-21BC2DB1494C}:3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54A2B4-29F9-4E92-9530-C1EC8979975E}:30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65CC6F-53AE-4038-9904-D4E61D50403D}:317"/>
</p:tagLst>
</file>

<file path=ppt/theme/theme1.xml><?xml version="1.0" encoding="utf-8"?>
<a:theme xmlns:a="http://schemas.openxmlformats.org/drawingml/2006/main" name="Fun Students of the Year Awards by Slidesgo">
  <a:themeElements>
    <a:clrScheme name="Simple Light">
      <a:dk1>
        <a:srgbClr val="FFFEF8"/>
      </a:dk1>
      <a:lt1>
        <a:srgbClr val="D0F7FD"/>
      </a:lt1>
      <a:dk2>
        <a:srgbClr val="96F0FF"/>
      </a:dk2>
      <a:lt2>
        <a:srgbClr val="84B2FF"/>
      </a:lt2>
      <a:accent1>
        <a:srgbClr val="4586F1"/>
      </a:accent1>
      <a:accent2>
        <a:srgbClr val="28397E"/>
      </a:accent2>
      <a:accent3>
        <a:srgbClr val="FFE061"/>
      </a:accent3>
      <a:accent4>
        <a:srgbClr val="F9851F"/>
      </a:accent4>
      <a:accent5>
        <a:srgbClr val="E51F38"/>
      </a:accent5>
      <a:accent6>
        <a:srgbClr val="000000"/>
      </a:accent6>
      <a:hlink>
        <a:srgbClr val="28397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375</Words>
  <Application>Microsoft Office PowerPoint</Application>
  <PresentationFormat>On-screen Show (16:9)</PresentationFormat>
  <Paragraphs>88</Paragraphs>
  <Slides>28</Slides>
  <Notes>28</Notes>
  <HiddenSlides>0</HiddenSlides>
  <MMClips>18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Life Savers ExtraBold</vt:lpstr>
      <vt:lpstr>Quicksand SemiBold</vt:lpstr>
      <vt:lpstr>Arial</vt:lpstr>
      <vt:lpstr>Allerta</vt:lpstr>
      <vt:lpstr>Barrio</vt:lpstr>
      <vt:lpstr>黑体</vt:lpstr>
      <vt:lpstr>Bebas Neue</vt:lpstr>
      <vt:lpstr>Myriad Pro</vt:lpstr>
      <vt:lpstr>Calibri Light</vt:lpstr>
      <vt:lpstr>Quicksand</vt:lpstr>
      <vt:lpstr>Comic Sans MS</vt:lpstr>
      <vt:lpstr>Calibri</vt:lpstr>
      <vt:lpstr>Life Savers</vt:lpstr>
      <vt:lpstr>Fun Students of the Year Awards by Slidesgo</vt:lpstr>
      <vt:lpstr>Science Subject for Elementary - 3rd Grade: Physical, Life, and Earth by Slidesgo</vt:lpstr>
      <vt:lpstr>Office Theme</vt:lpstr>
      <vt:lpstr>PowerPoint Presentation</vt:lpstr>
      <vt:lpstr>UNIT 10.  OUR WORLD</vt:lpstr>
      <vt:lpstr>01</vt:lpstr>
      <vt:lpstr>PowerPoint Presentation</vt:lpstr>
      <vt:lpstr>Presentation</vt:lpstr>
      <vt:lpstr>PowerPoint Presentation</vt:lpstr>
      <vt:lpstr>Listen and choose</vt:lpstr>
      <vt:lpstr>PowerPoint Presentation</vt:lpstr>
      <vt:lpstr>Look and choose. Then listen and check . 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04</vt:lpstr>
      <vt:lpstr>PowerPoint Presentation</vt:lpstr>
      <vt:lpstr>PowerPoint Presentation</vt:lpstr>
      <vt:lpstr>05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118.Unit 10 - Lesson 2 - Period 2</dc:title>
  <cp:lastModifiedBy>Admin</cp:lastModifiedBy>
  <cp:revision>33</cp:revision>
  <dcterms:modified xsi:type="dcterms:W3CDTF">2022-10-07T07:29:08Z</dcterms:modified>
</cp:coreProperties>
</file>