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2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media/audio3.wav" ContentType="audio/x-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media/audio4.wav" ContentType="audio/x-wav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  <p:sldMasterId id="2147483688" r:id="rId2"/>
    <p:sldMasterId id="2147483697" r:id="rId3"/>
    <p:sldMasterId id="2147483715" r:id="rId4"/>
    <p:sldMasterId id="2147483723" r:id="rId5"/>
  </p:sldMasterIdLst>
  <p:notesMasterIdLst>
    <p:notesMasterId r:id="rId34"/>
  </p:notesMasterIdLst>
  <p:sldIdLst>
    <p:sldId id="370" r:id="rId6"/>
    <p:sldId id="349" r:id="rId7"/>
    <p:sldId id="355" r:id="rId8"/>
    <p:sldId id="376" r:id="rId9"/>
    <p:sldId id="356" r:id="rId10"/>
    <p:sldId id="366" r:id="rId11"/>
    <p:sldId id="276" r:id="rId12"/>
    <p:sldId id="299" r:id="rId13"/>
    <p:sldId id="295" r:id="rId14"/>
    <p:sldId id="341" r:id="rId15"/>
    <p:sldId id="377" r:id="rId16"/>
    <p:sldId id="378" r:id="rId17"/>
    <p:sldId id="379" r:id="rId18"/>
    <p:sldId id="380" r:id="rId19"/>
    <p:sldId id="357" r:id="rId20"/>
    <p:sldId id="368" r:id="rId21"/>
    <p:sldId id="369" r:id="rId22"/>
    <p:sldId id="339" r:id="rId23"/>
    <p:sldId id="346" r:id="rId24"/>
    <p:sldId id="343" r:id="rId25"/>
    <p:sldId id="344" r:id="rId26"/>
    <p:sldId id="363" r:id="rId27"/>
    <p:sldId id="311" r:id="rId28"/>
    <p:sldId id="358" r:id="rId29"/>
    <p:sldId id="290" r:id="rId30"/>
    <p:sldId id="359" r:id="rId31"/>
    <p:sldId id="364" r:id="rId32"/>
    <p:sldId id="257" r:id="rId33"/>
  </p:sldIdLst>
  <p:sldSz cx="9144000" cy="5143500" type="screen16x9"/>
  <p:notesSz cx="6858000" cy="9144000"/>
  <p:embeddedFontLst>
    <p:embeddedFont>
      <p:font typeface="Quicksand" panose="020B060402020202020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黑体" panose="02010609060101010101" pitchFamily="49" charset="-122"/>
      <p:regular r:id="rId41"/>
    </p:embeddedFont>
    <p:embeddedFont>
      <p:font typeface="Myriad Pro" panose="020B0503030403020204" pitchFamily="34" charset="0"/>
      <p:regular r:id="rId42"/>
      <p:bold r:id="rId43"/>
      <p:italic r:id="rId44"/>
      <p:boldItalic r:id="rId45"/>
    </p:embeddedFont>
    <p:embeddedFont>
      <p:font typeface="Bebas Neue" panose="020B0604020202020204" charset="0"/>
      <p:regular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Quicksand SemiBold" panose="020B0604020202020204" charset="0"/>
      <p:regular r:id="rId51"/>
      <p:bold r:id="rId52"/>
    </p:embeddedFont>
    <p:embeddedFont>
      <p:font typeface="Calibri Light" panose="020F0302020204030204" pitchFamily="34" charset="0"/>
      <p:regular r:id="rId53"/>
      <p:italic r:id="rId54"/>
    </p:embeddedFont>
    <p:embeddedFont>
      <p:font typeface="Life Savers ExtraBold" panose="020B0604020202020204" charset="0"/>
      <p:bold r:id="rId55"/>
    </p:embeddedFont>
    <p:embeddedFont>
      <p:font typeface="Life Savers" panose="020B0604020202020204" charset="0"/>
      <p:regular r:id="rId56"/>
      <p:bold r:id="rId57"/>
    </p:embeddedFont>
    <p:embeddedFont>
      <p:font typeface=".VnBlack" panose="020B7200000000000000" pitchFamily="34" charset="0"/>
      <p:regular r:id="rId58"/>
    </p:embeddedFont>
    <p:embeddedFont>
      <p:font typeface="Caveat Brush" panose="020B0604020202020204" charset="0"/>
      <p:regular r:id="rId59"/>
    </p:embeddedFont>
    <p:embeddedFont>
      <p:font typeface="Montserrat" panose="02000505000000020004" pitchFamily="2" charset="0"/>
      <p:regular r:id="rId60"/>
      <p:bold r:id="rId61"/>
      <p:italic r:id="rId62"/>
      <p:boldItalic r:id="rId63"/>
    </p:embeddedFont>
  </p:embeddedFontLst>
  <p:custDataLst>
    <p:tags r:id="rId64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FF66"/>
    <a:srgbClr val="FFFF99"/>
    <a:srgbClr val="FFCCCC"/>
    <a:srgbClr val="FCD5B5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300B4E1-8EBC-42C3-8794-84A613628309}">
  <a:tblStyle styleId="{A300B4E1-8EBC-42C3-8794-84A61362830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50" autoAdjust="0"/>
    <p:restoredTop sz="94410" autoAdjust="0"/>
  </p:normalViewPr>
  <p:slideViewPr>
    <p:cSldViewPr snapToGrid="0">
      <p:cViewPr varScale="1">
        <p:scale>
          <a:sx n="112" d="100"/>
          <a:sy n="112" d="100"/>
        </p:scale>
        <p:origin x="360" y="7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5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61" Type="http://schemas.openxmlformats.org/officeDocument/2006/relationships/font" Target="fonts/font27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74855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19775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9337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88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47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68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44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7884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2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.</a:t>
            </a:r>
          </a:p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siêu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di </a:t>
            </a:r>
            <a:r>
              <a:rPr lang="en-US" baseline="0" dirty="0" err="1"/>
              <a:t>chuyển</a:t>
            </a:r>
            <a:r>
              <a:rPr lang="en-US" baseline="0" dirty="0"/>
              <a:t> </a:t>
            </a:r>
            <a:r>
              <a:rPr lang="en-US" baseline="0" dirty="0" err="1"/>
              <a:t>nếu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. 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part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tới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baseline="0" dirty="0"/>
              <a:t> production.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255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4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72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" name="Google Shape;4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51692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460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505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5" name="Google Shape;159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3968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159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0825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196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701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HOẠT</a:t>
            </a:r>
            <a:r>
              <a:rPr lang="en-US" baseline="0" dirty="0"/>
              <a:t> ĐỘNG TƯƠNG TÁC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822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69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0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057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324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41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115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83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634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1_1_1_1_1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79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20"/>
          <p:cNvSpPr/>
          <p:nvPr/>
        </p:nvSpPr>
        <p:spPr>
          <a:xfrm>
            <a:off x="-25" y="3245074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7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3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15147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4" y="1810172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3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59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082022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285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5584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5423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79322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3896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17341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735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7031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4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5897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57838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7054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86303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458" y="-416055"/>
            <a:ext cx="3390145" cy="23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8370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4"/>
          <p:cNvSpPr/>
          <p:nvPr/>
        </p:nvSpPr>
        <p:spPr>
          <a:xfrm flipH="1">
            <a:off x="-65123" y="3783647"/>
            <a:ext cx="1799595" cy="1440711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4"/>
          <p:cNvSpPr/>
          <p:nvPr/>
        </p:nvSpPr>
        <p:spPr>
          <a:xfrm flipH="1">
            <a:off x="5400942" y="-81050"/>
            <a:ext cx="3927358" cy="422573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4"/>
          <p:cNvSpPr txBox="1">
            <a:spLocks noGrp="1"/>
          </p:cNvSpPr>
          <p:nvPr>
            <p:ph type="body" idx="1"/>
          </p:nvPr>
        </p:nvSpPr>
        <p:spPr>
          <a:xfrm>
            <a:off x="571500" y="977375"/>
            <a:ext cx="8115300" cy="370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Font typeface="Chau Philomene One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/>
          <p:nvPr/>
        </p:nvSpPr>
        <p:spPr>
          <a:xfrm>
            <a:off x="2435946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4"/>
          <p:cNvSpPr/>
          <p:nvPr/>
        </p:nvSpPr>
        <p:spPr>
          <a:xfrm>
            <a:off x="-2" y="2571501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4"/>
          <p:cNvSpPr/>
          <p:nvPr/>
        </p:nvSpPr>
        <p:spPr>
          <a:xfrm>
            <a:off x="2074642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4"/>
          <p:cNvSpPr/>
          <p:nvPr/>
        </p:nvSpPr>
        <p:spPr>
          <a:xfrm>
            <a:off x="7860778" y="49295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4"/>
          <p:cNvSpPr/>
          <p:nvPr/>
        </p:nvSpPr>
        <p:spPr>
          <a:xfrm>
            <a:off x="7926192" y="32303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4"/>
          <p:cNvSpPr/>
          <p:nvPr/>
        </p:nvSpPr>
        <p:spPr>
          <a:xfrm>
            <a:off x="337637" y="50282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>
            <a:off x="6066628" y="36902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>
            <a:off x="8910208" y="76705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>
            <a:off x="178242" y="287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 rot="2403300">
            <a:off x="-161521" y="4057379"/>
            <a:ext cx="516957" cy="1275505"/>
            <a:chOff x="2266600" y="1348075"/>
            <a:chExt cx="516975" cy="1275550"/>
          </a:xfrm>
        </p:grpSpPr>
        <p:sp>
          <p:nvSpPr>
            <p:cNvPr id="97" name="Google Shape;97;p4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02" name="Google Shape;102;p4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03" name="Google Shape;103;p4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4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4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4"/>
          <p:cNvGrpSpPr/>
          <p:nvPr/>
        </p:nvGrpSpPr>
        <p:grpSpPr>
          <a:xfrm rot="6502401">
            <a:off x="7448826" y="-800521"/>
            <a:ext cx="1048700" cy="2045351"/>
            <a:chOff x="5329725" y="2719275"/>
            <a:chExt cx="1048725" cy="2045400"/>
          </a:xfrm>
        </p:grpSpPr>
        <p:sp>
          <p:nvSpPr>
            <p:cNvPr id="108" name="Google Shape;108;p4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4"/>
          <p:cNvGrpSpPr/>
          <p:nvPr/>
        </p:nvGrpSpPr>
        <p:grpSpPr>
          <a:xfrm>
            <a:off x="8085576" y="4047376"/>
            <a:ext cx="1031261" cy="913250"/>
            <a:chOff x="1343200" y="1432100"/>
            <a:chExt cx="1031261" cy="913250"/>
          </a:xfrm>
        </p:grpSpPr>
        <p:sp>
          <p:nvSpPr>
            <p:cNvPr id="117" name="Google Shape;117;p4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18" name="Google Shape;118;p4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19" name="Google Shape;119;p4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267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7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3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9066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4" y="4343700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3" y="340295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3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0" y="2390685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82974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36062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7498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4" y="4343700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3" y="340295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3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0" y="2390685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0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9415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2401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83962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530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7/10/2022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078213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466D3E-A7AE-4239-AF27-51160B6894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5FE903-AC65-4567-A582-A8A6EC15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B73632-DB48-4427-8687-EDBBE1002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89996E-E97A-43A0-A805-A7C824633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F57BDA4-10FF-488C-9160-B98FAAB9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670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7BBB55-24D7-49D0-8C48-3F14055BA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B77FD8-834A-4FF7-8117-D3F6C6A649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E66163-14A1-4462-B0AD-5FC7BFE2F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58D96C-4A85-44E2-B8F7-D875C8783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150381-1659-4E95-A79A-CA2D6F652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08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35AF95-DF5D-4A77-95C2-FB547886B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4D19B2-07BA-40CD-BB10-6D5A2F7A2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227AE5-DFB2-4346-82F2-13F7B8BDA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395F30-A379-4602-8265-B297AF97C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86633A-8D18-4BB7-A1BA-AAB894AE9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796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49CCC8-61B8-4C5F-90F8-05CF85D25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8FED8E-A20A-4D73-BEAF-32ADC74DFB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650C982-76E3-4629-AA09-23B7580677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A02277D-AF8F-4BAA-8802-2263257E2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C63E950-8BDB-4E44-8DF1-7322A7DC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4A1E88E-AAC4-49C5-A0AB-67FF5D5F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0143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C39B8B-A89A-4AE5-849B-8515D32D8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7B050D-04A7-4E70-8D39-A1AA6FA2C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44CBC2-D5AA-440E-B059-1A047A3C4C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806C4ED-86DC-4C68-8AAD-F3CBDE5021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C6EE21E-BEA1-404A-887B-644BBFA1DD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45D0675-C9C4-42F6-83F5-11E8F5DBC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7566768-20BA-4668-9B56-B92DE3AC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09ACF4C-6AC6-437C-B436-076543305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4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7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3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F41B50-A971-4907-8FF4-1C005E65C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CEF20C8-092E-4ACF-957F-0C0F1A1E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FB79C48-239D-4DAF-9C28-6CEDB8DF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96C44B1-C017-4149-AF28-7FE9CF4C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017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64F5A18-10E7-46E7-894E-B99F0F888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A33DBF-B7EB-423A-B26D-E2B8CB185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242017B-3D78-4336-991E-36EC45627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09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C9CF0F-B1A6-49AA-ACD3-239639F6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8255BFA-03E6-4156-90BF-C5C405C9A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6EDA9C-7682-4091-9873-BAA7D956F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DFF84D-4F1A-4010-897F-C755CB92E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3C13EA7-D7C5-4CBA-BB6D-7F26E3017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5ACA3B-F0D0-4BC3-8DED-4331EED93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7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818F36-1332-4343-900F-827658D8C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5D66408-603E-45FB-9BAD-051716D738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3DFCF8-8C8E-4026-AC52-9BB9C37FD6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B33CEAB-1AA4-4AC6-BCBD-239ED98B2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33D47F7-FFE8-4EA6-AC25-A8050333B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67FBB16-8166-4612-A1D0-7384ED57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30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771944-94DA-47AA-B0BD-F5DC7F8F4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6295114-96C8-41C1-B4CE-705A919CE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8477EE-221A-40F3-86F3-1977DB99A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CEDBF4-23EC-4BD1-843A-2C5AF0EC8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A4DB0C-E348-43B8-802F-B1BCFABA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42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A327FB4-0D47-4C47-9864-39FD9E192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856189D-C4F7-454E-A89A-5F586280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86C8F00-201B-44BD-A2A4-D8AC2F67D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70474E-F93A-4FDC-96BF-9CD78906D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33CD92-D875-47A1-B604-088DE293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19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39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4" y="1810172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3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59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143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713100" y="1707850"/>
            <a:ext cx="3515700" cy="21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 idx="2" hasCustomPrompt="1"/>
          </p:nvPr>
        </p:nvSpPr>
        <p:spPr>
          <a:xfrm>
            <a:off x="713100" y="785175"/>
            <a:ext cx="351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713100" y="3903725"/>
            <a:ext cx="4218900" cy="5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 flipH="1">
            <a:off x="2869676" y="-67624"/>
            <a:ext cx="3404649" cy="862751"/>
          </a:xfrm>
          <a:custGeom>
            <a:avLst/>
            <a:gdLst/>
            <a:ahLst/>
            <a:cxnLst/>
            <a:rect l="l" t="t" r="r" b="b"/>
            <a:pathLst>
              <a:path w="12151" h="3079" extrusionOk="0">
                <a:moveTo>
                  <a:pt x="7914" y="0"/>
                </a:moveTo>
                <a:cubicBezTo>
                  <a:pt x="5048" y="0"/>
                  <a:pt x="3028" y="1732"/>
                  <a:pt x="1" y="3079"/>
                </a:cubicBezTo>
                <a:lnTo>
                  <a:pt x="12151" y="3079"/>
                </a:lnTo>
                <a:cubicBezTo>
                  <a:pt x="12151" y="1283"/>
                  <a:pt x="10428" y="348"/>
                  <a:pt x="9451" y="159"/>
                </a:cubicBezTo>
                <a:cubicBezTo>
                  <a:pt x="8909" y="50"/>
                  <a:pt x="8399" y="0"/>
                  <a:pt x="791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"/>
          <p:cNvSpPr/>
          <p:nvPr/>
        </p:nvSpPr>
        <p:spPr>
          <a:xfrm flipH="1">
            <a:off x="-413771" y="4503814"/>
            <a:ext cx="1126884" cy="991139"/>
          </a:xfrm>
          <a:custGeom>
            <a:avLst/>
            <a:gdLst/>
            <a:ahLst/>
            <a:cxnLst/>
            <a:rect l="l" t="t" r="r" b="b"/>
            <a:pathLst>
              <a:path w="7736" h="6804" extrusionOk="0">
                <a:moveTo>
                  <a:pt x="3525" y="1"/>
                </a:moveTo>
                <a:cubicBezTo>
                  <a:pt x="3065" y="1"/>
                  <a:pt x="2599" y="104"/>
                  <a:pt x="2163" y="331"/>
                </a:cubicBezTo>
                <a:cubicBezTo>
                  <a:pt x="1134" y="866"/>
                  <a:pt x="326" y="1811"/>
                  <a:pt x="168" y="2977"/>
                </a:cubicBezTo>
                <a:cubicBezTo>
                  <a:pt x="0" y="4268"/>
                  <a:pt x="693" y="5549"/>
                  <a:pt x="1722" y="6180"/>
                </a:cubicBezTo>
                <a:cubicBezTo>
                  <a:pt x="2410" y="6597"/>
                  <a:pt x="3193" y="6804"/>
                  <a:pt x="3990" y="6804"/>
                </a:cubicBezTo>
                <a:cubicBezTo>
                  <a:pt x="4618" y="6804"/>
                  <a:pt x="5254" y="6676"/>
                  <a:pt x="5860" y="6421"/>
                </a:cubicBezTo>
                <a:cubicBezTo>
                  <a:pt x="7246" y="5833"/>
                  <a:pt x="7656" y="4457"/>
                  <a:pt x="7729" y="3061"/>
                </a:cubicBezTo>
                <a:cubicBezTo>
                  <a:pt x="7736" y="2917"/>
                  <a:pt x="7590" y="2817"/>
                  <a:pt x="7454" y="2817"/>
                </a:cubicBezTo>
                <a:cubicBezTo>
                  <a:pt x="7373" y="2817"/>
                  <a:pt x="7296" y="2853"/>
                  <a:pt x="7257" y="2935"/>
                </a:cubicBezTo>
                <a:cubicBezTo>
                  <a:pt x="6711" y="4142"/>
                  <a:pt x="6522" y="5213"/>
                  <a:pt x="5083" y="5602"/>
                </a:cubicBezTo>
                <a:cubicBezTo>
                  <a:pt x="4808" y="5678"/>
                  <a:pt x="4542" y="5714"/>
                  <a:pt x="4287" y="5714"/>
                </a:cubicBezTo>
                <a:cubicBezTo>
                  <a:pt x="3120" y="5714"/>
                  <a:pt x="2196" y="4955"/>
                  <a:pt x="1817" y="3722"/>
                </a:cubicBezTo>
                <a:cubicBezTo>
                  <a:pt x="1405" y="2360"/>
                  <a:pt x="2627" y="1355"/>
                  <a:pt x="3887" y="1355"/>
                </a:cubicBezTo>
                <a:cubicBezTo>
                  <a:pt x="4073" y="1355"/>
                  <a:pt x="4260" y="1377"/>
                  <a:pt x="4442" y="1423"/>
                </a:cubicBezTo>
                <a:cubicBezTo>
                  <a:pt x="5209" y="1612"/>
                  <a:pt x="5482" y="2326"/>
                  <a:pt x="5398" y="3040"/>
                </a:cubicBezTo>
                <a:cubicBezTo>
                  <a:pt x="5337" y="3529"/>
                  <a:pt x="4949" y="4054"/>
                  <a:pt x="4463" y="4054"/>
                </a:cubicBezTo>
                <a:cubicBezTo>
                  <a:pt x="4365" y="4054"/>
                  <a:pt x="4263" y="4033"/>
                  <a:pt x="4158" y="3985"/>
                </a:cubicBezTo>
                <a:cubicBezTo>
                  <a:pt x="3854" y="3848"/>
                  <a:pt x="3717" y="3533"/>
                  <a:pt x="3822" y="3334"/>
                </a:cubicBezTo>
                <a:cubicBezTo>
                  <a:pt x="4316" y="3334"/>
                  <a:pt x="4925" y="2966"/>
                  <a:pt x="4600" y="2389"/>
                </a:cubicBezTo>
                <a:cubicBezTo>
                  <a:pt x="4444" y="2116"/>
                  <a:pt x="4204" y="2009"/>
                  <a:pt x="3944" y="2009"/>
                </a:cubicBezTo>
                <a:cubicBezTo>
                  <a:pt x="3484" y="2009"/>
                  <a:pt x="2962" y="2344"/>
                  <a:pt x="2741" y="2693"/>
                </a:cubicBezTo>
                <a:cubicBezTo>
                  <a:pt x="2121" y="3659"/>
                  <a:pt x="2898" y="4667"/>
                  <a:pt x="3791" y="4972"/>
                </a:cubicBezTo>
                <a:cubicBezTo>
                  <a:pt x="4044" y="5062"/>
                  <a:pt x="4300" y="5105"/>
                  <a:pt x="4548" y="5105"/>
                </a:cubicBezTo>
                <a:cubicBezTo>
                  <a:pt x="5351" y="5105"/>
                  <a:pt x="6080" y="4649"/>
                  <a:pt x="6417" y="3806"/>
                </a:cubicBezTo>
                <a:cubicBezTo>
                  <a:pt x="7219" y="1761"/>
                  <a:pt x="5423" y="1"/>
                  <a:pt x="352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 flipH="1">
            <a:off x="8190449" y="-250369"/>
            <a:ext cx="1997641" cy="1228231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3"/>
          <p:cNvSpPr/>
          <p:nvPr/>
        </p:nvSpPr>
        <p:spPr>
          <a:xfrm rot="5086397" flipH="1">
            <a:off x="-1224578" y="975902"/>
            <a:ext cx="1997645" cy="1228233"/>
          </a:xfrm>
          <a:custGeom>
            <a:avLst/>
            <a:gdLst/>
            <a:ahLst/>
            <a:cxnLst/>
            <a:rect l="l" t="t" r="r" b="b"/>
            <a:pathLst>
              <a:path w="9074" h="5579" extrusionOk="0">
                <a:moveTo>
                  <a:pt x="3394" y="1"/>
                </a:moveTo>
                <a:cubicBezTo>
                  <a:pt x="3207" y="1"/>
                  <a:pt x="3046" y="35"/>
                  <a:pt x="2920" y="110"/>
                </a:cubicBezTo>
                <a:cubicBezTo>
                  <a:pt x="2017" y="656"/>
                  <a:pt x="1608" y="1779"/>
                  <a:pt x="1114" y="2682"/>
                </a:cubicBezTo>
                <a:cubicBezTo>
                  <a:pt x="799" y="3249"/>
                  <a:pt x="0" y="4446"/>
                  <a:pt x="379" y="5119"/>
                </a:cubicBezTo>
                <a:cubicBezTo>
                  <a:pt x="575" y="5480"/>
                  <a:pt x="969" y="5578"/>
                  <a:pt x="1373" y="5578"/>
                </a:cubicBezTo>
                <a:cubicBezTo>
                  <a:pt x="1615" y="5578"/>
                  <a:pt x="1861" y="5543"/>
                  <a:pt x="2070" y="5507"/>
                </a:cubicBezTo>
                <a:cubicBezTo>
                  <a:pt x="3109" y="5329"/>
                  <a:pt x="4159" y="5077"/>
                  <a:pt x="5157" y="4740"/>
                </a:cubicBezTo>
                <a:cubicBezTo>
                  <a:pt x="5934" y="4488"/>
                  <a:pt x="9073" y="3701"/>
                  <a:pt x="7771" y="2378"/>
                </a:cubicBezTo>
                <a:cubicBezTo>
                  <a:pt x="6818" y="1398"/>
                  <a:pt x="4585" y="1"/>
                  <a:pt x="339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3"/>
          <p:cNvGrpSpPr/>
          <p:nvPr/>
        </p:nvGrpSpPr>
        <p:grpSpPr>
          <a:xfrm>
            <a:off x="8027620" y="4336359"/>
            <a:ext cx="502311" cy="535498"/>
            <a:chOff x="1803100" y="543100"/>
            <a:chExt cx="145475" cy="155100"/>
          </a:xfrm>
        </p:grpSpPr>
        <p:sp>
          <p:nvSpPr>
            <p:cNvPr id="35" name="Google Shape;35;p3"/>
            <p:cNvSpPr/>
            <p:nvPr/>
          </p:nvSpPr>
          <p:spPr>
            <a:xfrm>
              <a:off x="1833025" y="543100"/>
              <a:ext cx="36500" cy="46250"/>
            </a:xfrm>
            <a:custGeom>
              <a:avLst/>
              <a:gdLst/>
              <a:ahLst/>
              <a:cxnLst/>
              <a:rect l="l" t="t" r="r" b="b"/>
              <a:pathLst>
                <a:path w="1460" h="1850" extrusionOk="0">
                  <a:moveTo>
                    <a:pt x="623" y="1"/>
                  </a:moveTo>
                  <a:cubicBezTo>
                    <a:pt x="524" y="1"/>
                    <a:pt x="424" y="33"/>
                    <a:pt x="337" y="108"/>
                  </a:cubicBezTo>
                  <a:cubicBezTo>
                    <a:pt x="316" y="129"/>
                    <a:pt x="295" y="161"/>
                    <a:pt x="274" y="182"/>
                  </a:cubicBezTo>
                  <a:cubicBezTo>
                    <a:pt x="221" y="234"/>
                    <a:pt x="179" y="287"/>
                    <a:pt x="158" y="360"/>
                  </a:cubicBezTo>
                  <a:cubicBezTo>
                    <a:pt x="95" y="539"/>
                    <a:pt x="64" y="728"/>
                    <a:pt x="43" y="917"/>
                  </a:cubicBezTo>
                  <a:cubicBezTo>
                    <a:pt x="1" y="1221"/>
                    <a:pt x="43" y="1547"/>
                    <a:pt x="295" y="1736"/>
                  </a:cubicBezTo>
                  <a:cubicBezTo>
                    <a:pt x="399" y="1815"/>
                    <a:pt x="515" y="1849"/>
                    <a:pt x="632" y="1849"/>
                  </a:cubicBezTo>
                  <a:cubicBezTo>
                    <a:pt x="950" y="1849"/>
                    <a:pt x="1271" y="1594"/>
                    <a:pt x="1355" y="1295"/>
                  </a:cubicBezTo>
                  <a:cubicBezTo>
                    <a:pt x="1460" y="917"/>
                    <a:pt x="1324" y="455"/>
                    <a:pt x="1040" y="182"/>
                  </a:cubicBezTo>
                  <a:cubicBezTo>
                    <a:pt x="926" y="74"/>
                    <a:pt x="774" y="1"/>
                    <a:pt x="6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882650" y="548050"/>
              <a:ext cx="43075" cy="44050"/>
            </a:xfrm>
            <a:custGeom>
              <a:avLst/>
              <a:gdLst/>
              <a:ahLst/>
              <a:cxnLst/>
              <a:rect l="l" t="t" r="r" b="b"/>
              <a:pathLst>
                <a:path w="1723" h="1762" extrusionOk="0">
                  <a:moveTo>
                    <a:pt x="844" y="0"/>
                  </a:moveTo>
                  <a:cubicBezTo>
                    <a:pt x="636" y="0"/>
                    <a:pt x="440" y="122"/>
                    <a:pt x="357" y="330"/>
                  </a:cubicBezTo>
                  <a:cubicBezTo>
                    <a:pt x="200" y="761"/>
                    <a:pt x="0" y="1496"/>
                    <a:pt x="588" y="1716"/>
                  </a:cubicBezTo>
                  <a:cubicBezTo>
                    <a:pt x="670" y="1747"/>
                    <a:pt x="758" y="1762"/>
                    <a:pt x="846" y="1762"/>
                  </a:cubicBezTo>
                  <a:cubicBezTo>
                    <a:pt x="1173" y="1762"/>
                    <a:pt x="1505" y="1558"/>
                    <a:pt x="1596" y="1244"/>
                  </a:cubicBezTo>
                  <a:cubicBezTo>
                    <a:pt x="1722" y="866"/>
                    <a:pt x="1512" y="509"/>
                    <a:pt x="1302" y="204"/>
                  </a:cubicBezTo>
                  <a:cubicBezTo>
                    <a:pt x="1239" y="120"/>
                    <a:pt x="1145" y="68"/>
                    <a:pt x="1040" y="47"/>
                  </a:cubicBezTo>
                  <a:cubicBezTo>
                    <a:pt x="1029" y="36"/>
                    <a:pt x="1019" y="36"/>
                    <a:pt x="1008" y="26"/>
                  </a:cubicBezTo>
                  <a:cubicBezTo>
                    <a:pt x="954" y="8"/>
                    <a:pt x="898" y="0"/>
                    <a:pt x="8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1861900" y="596300"/>
              <a:ext cx="38350" cy="43925"/>
            </a:xfrm>
            <a:custGeom>
              <a:avLst/>
              <a:gdLst/>
              <a:ahLst/>
              <a:cxnLst/>
              <a:rect l="l" t="t" r="r" b="b"/>
              <a:pathLst>
                <a:path w="1534" h="1757" extrusionOk="0">
                  <a:moveTo>
                    <a:pt x="669" y="1"/>
                  </a:moveTo>
                  <a:cubicBezTo>
                    <a:pt x="464" y="1"/>
                    <a:pt x="272" y="116"/>
                    <a:pt x="190" y="322"/>
                  </a:cubicBezTo>
                  <a:cubicBezTo>
                    <a:pt x="127" y="500"/>
                    <a:pt x="64" y="679"/>
                    <a:pt x="43" y="878"/>
                  </a:cubicBezTo>
                  <a:cubicBezTo>
                    <a:pt x="1" y="1193"/>
                    <a:pt x="127" y="1508"/>
                    <a:pt x="421" y="1666"/>
                  </a:cubicBezTo>
                  <a:cubicBezTo>
                    <a:pt x="538" y="1726"/>
                    <a:pt x="667" y="1757"/>
                    <a:pt x="795" y="1757"/>
                  </a:cubicBezTo>
                  <a:cubicBezTo>
                    <a:pt x="1069" y="1757"/>
                    <a:pt x="1335" y="1617"/>
                    <a:pt x="1450" y="1330"/>
                  </a:cubicBezTo>
                  <a:cubicBezTo>
                    <a:pt x="1534" y="1141"/>
                    <a:pt x="1534" y="931"/>
                    <a:pt x="1450" y="742"/>
                  </a:cubicBezTo>
                  <a:cubicBezTo>
                    <a:pt x="1387" y="584"/>
                    <a:pt x="1271" y="458"/>
                    <a:pt x="1177" y="322"/>
                  </a:cubicBezTo>
                  <a:cubicBezTo>
                    <a:pt x="1156" y="290"/>
                    <a:pt x="1124" y="269"/>
                    <a:pt x="1093" y="238"/>
                  </a:cubicBezTo>
                  <a:cubicBezTo>
                    <a:pt x="1040" y="143"/>
                    <a:pt x="946" y="59"/>
                    <a:pt x="841" y="28"/>
                  </a:cubicBezTo>
                  <a:cubicBezTo>
                    <a:pt x="784" y="10"/>
                    <a:pt x="726" y="1"/>
                    <a:pt x="6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1911275" y="601950"/>
              <a:ext cx="37300" cy="46550"/>
            </a:xfrm>
            <a:custGeom>
              <a:avLst/>
              <a:gdLst/>
              <a:ahLst/>
              <a:cxnLst/>
              <a:rect l="l" t="t" r="r" b="b"/>
              <a:pathLst>
                <a:path w="1492" h="1862" extrusionOk="0">
                  <a:moveTo>
                    <a:pt x="611" y="1"/>
                  </a:moveTo>
                  <a:cubicBezTo>
                    <a:pt x="373" y="1"/>
                    <a:pt x="84" y="187"/>
                    <a:pt x="94" y="463"/>
                  </a:cubicBezTo>
                  <a:cubicBezTo>
                    <a:pt x="105" y="715"/>
                    <a:pt x="0" y="946"/>
                    <a:pt x="42" y="1198"/>
                  </a:cubicBezTo>
                  <a:cubicBezTo>
                    <a:pt x="89" y="1547"/>
                    <a:pt x="373" y="1862"/>
                    <a:pt x="727" y="1862"/>
                  </a:cubicBezTo>
                  <a:cubicBezTo>
                    <a:pt x="767" y="1862"/>
                    <a:pt x="808" y="1858"/>
                    <a:pt x="850" y="1849"/>
                  </a:cubicBezTo>
                  <a:cubicBezTo>
                    <a:pt x="1249" y="1765"/>
                    <a:pt x="1491" y="1377"/>
                    <a:pt x="1438" y="978"/>
                  </a:cubicBezTo>
                  <a:cubicBezTo>
                    <a:pt x="1407" y="726"/>
                    <a:pt x="1249" y="526"/>
                    <a:pt x="1102" y="316"/>
                  </a:cubicBezTo>
                  <a:cubicBezTo>
                    <a:pt x="1071" y="274"/>
                    <a:pt x="1039" y="243"/>
                    <a:pt x="987" y="211"/>
                  </a:cubicBezTo>
                  <a:cubicBezTo>
                    <a:pt x="913" y="96"/>
                    <a:pt x="798" y="12"/>
                    <a:pt x="630" y="1"/>
                  </a:cubicBezTo>
                  <a:cubicBezTo>
                    <a:pt x="624" y="1"/>
                    <a:pt x="618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1803100" y="599550"/>
              <a:ext cx="41225" cy="48950"/>
            </a:xfrm>
            <a:custGeom>
              <a:avLst/>
              <a:gdLst/>
              <a:ahLst/>
              <a:cxnLst/>
              <a:rect l="l" t="t" r="r" b="b"/>
              <a:pathLst>
                <a:path w="1649" h="1958" extrusionOk="0">
                  <a:moveTo>
                    <a:pt x="859" y="0"/>
                  </a:moveTo>
                  <a:cubicBezTo>
                    <a:pt x="706" y="0"/>
                    <a:pt x="559" y="64"/>
                    <a:pt x="473" y="202"/>
                  </a:cubicBezTo>
                  <a:cubicBezTo>
                    <a:pt x="295" y="496"/>
                    <a:pt x="43" y="759"/>
                    <a:pt x="22" y="1126"/>
                  </a:cubicBezTo>
                  <a:cubicBezTo>
                    <a:pt x="1" y="1599"/>
                    <a:pt x="463" y="1924"/>
                    <a:pt x="893" y="1956"/>
                  </a:cubicBezTo>
                  <a:cubicBezTo>
                    <a:pt x="910" y="1957"/>
                    <a:pt x="928" y="1958"/>
                    <a:pt x="945" y="1958"/>
                  </a:cubicBezTo>
                  <a:cubicBezTo>
                    <a:pt x="1367" y="1958"/>
                    <a:pt x="1639" y="1593"/>
                    <a:pt x="1649" y="1189"/>
                  </a:cubicBezTo>
                  <a:cubicBezTo>
                    <a:pt x="1649" y="864"/>
                    <a:pt x="1576" y="444"/>
                    <a:pt x="1345" y="202"/>
                  </a:cubicBezTo>
                  <a:cubicBezTo>
                    <a:pt x="1282" y="139"/>
                    <a:pt x="1198" y="97"/>
                    <a:pt x="1124" y="66"/>
                  </a:cubicBezTo>
                  <a:cubicBezTo>
                    <a:pt x="1042" y="23"/>
                    <a:pt x="949" y="0"/>
                    <a:pt x="8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1836700" y="649000"/>
              <a:ext cx="42300" cy="48575"/>
            </a:xfrm>
            <a:custGeom>
              <a:avLst/>
              <a:gdLst/>
              <a:ahLst/>
              <a:cxnLst/>
              <a:rect l="l" t="t" r="r" b="b"/>
              <a:pathLst>
                <a:path w="1692" h="1943" extrusionOk="0">
                  <a:moveTo>
                    <a:pt x="798" y="1"/>
                  </a:moveTo>
                  <a:cubicBezTo>
                    <a:pt x="642" y="1"/>
                    <a:pt x="486" y="67"/>
                    <a:pt x="400" y="209"/>
                  </a:cubicBezTo>
                  <a:cubicBezTo>
                    <a:pt x="295" y="387"/>
                    <a:pt x="211" y="576"/>
                    <a:pt x="127" y="776"/>
                  </a:cubicBezTo>
                  <a:cubicBezTo>
                    <a:pt x="64" y="933"/>
                    <a:pt x="1" y="1080"/>
                    <a:pt x="11" y="1259"/>
                  </a:cubicBezTo>
                  <a:cubicBezTo>
                    <a:pt x="22" y="1679"/>
                    <a:pt x="484" y="1920"/>
                    <a:pt x="862" y="1941"/>
                  </a:cubicBezTo>
                  <a:cubicBezTo>
                    <a:pt x="876" y="1942"/>
                    <a:pt x="891" y="1942"/>
                    <a:pt x="905" y="1942"/>
                  </a:cubicBezTo>
                  <a:cubicBezTo>
                    <a:pt x="1316" y="1942"/>
                    <a:pt x="1650" y="1654"/>
                    <a:pt x="1670" y="1238"/>
                  </a:cubicBezTo>
                  <a:cubicBezTo>
                    <a:pt x="1691" y="891"/>
                    <a:pt x="1534" y="555"/>
                    <a:pt x="1355" y="272"/>
                  </a:cubicBezTo>
                  <a:cubicBezTo>
                    <a:pt x="1303" y="209"/>
                    <a:pt x="1229" y="156"/>
                    <a:pt x="1156" y="135"/>
                  </a:cubicBezTo>
                  <a:cubicBezTo>
                    <a:pt x="1135" y="114"/>
                    <a:pt x="1124" y="104"/>
                    <a:pt x="1103" y="93"/>
                  </a:cubicBezTo>
                  <a:cubicBezTo>
                    <a:pt x="1017" y="33"/>
                    <a:pt x="907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889475" y="653725"/>
              <a:ext cx="42025" cy="44475"/>
            </a:xfrm>
            <a:custGeom>
              <a:avLst/>
              <a:gdLst/>
              <a:ahLst/>
              <a:cxnLst/>
              <a:rect l="l" t="t" r="r" b="b"/>
              <a:pathLst>
                <a:path w="1681" h="1779" extrusionOk="0">
                  <a:moveTo>
                    <a:pt x="818" y="0"/>
                  </a:moveTo>
                  <a:cubicBezTo>
                    <a:pt x="769" y="0"/>
                    <a:pt x="719" y="7"/>
                    <a:pt x="672" y="20"/>
                  </a:cubicBezTo>
                  <a:cubicBezTo>
                    <a:pt x="515" y="51"/>
                    <a:pt x="378" y="167"/>
                    <a:pt x="305" y="335"/>
                  </a:cubicBezTo>
                  <a:cubicBezTo>
                    <a:pt x="168" y="650"/>
                    <a:pt x="0" y="986"/>
                    <a:pt x="179" y="1322"/>
                  </a:cubicBezTo>
                  <a:cubicBezTo>
                    <a:pt x="326" y="1602"/>
                    <a:pt x="630" y="1778"/>
                    <a:pt x="935" y="1778"/>
                  </a:cubicBezTo>
                  <a:cubicBezTo>
                    <a:pt x="1042" y="1778"/>
                    <a:pt x="1149" y="1757"/>
                    <a:pt x="1250" y="1710"/>
                  </a:cubicBezTo>
                  <a:cubicBezTo>
                    <a:pt x="1638" y="1532"/>
                    <a:pt x="1680" y="1080"/>
                    <a:pt x="1533" y="734"/>
                  </a:cubicBezTo>
                  <a:cubicBezTo>
                    <a:pt x="1460" y="534"/>
                    <a:pt x="1313" y="356"/>
                    <a:pt x="1197" y="177"/>
                  </a:cubicBezTo>
                  <a:cubicBezTo>
                    <a:pt x="1111" y="59"/>
                    <a:pt x="965" y="0"/>
                    <a:pt x="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/>
          <p:nvPr/>
        </p:nvSpPr>
        <p:spPr>
          <a:xfrm>
            <a:off x="5172075" y="4604099"/>
            <a:ext cx="997352" cy="817123"/>
          </a:xfrm>
          <a:custGeom>
            <a:avLst/>
            <a:gdLst/>
            <a:ahLst/>
            <a:cxnLst/>
            <a:rect l="l" t="t" r="r" b="b"/>
            <a:pathLst>
              <a:path w="7205" h="5903" extrusionOk="0">
                <a:moveTo>
                  <a:pt x="4491" y="0"/>
                </a:moveTo>
                <a:cubicBezTo>
                  <a:pt x="4028" y="0"/>
                  <a:pt x="3725" y="755"/>
                  <a:pt x="3655" y="1130"/>
                </a:cubicBezTo>
                <a:cubicBezTo>
                  <a:pt x="3571" y="1634"/>
                  <a:pt x="3550" y="2117"/>
                  <a:pt x="3560" y="2611"/>
                </a:cubicBezTo>
                <a:cubicBezTo>
                  <a:pt x="3392" y="2201"/>
                  <a:pt x="3224" y="1802"/>
                  <a:pt x="3046" y="1403"/>
                </a:cubicBezTo>
                <a:cubicBezTo>
                  <a:pt x="2869" y="1005"/>
                  <a:pt x="2528" y="436"/>
                  <a:pt x="2048" y="436"/>
                </a:cubicBezTo>
                <a:cubicBezTo>
                  <a:pt x="1958" y="436"/>
                  <a:pt x="1864" y="456"/>
                  <a:pt x="1765" y="500"/>
                </a:cubicBezTo>
                <a:cubicBezTo>
                  <a:pt x="1156" y="773"/>
                  <a:pt x="1250" y="1508"/>
                  <a:pt x="1513" y="2002"/>
                </a:cubicBezTo>
                <a:cubicBezTo>
                  <a:pt x="1691" y="2317"/>
                  <a:pt x="1912" y="2611"/>
                  <a:pt x="2174" y="2884"/>
                </a:cubicBezTo>
                <a:cubicBezTo>
                  <a:pt x="1922" y="2737"/>
                  <a:pt x="1670" y="2611"/>
                  <a:pt x="1418" y="2485"/>
                </a:cubicBezTo>
                <a:cubicBezTo>
                  <a:pt x="1223" y="2390"/>
                  <a:pt x="837" y="2249"/>
                  <a:pt x="517" y="2249"/>
                </a:cubicBezTo>
                <a:cubicBezTo>
                  <a:pt x="233" y="2249"/>
                  <a:pt x="1" y="2361"/>
                  <a:pt x="1" y="2716"/>
                </a:cubicBezTo>
                <a:cubicBezTo>
                  <a:pt x="1" y="3314"/>
                  <a:pt x="977" y="3734"/>
                  <a:pt x="1418" y="3934"/>
                </a:cubicBezTo>
                <a:cubicBezTo>
                  <a:pt x="1786" y="4091"/>
                  <a:pt x="2132" y="4207"/>
                  <a:pt x="2479" y="4270"/>
                </a:cubicBezTo>
                <a:cubicBezTo>
                  <a:pt x="1912" y="4564"/>
                  <a:pt x="1313" y="5005"/>
                  <a:pt x="1849" y="5415"/>
                </a:cubicBezTo>
                <a:cubicBezTo>
                  <a:pt x="1991" y="5520"/>
                  <a:pt x="2138" y="5568"/>
                  <a:pt x="2284" y="5568"/>
                </a:cubicBezTo>
                <a:cubicBezTo>
                  <a:pt x="2471" y="5568"/>
                  <a:pt x="2655" y="5488"/>
                  <a:pt x="2815" y="5352"/>
                </a:cubicBezTo>
                <a:cubicBezTo>
                  <a:pt x="2993" y="5194"/>
                  <a:pt x="3140" y="5015"/>
                  <a:pt x="3277" y="4826"/>
                </a:cubicBezTo>
                <a:cubicBezTo>
                  <a:pt x="3371" y="4700"/>
                  <a:pt x="3434" y="4532"/>
                  <a:pt x="3529" y="4385"/>
                </a:cubicBezTo>
                <a:cubicBezTo>
                  <a:pt x="3686" y="4637"/>
                  <a:pt x="3875" y="4868"/>
                  <a:pt x="4033" y="5110"/>
                </a:cubicBezTo>
                <a:cubicBezTo>
                  <a:pt x="4180" y="5320"/>
                  <a:pt x="4327" y="5520"/>
                  <a:pt x="4526" y="5677"/>
                </a:cubicBezTo>
                <a:cubicBezTo>
                  <a:pt x="4675" y="5792"/>
                  <a:pt x="4871" y="5902"/>
                  <a:pt x="5062" y="5902"/>
                </a:cubicBezTo>
                <a:cubicBezTo>
                  <a:pt x="5168" y="5902"/>
                  <a:pt x="5273" y="5868"/>
                  <a:pt x="5366" y="5782"/>
                </a:cubicBezTo>
                <a:cubicBezTo>
                  <a:pt x="5671" y="5509"/>
                  <a:pt x="5461" y="5089"/>
                  <a:pt x="5251" y="4826"/>
                </a:cubicBezTo>
                <a:cubicBezTo>
                  <a:pt x="5093" y="4627"/>
                  <a:pt x="4894" y="4385"/>
                  <a:pt x="4663" y="4186"/>
                </a:cubicBezTo>
                <a:cubicBezTo>
                  <a:pt x="5209" y="4144"/>
                  <a:pt x="5755" y="4018"/>
                  <a:pt x="6227" y="3745"/>
                </a:cubicBezTo>
                <a:cubicBezTo>
                  <a:pt x="6595" y="3524"/>
                  <a:pt x="7204" y="3073"/>
                  <a:pt x="7025" y="2579"/>
                </a:cubicBezTo>
                <a:cubicBezTo>
                  <a:pt x="6910" y="2259"/>
                  <a:pt x="6683" y="2133"/>
                  <a:pt x="6398" y="2133"/>
                </a:cubicBezTo>
                <a:cubicBezTo>
                  <a:pt x="5984" y="2133"/>
                  <a:pt x="5448" y="2399"/>
                  <a:pt x="4957" y="2716"/>
                </a:cubicBezTo>
                <a:cubicBezTo>
                  <a:pt x="5083" y="2453"/>
                  <a:pt x="5177" y="2180"/>
                  <a:pt x="5230" y="1907"/>
                </a:cubicBezTo>
                <a:cubicBezTo>
                  <a:pt x="5345" y="1361"/>
                  <a:pt x="5314" y="448"/>
                  <a:pt x="4789" y="101"/>
                </a:cubicBezTo>
                <a:cubicBezTo>
                  <a:pt x="4683" y="31"/>
                  <a:pt x="4584" y="0"/>
                  <a:pt x="449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83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CFAF0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25353" y="10088"/>
            <a:ext cx="9007255" cy="4990625"/>
            <a:chOff x="125353" y="10088"/>
            <a:chExt cx="9007255" cy="4990625"/>
          </a:xfrm>
        </p:grpSpPr>
        <p:sp>
          <p:nvSpPr>
            <p:cNvPr id="10" name="Google Shape;10;p2"/>
            <p:cNvSpPr/>
            <p:nvPr/>
          </p:nvSpPr>
          <p:spPr>
            <a:xfrm>
              <a:off x="194988" y="27178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663713" y="247821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739338" y="153838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777388" y="35823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798225" y="32455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059800" y="4270763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10800000">
              <a:off x="802425" y="2337788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10800000">
              <a:off x="6897850" y="3786138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800000">
              <a:off x="2348938" y="3685750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800000">
              <a:off x="893075" y="29993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800000">
              <a:off x="3237050" y="3753875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800000">
              <a:off x="3588663" y="170263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10800000">
              <a:off x="6666788" y="4944438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3813988" y="486292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flipH="1">
              <a:off x="6806713" y="100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flipH="1">
              <a:off x="2183025" y="48338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flipH="1">
              <a:off x="8977313" y="339360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 flipH="1">
              <a:off x="4025688" y="51135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 rot="10800000" flipH="1">
              <a:off x="7316138" y="227563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 rot="10800000" flipH="1">
              <a:off x="2791138" y="56558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645088" y="700863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10800000">
              <a:off x="7874875" y="36435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 rot="10800000">
              <a:off x="7281900" y="2752775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 flipH="1">
              <a:off x="1757950" y="3998888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flipH="1">
              <a:off x="7906850" y="82986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flipH="1">
              <a:off x="404700" y="4327050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086225" y="3787175"/>
              <a:ext cx="137275" cy="78500"/>
            </a:xfrm>
            <a:custGeom>
              <a:avLst/>
              <a:gdLst/>
              <a:ahLst/>
              <a:cxnLst/>
              <a:rect l="l" t="t" r="r" b="b"/>
              <a:pathLst>
                <a:path w="5491" h="3140" extrusionOk="0">
                  <a:moveTo>
                    <a:pt x="1577" y="285"/>
                  </a:moveTo>
                  <a:cubicBezTo>
                    <a:pt x="1591" y="285"/>
                    <a:pt x="1605" y="287"/>
                    <a:pt x="1620" y="291"/>
                  </a:cubicBezTo>
                  <a:cubicBezTo>
                    <a:pt x="1764" y="345"/>
                    <a:pt x="1845" y="578"/>
                    <a:pt x="1881" y="713"/>
                  </a:cubicBezTo>
                  <a:cubicBezTo>
                    <a:pt x="1952" y="955"/>
                    <a:pt x="1952" y="1216"/>
                    <a:pt x="1898" y="1467"/>
                  </a:cubicBezTo>
                  <a:cubicBezTo>
                    <a:pt x="1773" y="1440"/>
                    <a:pt x="1665" y="1377"/>
                    <a:pt x="1575" y="1296"/>
                  </a:cubicBezTo>
                  <a:cubicBezTo>
                    <a:pt x="1387" y="1126"/>
                    <a:pt x="1243" y="848"/>
                    <a:pt x="1306" y="587"/>
                  </a:cubicBezTo>
                  <a:cubicBezTo>
                    <a:pt x="1330" y="473"/>
                    <a:pt x="1436" y="285"/>
                    <a:pt x="1577" y="285"/>
                  </a:cubicBezTo>
                  <a:close/>
                  <a:moveTo>
                    <a:pt x="1585" y="0"/>
                  </a:moveTo>
                  <a:cubicBezTo>
                    <a:pt x="1350" y="0"/>
                    <a:pt x="1124" y="200"/>
                    <a:pt x="1036" y="443"/>
                  </a:cubicBezTo>
                  <a:cubicBezTo>
                    <a:pt x="947" y="767"/>
                    <a:pt x="1027" y="1117"/>
                    <a:pt x="1243" y="1368"/>
                  </a:cubicBezTo>
                  <a:cubicBezTo>
                    <a:pt x="1387" y="1557"/>
                    <a:pt x="1584" y="1692"/>
                    <a:pt x="1809" y="1754"/>
                  </a:cubicBezTo>
                  <a:lnTo>
                    <a:pt x="1809" y="1772"/>
                  </a:lnTo>
                  <a:cubicBezTo>
                    <a:pt x="1683" y="2132"/>
                    <a:pt x="1441" y="2518"/>
                    <a:pt x="1117" y="2733"/>
                  </a:cubicBezTo>
                  <a:cubicBezTo>
                    <a:pt x="946" y="2847"/>
                    <a:pt x="747" y="2911"/>
                    <a:pt x="552" y="2911"/>
                  </a:cubicBezTo>
                  <a:cubicBezTo>
                    <a:pt x="380" y="2911"/>
                    <a:pt x="210" y="2861"/>
                    <a:pt x="67" y="2751"/>
                  </a:cubicBezTo>
                  <a:cubicBezTo>
                    <a:pt x="61" y="2745"/>
                    <a:pt x="54" y="2743"/>
                    <a:pt x="48" y="2743"/>
                  </a:cubicBezTo>
                  <a:cubicBezTo>
                    <a:pt x="24" y="2743"/>
                    <a:pt x="1" y="2775"/>
                    <a:pt x="22" y="2796"/>
                  </a:cubicBezTo>
                  <a:cubicBezTo>
                    <a:pt x="176" y="3020"/>
                    <a:pt x="427" y="3140"/>
                    <a:pt x="692" y="3140"/>
                  </a:cubicBezTo>
                  <a:cubicBezTo>
                    <a:pt x="768" y="3140"/>
                    <a:pt x="844" y="3130"/>
                    <a:pt x="920" y="3110"/>
                  </a:cubicBezTo>
                  <a:cubicBezTo>
                    <a:pt x="1297" y="3012"/>
                    <a:pt x="1593" y="2715"/>
                    <a:pt x="1809" y="2401"/>
                  </a:cubicBezTo>
                  <a:cubicBezTo>
                    <a:pt x="1925" y="2212"/>
                    <a:pt x="2024" y="2015"/>
                    <a:pt x="2096" y="1808"/>
                  </a:cubicBezTo>
                  <a:cubicBezTo>
                    <a:pt x="2110" y="1809"/>
                    <a:pt x="2124" y="1809"/>
                    <a:pt x="2137" y="1809"/>
                  </a:cubicBezTo>
                  <a:cubicBezTo>
                    <a:pt x="2589" y="1809"/>
                    <a:pt x="3023" y="1666"/>
                    <a:pt x="3398" y="1404"/>
                  </a:cubicBezTo>
                  <a:cubicBezTo>
                    <a:pt x="3663" y="1224"/>
                    <a:pt x="3937" y="996"/>
                    <a:pt x="4240" y="996"/>
                  </a:cubicBezTo>
                  <a:cubicBezTo>
                    <a:pt x="4358" y="996"/>
                    <a:pt x="4481" y="1031"/>
                    <a:pt x="4610" y="1117"/>
                  </a:cubicBezTo>
                  <a:cubicBezTo>
                    <a:pt x="5041" y="1404"/>
                    <a:pt x="5059" y="1952"/>
                    <a:pt x="5122" y="2419"/>
                  </a:cubicBezTo>
                  <a:cubicBezTo>
                    <a:pt x="5131" y="2481"/>
                    <a:pt x="5185" y="2510"/>
                    <a:pt x="5240" y="2510"/>
                  </a:cubicBezTo>
                  <a:cubicBezTo>
                    <a:pt x="5297" y="2510"/>
                    <a:pt x="5355" y="2478"/>
                    <a:pt x="5364" y="2419"/>
                  </a:cubicBezTo>
                  <a:cubicBezTo>
                    <a:pt x="5490" y="1736"/>
                    <a:pt x="5194" y="892"/>
                    <a:pt x="4476" y="686"/>
                  </a:cubicBezTo>
                  <a:cubicBezTo>
                    <a:pt x="4393" y="663"/>
                    <a:pt x="4312" y="653"/>
                    <a:pt x="4232" y="653"/>
                  </a:cubicBezTo>
                  <a:cubicBezTo>
                    <a:pt x="3966" y="653"/>
                    <a:pt x="3716" y="769"/>
                    <a:pt x="3488" y="928"/>
                  </a:cubicBezTo>
                  <a:cubicBezTo>
                    <a:pt x="3191" y="1126"/>
                    <a:pt x="2886" y="1359"/>
                    <a:pt x="2518" y="1458"/>
                  </a:cubicBezTo>
                  <a:cubicBezTo>
                    <a:pt x="2410" y="1485"/>
                    <a:pt x="2294" y="1503"/>
                    <a:pt x="2186" y="1503"/>
                  </a:cubicBezTo>
                  <a:cubicBezTo>
                    <a:pt x="2204" y="1413"/>
                    <a:pt x="2213" y="1323"/>
                    <a:pt x="2222" y="1234"/>
                  </a:cubicBezTo>
                  <a:cubicBezTo>
                    <a:pt x="2249" y="865"/>
                    <a:pt x="2168" y="399"/>
                    <a:pt x="1889" y="129"/>
                  </a:cubicBezTo>
                  <a:cubicBezTo>
                    <a:pt x="1794" y="39"/>
                    <a:pt x="1688" y="0"/>
                    <a:pt x="1585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57950" y="108138"/>
              <a:ext cx="163650" cy="68125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58638" y="3533100"/>
              <a:ext cx="91125" cy="185900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887150" y="1637738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731763" y="250775"/>
              <a:ext cx="83075" cy="139500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07563" y="2348900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10800000" flipH="1">
              <a:off x="208650" y="1835500"/>
              <a:ext cx="136350" cy="73725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6933787">
              <a:off x="8407049" y="210822"/>
              <a:ext cx="136348" cy="73724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9055221" flipH="1">
              <a:off x="8790849" y="179368"/>
              <a:ext cx="111819" cy="136643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7450486" flipH="1">
              <a:off x="9010036" y="2893155"/>
              <a:ext cx="83072" cy="139495"/>
            </a:xfrm>
            <a:custGeom>
              <a:avLst/>
              <a:gdLst/>
              <a:ahLst/>
              <a:cxnLst/>
              <a:rect l="l" t="t" r="r" b="b"/>
              <a:pathLst>
                <a:path w="3323" h="5580" extrusionOk="0">
                  <a:moveTo>
                    <a:pt x="1314" y="3433"/>
                  </a:moveTo>
                  <a:cubicBezTo>
                    <a:pt x="1557" y="3433"/>
                    <a:pt x="1810" y="3545"/>
                    <a:pt x="1877" y="3794"/>
                  </a:cubicBezTo>
                  <a:cubicBezTo>
                    <a:pt x="1940" y="4031"/>
                    <a:pt x="1795" y="4303"/>
                    <a:pt x="1550" y="4303"/>
                  </a:cubicBezTo>
                  <a:cubicBezTo>
                    <a:pt x="1517" y="4303"/>
                    <a:pt x="1482" y="4298"/>
                    <a:pt x="1446" y="4288"/>
                  </a:cubicBezTo>
                  <a:cubicBezTo>
                    <a:pt x="1141" y="4198"/>
                    <a:pt x="961" y="3839"/>
                    <a:pt x="925" y="3551"/>
                  </a:cubicBezTo>
                  <a:cubicBezTo>
                    <a:pt x="970" y="3515"/>
                    <a:pt x="1024" y="3488"/>
                    <a:pt x="1078" y="3470"/>
                  </a:cubicBezTo>
                  <a:cubicBezTo>
                    <a:pt x="1151" y="3445"/>
                    <a:pt x="1232" y="3433"/>
                    <a:pt x="1314" y="3433"/>
                  </a:cubicBezTo>
                  <a:close/>
                  <a:moveTo>
                    <a:pt x="2887" y="0"/>
                  </a:moveTo>
                  <a:cubicBezTo>
                    <a:pt x="2857" y="0"/>
                    <a:pt x="2826" y="26"/>
                    <a:pt x="2838" y="67"/>
                  </a:cubicBezTo>
                  <a:cubicBezTo>
                    <a:pt x="2919" y="435"/>
                    <a:pt x="3116" y="947"/>
                    <a:pt x="2838" y="1279"/>
                  </a:cubicBezTo>
                  <a:cubicBezTo>
                    <a:pt x="2604" y="1558"/>
                    <a:pt x="2164" y="1576"/>
                    <a:pt x="1841" y="1666"/>
                  </a:cubicBezTo>
                  <a:cubicBezTo>
                    <a:pt x="1132" y="1881"/>
                    <a:pt x="638" y="2510"/>
                    <a:pt x="593" y="3255"/>
                  </a:cubicBezTo>
                  <a:cubicBezTo>
                    <a:pt x="584" y="3336"/>
                    <a:pt x="584" y="3417"/>
                    <a:pt x="593" y="3497"/>
                  </a:cubicBezTo>
                  <a:cubicBezTo>
                    <a:pt x="422" y="3659"/>
                    <a:pt x="297" y="3865"/>
                    <a:pt x="216" y="4081"/>
                  </a:cubicBezTo>
                  <a:cubicBezTo>
                    <a:pt x="126" y="4332"/>
                    <a:pt x="72" y="4593"/>
                    <a:pt x="45" y="4862"/>
                  </a:cubicBezTo>
                  <a:cubicBezTo>
                    <a:pt x="9" y="5105"/>
                    <a:pt x="0" y="5347"/>
                    <a:pt x="153" y="5554"/>
                  </a:cubicBezTo>
                  <a:cubicBezTo>
                    <a:pt x="162" y="5572"/>
                    <a:pt x="179" y="5580"/>
                    <a:pt x="196" y="5580"/>
                  </a:cubicBezTo>
                  <a:cubicBezTo>
                    <a:pt x="229" y="5580"/>
                    <a:pt x="264" y="5550"/>
                    <a:pt x="252" y="5509"/>
                  </a:cubicBezTo>
                  <a:cubicBezTo>
                    <a:pt x="225" y="5320"/>
                    <a:pt x="225" y="5123"/>
                    <a:pt x="261" y="4943"/>
                  </a:cubicBezTo>
                  <a:cubicBezTo>
                    <a:pt x="288" y="4719"/>
                    <a:pt x="333" y="4503"/>
                    <a:pt x="396" y="4288"/>
                  </a:cubicBezTo>
                  <a:cubicBezTo>
                    <a:pt x="449" y="4117"/>
                    <a:pt x="530" y="3946"/>
                    <a:pt x="647" y="3794"/>
                  </a:cubicBezTo>
                  <a:cubicBezTo>
                    <a:pt x="701" y="3982"/>
                    <a:pt x="791" y="4162"/>
                    <a:pt x="925" y="4305"/>
                  </a:cubicBezTo>
                  <a:cubicBezTo>
                    <a:pt x="1085" y="4477"/>
                    <a:pt x="1315" y="4598"/>
                    <a:pt x="1541" y="4598"/>
                  </a:cubicBezTo>
                  <a:cubicBezTo>
                    <a:pt x="1671" y="4598"/>
                    <a:pt x="1799" y="4558"/>
                    <a:pt x="1913" y="4467"/>
                  </a:cubicBezTo>
                  <a:cubicBezTo>
                    <a:pt x="2155" y="4243"/>
                    <a:pt x="2227" y="3883"/>
                    <a:pt x="2075" y="3578"/>
                  </a:cubicBezTo>
                  <a:cubicBezTo>
                    <a:pt x="1925" y="3309"/>
                    <a:pt x="1619" y="3176"/>
                    <a:pt x="1324" y="3176"/>
                  </a:cubicBezTo>
                  <a:cubicBezTo>
                    <a:pt x="1265" y="3176"/>
                    <a:pt x="1206" y="3182"/>
                    <a:pt x="1150" y="3192"/>
                  </a:cubicBezTo>
                  <a:cubicBezTo>
                    <a:pt x="1069" y="3210"/>
                    <a:pt x="988" y="3237"/>
                    <a:pt x="916" y="3273"/>
                  </a:cubicBezTo>
                  <a:cubicBezTo>
                    <a:pt x="925" y="3066"/>
                    <a:pt x="979" y="2878"/>
                    <a:pt x="1069" y="2698"/>
                  </a:cubicBezTo>
                  <a:cubicBezTo>
                    <a:pt x="1204" y="2429"/>
                    <a:pt x="1419" y="2213"/>
                    <a:pt x="1680" y="2079"/>
                  </a:cubicBezTo>
                  <a:cubicBezTo>
                    <a:pt x="1949" y="1926"/>
                    <a:pt x="2263" y="1908"/>
                    <a:pt x="2560" y="1809"/>
                  </a:cubicBezTo>
                  <a:cubicBezTo>
                    <a:pt x="2892" y="1693"/>
                    <a:pt x="3188" y="1468"/>
                    <a:pt x="3260" y="1109"/>
                  </a:cubicBezTo>
                  <a:cubicBezTo>
                    <a:pt x="3323" y="741"/>
                    <a:pt x="3143" y="328"/>
                    <a:pt x="2928" y="22"/>
                  </a:cubicBezTo>
                  <a:cubicBezTo>
                    <a:pt x="2918" y="7"/>
                    <a:pt x="2903" y="0"/>
                    <a:pt x="2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6201734">
              <a:off x="8295472" y="2184239"/>
              <a:ext cx="111822" cy="136646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5824260">
              <a:off x="8894550" y="1975050"/>
              <a:ext cx="139926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8100000">
              <a:off x="8301858" y="1105433"/>
              <a:ext cx="167576" cy="57226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5400000">
              <a:off x="8886150" y="1180226"/>
              <a:ext cx="139925" cy="56275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4429393">
              <a:off x="8654612" y="2489412"/>
              <a:ext cx="235948" cy="80574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5892960">
              <a:off x="2616438" y="454878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 rot="6793631">
              <a:off x="4550705" y="105350"/>
              <a:ext cx="136358" cy="73729"/>
            </a:xfrm>
            <a:custGeom>
              <a:avLst/>
              <a:gdLst/>
              <a:ahLst/>
              <a:cxnLst/>
              <a:rect l="l" t="t" r="r" b="b"/>
              <a:pathLst>
                <a:path w="5454" h="2949" extrusionOk="0">
                  <a:moveTo>
                    <a:pt x="1961" y="400"/>
                  </a:moveTo>
                  <a:cubicBezTo>
                    <a:pt x="2091" y="400"/>
                    <a:pt x="2186" y="574"/>
                    <a:pt x="2229" y="679"/>
                  </a:cubicBezTo>
                  <a:cubicBezTo>
                    <a:pt x="2283" y="823"/>
                    <a:pt x="2301" y="966"/>
                    <a:pt x="2283" y="1119"/>
                  </a:cubicBezTo>
                  <a:cubicBezTo>
                    <a:pt x="2265" y="1361"/>
                    <a:pt x="2176" y="1586"/>
                    <a:pt x="2041" y="1783"/>
                  </a:cubicBezTo>
                  <a:cubicBezTo>
                    <a:pt x="1772" y="1649"/>
                    <a:pt x="1592" y="1379"/>
                    <a:pt x="1565" y="1083"/>
                  </a:cubicBezTo>
                  <a:lnTo>
                    <a:pt x="1556" y="1083"/>
                  </a:lnTo>
                  <a:cubicBezTo>
                    <a:pt x="1547" y="939"/>
                    <a:pt x="1574" y="805"/>
                    <a:pt x="1637" y="679"/>
                  </a:cubicBezTo>
                  <a:cubicBezTo>
                    <a:pt x="1700" y="562"/>
                    <a:pt x="1816" y="419"/>
                    <a:pt x="1951" y="401"/>
                  </a:cubicBezTo>
                  <a:cubicBezTo>
                    <a:pt x="1954" y="400"/>
                    <a:pt x="1958" y="400"/>
                    <a:pt x="1961" y="400"/>
                  </a:cubicBezTo>
                  <a:close/>
                  <a:moveTo>
                    <a:pt x="1947" y="1"/>
                  </a:moveTo>
                  <a:cubicBezTo>
                    <a:pt x="1829" y="1"/>
                    <a:pt x="1705" y="38"/>
                    <a:pt x="1583" y="122"/>
                  </a:cubicBezTo>
                  <a:cubicBezTo>
                    <a:pt x="1287" y="356"/>
                    <a:pt x="1125" y="724"/>
                    <a:pt x="1152" y="1101"/>
                  </a:cubicBezTo>
                  <a:cubicBezTo>
                    <a:pt x="1188" y="1514"/>
                    <a:pt x="1421" y="1882"/>
                    <a:pt x="1780" y="2098"/>
                  </a:cubicBezTo>
                  <a:cubicBezTo>
                    <a:pt x="1483" y="2377"/>
                    <a:pt x="1046" y="2615"/>
                    <a:pt x="630" y="2615"/>
                  </a:cubicBezTo>
                  <a:cubicBezTo>
                    <a:pt x="431" y="2615"/>
                    <a:pt x="237" y="2561"/>
                    <a:pt x="65" y="2430"/>
                  </a:cubicBezTo>
                  <a:cubicBezTo>
                    <a:pt x="58" y="2425"/>
                    <a:pt x="50" y="2423"/>
                    <a:pt x="42" y="2423"/>
                  </a:cubicBezTo>
                  <a:cubicBezTo>
                    <a:pt x="20" y="2423"/>
                    <a:pt x="1" y="2440"/>
                    <a:pt x="21" y="2466"/>
                  </a:cubicBezTo>
                  <a:cubicBezTo>
                    <a:pt x="206" y="2777"/>
                    <a:pt x="511" y="2897"/>
                    <a:pt x="837" y="2897"/>
                  </a:cubicBezTo>
                  <a:cubicBezTo>
                    <a:pt x="1207" y="2897"/>
                    <a:pt x="1603" y="2743"/>
                    <a:pt x="1879" y="2538"/>
                  </a:cubicBezTo>
                  <a:cubicBezTo>
                    <a:pt x="1978" y="2457"/>
                    <a:pt x="2077" y="2367"/>
                    <a:pt x="2167" y="2268"/>
                  </a:cubicBezTo>
                  <a:cubicBezTo>
                    <a:pt x="2330" y="2323"/>
                    <a:pt x="2498" y="2349"/>
                    <a:pt x="2667" y="2349"/>
                  </a:cubicBezTo>
                  <a:cubicBezTo>
                    <a:pt x="2749" y="2349"/>
                    <a:pt x="2830" y="2343"/>
                    <a:pt x="2912" y="2331"/>
                  </a:cubicBezTo>
                  <a:cubicBezTo>
                    <a:pt x="3172" y="2295"/>
                    <a:pt x="3433" y="2223"/>
                    <a:pt x="3666" y="2107"/>
                  </a:cubicBezTo>
                  <a:cubicBezTo>
                    <a:pt x="3839" y="2020"/>
                    <a:pt x="4046" y="1824"/>
                    <a:pt x="4251" y="1824"/>
                  </a:cubicBezTo>
                  <a:cubicBezTo>
                    <a:pt x="4281" y="1824"/>
                    <a:pt x="4310" y="1828"/>
                    <a:pt x="4340" y="1837"/>
                  </a:cubicBezTo>
                  <a:cubicBezTo>
                    <a:pt x="4546" y="1909"/>
                    <a:pt x="4726" y="2053"/>
                    <a:pt x="4851" y="2241"/>
                  </a:cubicBezTo>
                  <a:cubicBezTo>
                    <a:pt x="4923" y="2331"/>
                    <a:pt x="4977" y="2430"/>
                    <a:pt x="5022" y="2538"/>
                  </a:cubicBezTo>
                  <a:cubicBezTo>
                    <a:pt x="5094" y="2636"/>
                    <a:pt x="5148" y="2744"/>
                    <a:pt x="5184" y="2861"/>
                  </a:cubicBezTo>
                  <a:cubicBezTo>
                    <a:pt x="5204" y="2921"/>
                    <a:pt x="5255" y="2949"/>
                    <a:pt x="5307" y="2949"/>
                  </a:cubicBezTo>
                  <a:cubicBezTo>
                    <a:pt x="5371" y="2949"/>
                    <a:pt x="5435" y="2905"/>
                    <a:pt x="5435" y="2825"/>
                  </a:cubicBezTo>
                  <a:cubicBezTo>
                    <a:pt x="5435" y="2744"/>
                    <a:pt x="5453" y="2654"/>
                    <a:pt x="5453" y="2574"/>
                  </a:cubicBezTo>
                  <a:cubicBezTo>
                    <a:pt x="5444" y="2484"/>
                    <a:pt x="5417" y="2394"/>
                    <a:pt x="5381" y="2313"/>
                  </a:cubicBezTo>
                  <a:cubicBezTo>
                    <a:pt x="5318" y="2143"/>
                    <a:pt x="5220" y="1990"/>
                    <a:pt x="5094" y="1855"/>
                  </a:cubicBezTo>
                  <a:cubicBezTo>
                    <a:pt x="4886" y="1615"/>
                    <a:pt x="4570" y="1396"/>
                    <a:pt x="4237" y="1396"/>
                  </a:cubicBezTo>
                  <a:cubicBezTo>
                    <a:pt x="4197" y="1396"/>
                    <a:pt x="4156" y="1399"/>
                    <a:pt x="4115" y="1406"/>
                  </a:cubicBezTo>
                  <a:cubicBezTo>
                    <a:pt x="3918" y="1442"/>
                    <a:pt x="3756" y="1577"/>
                    <a:pt x="3585" y="1676"/>
                  </a:cubicBezTo>
                  <a:cubicBezTo>
                    <a:pt x="3415" y="1765"/>
                    <a:pt x="3235" y="1837"/>
                    <a:pt x="3047" y="1891"/>
                  </a:cubicBezTo>
                  <a:cubicBezTo>
                    <a:pt x="2928" y="1923"/>
                    <a:pt x="2803" y="1940"/>
                    <a:pt x="2677" y="1940"/>
                  </a:cubicBezTo>
                  <a:cubicBezTo>
                    <a:pt x="2594" y="1940"/>
                    <a:pt x="2510" y="1932"/>
                    <a:pt x="2427" y="1918"/>
                  </a:cubicBezTo>
                  <a:cubicBezTo>
                    <a:pt x="2687" y="1487"/>
                    <a:pt x="2795" y="966"/>
                    <a:pt x="2589" y="481"/>
                  </a:cubicBezTo>
                  <a:cubicBezTo>
                    <a:pt x="2463" y="200"/>
                    <a:pt x="2220" y="1"/>
                    <a:pt x="19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 flipH="1">
              <a:off x="6133825" y="34713"/>
              <a:ext cx="111825" cy="136650"/>
            </a:xfrm>
            <a:custGeom>
              <a:avLst/>
              <a:gdLst/>
              <a:ahLst/>
              <a:cxnLst/>
              <a:rect l="l" t="t" r="r" b="b"/>
              <a:pathLst>
                <a:path w="4473" h="5466" extrusionOk="0">
                  <a:moveTo>
                    <a:pt x="3467" y="2463"/>
                  </a:moveTo>
                  <a:cubicBezTo>
                    <a:pt x="3533" y="2463"/>
                    <a:pt x="3603" y="2486"/>
                    <a:pt x="3673" y="2530"/>
                  </a:cubicBezTo>
                  <a:cubicBezTo>
                    <a:pt x="3934" y="2674"/>
                    <a:pt x="4293" y="3006"/>
                    <a:pt x="4068" y="3312"/>
                  </a:cubicBezTo>
                  <a:cubicBezTo>
                    <a:pt x="3967" y="3448"/>
                    <a:pt x="3824" y="3507"/>
                    <a:pt x="3678" y="3507"/>
                  </a:cubicBezTo>
                  <a:cubicBezTo>
                    <a:pt x="3526" y="3507"/>
                    <a:pt x="3370" y="3444"/>
                    <a:pt x="3251" y="3339"/>
                  </a:cubicBezTo>
                  <a:cubicBezTo>
                    <a:pt x="3197" y="3294"/>
                    <a:pt x="3152" y="3240"/>
                    <a:pt x="3107" y="3177"/>
                  </a:cubicBezTo>
                  <a:lnTo>
                    <a:pt x="3107" y="3168"/>
                  </a:lnTo>
                  <a:cubicBezTo>
                    <a:pt x="3125" y="2979"/>
                    <a:pt x="3116" y="2773"/>
                    <a:pt x="3224" y="2611"/>
                  </a:cubicBezTo>
                  <a:cubicBezTo>
                    <a:pt x="3288" y="2511"/>
                    <a:pt x="3373" y="2463"/>
                    <a:pt x="3467" y="2463"/>
                  </a:cubicBezTo>
                  <a:close/>
                  <a:moveTo>
                    <a:pt x="3569" y="1"/>
                  </a:moveTo>
                  <a:cubicBezTo>
                    <a:pt x="3303" y="1"/>
                    <a:pt x="3095" y="284"/>
                    <a:pt x="2982" y="510"/>
                  </a:cubicBezTo>
                  <a:cubicBezTo>
                    <a:pt x="2793" y="941"/>
                    <a:pt x="2667" y="1408"/>
                    <a:pt x="2632" y="1875"/>
                  </a:cubicBezTo>
                  <a:cubicBezTo>
                    <a:pt x="2587" y="2288"/>
                    <a:pt x="2578" y="2737"/>
                    <a:pt x="2748" y="3123"/>
                  </a:cubicBezTo>
                  <a:cubicBezTo>
                    <a:pt x="2739" y="3213"/>
                    <a:pt x="2730" y="3294"/>
                    <a:pt x="2712" y="3375"/>
                  </a:cubicBezTo>
                  <a:cubicBezTo>
                    <a:pt x="2667" y="3572"/>
                    <a:pt x="2605" y="3770"/>
                    <a:pt x="2515" y="3949"/>
                  </a:cubicBezTo>
                  <a:cubicBezTo>
                    <a:pt x="2299" y="4362"/>
                    <a:pt x="1967" y="4694"/>
                    <a:pt x="1545" y="4892"/>
                  </a:cubicBezTo>
                  <a:cubicBezTo>
                    <a:pt x="1175" y="5077"/>
                    <a:pt x="769" y="5164"/>
                    <a:pt x="356" y="5164"/>
                  </a:cubicBezTo>
                  <a:cubicBezTo>
                    <a:pt x="268" y="5164"/>
                    <a:pt x="179" y="5160"/>
                    <a:pt x="90" y="5152"/>
                  </a:cubicBezTo>
                  <a:cubicBezTo>
                    <a:pt x="87" y="5152"/>
                    <a:pt x="84" y="5152"/>
                    <a:pt x="81" y="5152"/>
                  </a:cubicBezTo>
                  <a:cubicBezTo>
                    <a:pt x="1" y="5152"/>
                    <a:pt x="3" y="5270"/>
                    <a:pt x="72" y="5296"/>
                  </a:cubicBezTo>
                  <a:cubicBezTo>
                    <a:pt x="326" y="5407"/>
                    <a:pt x="599" y="5465"/>
                    <a:pt x="877" y="5465"/>
                  </a:cubicBezTo>
                  <a:cubicBezTo>
                    <a:pt x="982" y="5465"/>
                    <a:pt x="1089" y="5457"/>
                    <a:pt x="1195" y="5440"/>
                  </a:cubicBezTo>
                  <a:cubicBezTo>
                    <a:pt x="1554" y="5377"/>
                    <a:pt x="1904" y="5215"/>
                    <a:pt x="2192" y="4982"/>
                  </a:cubicBezTo>
                  <a:cubicBezTo>
                    <a:pt x="2640" y="4632"/>
                    <a:pt x="2946" y="4120"/>
                    <a:pt x="3063" y="3563"/>
                  </a:cubicBezTo>
                  <a:cubicBezTo>
                    <a:pt x="3233" y="3725"/>
                    <a:pt x="3467" y="3814"/>
                    <a:pt x="3709" y="3814"/>
                  </a:cubicBezTo>
                  <a:cubicBezTo>
                    <a:pt x="4077" y="3797"/>
                    <a:pt x="4418" y="3518"/>
                    <a:pt x="4445" y="3141"/>
                  </a:cubicBezTo>
                  <a:cubicBezTo>
                    <a:pt x="4472" y="2728"/>
                    <a:pt x="4095" y="2378"/>
                    <a:pt x="3754" y="2207"/>
                  </a:cubicBezTo>
                  <a:cubicBezTo>
                    <a:pt x="3659" y="2161"/>
                    <a:pt x="3565" y="2140"/>
                    <a:pt x="3476" y="2140"/>
                  </a:cubicBezTo>
                  <a:cubicBezTo>
                    <a:pt x="3235" y="2140"/>
                    <a:pt x="3025" y="2292"/>
                    <a:pt x="2901" y="2521"/>
                  </a:cubicBezTo>
                  <a:cubicBezTo>
                    <a:pt x="2901" y="2459"/>
                    <a:pt x="2892" y="2387"/>
                    <a:pt x="2892" y="2324"/>
                  </a:cubicBezTo>
                  <a:cubicBezTo>
                    <a:pt x="2901" y="1857"/>
                    <a:pt x="2964" y="1399"/>
                    <a:pt x="3098" y="950"/>
                  </a:cubicBezTo>
                  <a:cubicBezTo>
                    <a:pt x="3188" y="591"/>
                    <a:pt x="3341" y="187"/>
                    <a:pt x="3727" y="61"/>
                  </a:cubicBezTo>
                  <a:cubicBezTo>
                    <a:pt x="3736" y="61"/>
                    <a:pt x="3736" y="34"/>
                    <a:pt x="3727" y="34"/>
                  </a:cubicBezTo>
                  <a:cubicBezTo>
                    <a:pt x="3672" y="11"/>
                    <a:pt x="3619" y="1"/>
                    <a:pt x="3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 rot="5892960">
              <a:off x="1067463" y="150432"/>
              <a:ext cx="235941" cy="80572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 rot="-6608738">
              <a:off x="893065" y="1539040"/>
              <a:ext cx="163646" cy="68124"/>
            </a:xfrm>
            <a:custGeom>
              <a:avLst/>
              <a:gdLst/>
              <a:ahLst/>
              <a:cxnLst/>
              <a:rect l="l" t="t" r="r" b="b"/>
              <a:pathLst>
                <a:path w="6546" h="2725" extrusionOk="0">
                  <a:moveTo>
                    <a:pt x="1933" y="1018"/>
                  </a:moveTo>
                  <a:cubicBezTo>
                    <a:pt x="2292" y="1054"/>
                    <a:pt x="2643" y="1360"/>
                    <a:pt x="2553" y="1746"/>
                  </a:cubicBezTo>
                  <a:cubicBezTo>
                    <a:pt x="2495" y="1999"/>
                    <a:pt x="2279" y="2352"/>
                    <a:pt x="2010" y="2352"/>
                  </a:cubicBezTo>
                  <a:cubicBezTo>
                    <a:pt x="1945" y="2352"/>
                    <a:pt x="1877" y="2331"/>
                    <a:pt x="1808" y="2284"/>
                  </a:cubicBezTo>
                  <a:cubicBezTo>
                    <a:pt x="1484" y="2060"/>
                    <a:pt x="1529" y="1656"/>
                    <a:pt x="1700" y="1342"/>
                  </a:cubicBezTo>
                  <a:cubicBezTo>
                    <a:pt x="1763" y="1225"/>
                    <a:pt x="1843" y="1117"/>
                    <a:pt x="1933" y="1018"/>
                  </a:cubicBezTo>
                  <a:close/>
                  <a:moveTo>
                    <a:pt x="3111" y="1"/>
                  </a:moveTo>
                  <a:cubicBezTo>
                    <a:pt x="3084" y="1"/>
                    <a:pt x="3056" y="2"/>
                    <a:pt x="3029" y="4"/>
                  </a:cubicBezTo>
                  <a:cubicBezTo>
                    <a:pt x="2553" y="31"/>
                    <a:pt x="2104" y="309"/>
                    <a:pt x="1763" y="641"/>
                  </a:cubicBezTo>
                  <a:lnTo>
                    <a:pt x="1727" y="686"/>
                  </a:lnTo>
                  <a:cubicBezTo>
                    <a:pt x="1359" y="731"/>
                    <a:pt x="1008" y="884"/>
                    <a:pt x="730" y="1126"/>
                  </a:cubicBezTo>
                  <a:cubicBezTo>
                    <a:pt x="353" y="1449"/>
                    <a:pt x="101" y="1889"/>
                    <a:pt x="12" y="2374"/>
                  </a:cubicBezTo>
                  <a:cubicBezTo>
                    <a:pt x="1" y="2401"/>
                    <a:pt x="22" y="2418"/>
                    <a:pt x="45" y="2418"/>
                  </a:cubicBezTo>
                  <a:cubicBezTo>
                    <a:pt x="60" y="2418"/>
                    <a:pt x="76" y="2410"/>
                    <a:pt x="84" y="2392"/>
                  </a:cubicBezTo>
                  <a:cubicBezTo>
                    <a:pt x="218" y="2024"/>
                    <a:pt x="452" y="1701"/>
                    <a:pt x="757" y="1449"/>
                  </a:cubicBezTo>
                  <a:cubicBezTo>
                    <a:pt x="946" y="1288"/>
                    <a:pt x="1170" y="1162"/>
                    <a:pt x="1412" y="1081"/>
                  </a:cubicBezTo>
                  <a:lnTo>
                    <a:pt x="1412" y="1081"/>
                  </a:lnTo>
                  <a:cubicBezTo>
                    <a:pt x="1242" y="1333"/>
                    <a:pt x="1161" y="1629"/>
                    <a:pt x="1188" y="1925"/>
                  </a:cubicBezTo>
                  <a:cubicBezTo>
                    <a:pt x="1233" y="2338"/>
                    <a:pt x="1592" y="2724"/>
                    <a:pt x="2014" y="2724"/>
                  </a:cubicBezTo>
                  <a:cubicBezTo>
                    <a:pt x="2490" y="2724"/>
                    <a:pt x="2849" y="2186"/>
                    <a:pt x="2912" y="1773"/>
                  </a:cubicBezTo>
                  <a:cubicBezTo>
                    <a:pt x="2993" y="1306"/>
                    <a:pt x="2679" y="893"/>
                    <a:pt x="2248" y="740"/>
                  </a:cubicBezTo>
                  <a:lnTo>
                    <a:pt x="2239" y="740"/>
                  </a:lnTo>
                  <a:cubicBezTo>
                    <a:pt x="2346" y="650"/>
                    <a:pt x="2463" y="578"/>
                    <a:pt x="2589" y="516"/>
                  </a:cubicBezTo>
                  <a:cubicBezTo>
                    <a:pt x="2753" y="433"/>
                    <a:pt x="2922" y="389"/>
                    <a:pt x="3087" y="389"/>
                  </a:cubicBezTo>
                  <a:cubicBezTo>
                    <a:pt x="3282" y="389"/>
                    <a:pt x="3473" y="451"/>
                    <a:pt x="3648" y="587"/>
                  </a:cubicBezTo>
                  <a:cubicBezTo>
                    <a:pt x="3936" y="812"/>
                    <a:pt x="4151" y="1117"/>
                    <a:pt x="4474" y="1297"/>
                  </a:cubicBezTo>
                  <a:cubicBezTo>
                    <a:pt x="4675" y="1397"/>
                    <a:pt x="4891" y="1447"/>
                    <a:pt x="5107" y="1447"/>
                  </a:cubicBezTo>
                  <a:cubicBezTo>
                    <a:pt x="5354" y="1447"/>
                    <a:pt x="5601" y="1381"/>
                    <a:pt x="5821" y="1252"/>
                  </a:cubicBezTo>
                  <a:cubicBezTo>
                    <a:pt x="6243" y="1009"/>
                    <a:pt x="6432" y="614"/>
                    <a:pt x="6540" y="156"/>
                  </a:cubicBezTo>
                  <a:cubicBezTo>
                    <a:pt x="6546" y="115"/>
                    <a:pt x="6509" y="85"/>
                    <a:pt x="6472" y="85"/>
                  </a:cubicBezTo>
                  <a:cubicBezTo>
                    <a:pt x="6454" y="85"/>
                    <a:pt x="6435" y="93"/>
                    <a:pt x="6423" y="111"/>
                  </a:cubicBezTo>
                  <a:cubicBezTo>
                    <a:pt x="6288" y="300"/>
                    <a:pt x="6127" y="480"/>
                    <a:pt x="5947" y="632"/>
                  </a:cubicBezTo>
                  <a:cubicBezTo>
                    <a:pt x="5776" y="794"/>
                    <a:pt x="5579" y="911"/>
                    <a:pt x="5363" y="982"/>
                  </a:cubicBezTo>
                  <a:cubicBezTo>
                    <a:pt x="5264" y="1020"/>
                    <a:pt x="5159" y="1038"/>
                    <a:pt x="5055" y="1038"/>
                  </a:cubicBezTo>
                  <a:cubicBezTo>
                    <a:pt x="4932" y="1038"/>
                    <a:pt x="4810" y="1013"/>
                    <a:pt x="4699" y="964"/>
                  </a:cubicBezTo>
                  <a:cubicBezTo>
                    <a:pt x="4510" y="866"/>
                    <a:pt x="4340" y="731"/>
                    <a:pt x="4196" y="569"/>
                  </a:cubicBezTo>
                  <a:cubicBezTo>
                    <a:pt x="3891" y="273"/>
                    <a:pt x="3554" y="1"/>
                    <a:pt x="3111" y="1"/>
                  </a:cubicBezTo>
                  <a:close/>
                </a:path>
              </a:pathLst>
            </a:custGeom>
            <a:solidFill>
              <a:srgbClr val="F058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 rot="4732326">
              <a:off x="4865500" y="426200"/>
              <a:ext cx="235950" cy="80575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 rot="9370977">
              <a:off x="5551281" y="4787814"/>
              <a:ext cx="139919" cy="56273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 rot="3532624">
              <a:off x="7151685" y="4310290"/>
              <a:ext cx="139931" cy="56278"/>
            </a:xfrm>
            <a:custGeom>
              <a:avLst/>
              <a:gdLst/>
              <a:ahLst/>
              <a:cxnLst/>
              <a:rect l="l" t="t" r="r" b="b"/>
              <a:pathLst>
                <a:path w="5597" h="2251" extrusionOk="0">
                  <a:moveTo>
                    <a:pt x="2157" y="337"/>
                  </a:moveTo>
                  <a:cubicBezTo>
                    <a:pt x="2170" y="337"/>
                    <a:pt x="2185" y="339"/>
                    <a:pt x="2201" y="342"/>
                  </a:cubicBezTo>
                  <a:cubicBezTo>
                    <a:pt x="2389" y="378"/>
                    <a:pt x="2228" y="854"/>
                    <a:pt x="2183" y="962"/>
                  </a:cubicBezTo>
                  <a:cubicBezTo>
                    <a:pt x="2165" y="1007"/>
                    <a:pt x="2147" y="1061"/>
                    <a:pt x="2120" y="1106"/>
                  </a:cubicBezTo>
                  <a:cubicBezTo>
                    <a:pt x="2084" y="1043"/>
                    <a:pt x="2057" y="980"/>
                    <a:pt x="2030" y="908"/>
                  </a:cubicBezTo>
                  <a:cubicBezTo>
                    <a:pt x="1996" y="790"/>
                    <a:pt x="1939" y="337"/>
                    <a:pt x="2157" y="337"/>
                  </a:cubicBezTo>
                  <a:close/>
                  <a:moveTo>
                    <a:pt x="2225" y="1"/>
                  </a:moveTo>
                  <a:cubicBezTo>
                    <a:pt x="2094" y="1"/>
                    <a:pt x="1959" y="56"/>
                    <a:pt x="1859" y="163"/>
                  </a:cubicBezTo>
                  <a:cubicBezTo>
                    <a:pt x="1635" y="414"/>
                    <a:pt x="1671" y="782"/>
                    <a:pt x="1788" y="1061"/>
                  </a:cubicBezTo>
                  <a:cubicBezTo>
                    <a:pt x="1824" y="1168"/>
                    <a:pt x="1886" y="1276"/>
                    <a:pt x="1958" y="1366"/>
                  </a:cubicBezTo>
                  <a:cubicBezTo>
                    <a:pt x="1904" y="1438"/>
                    <a:pt x="1842" y="1501"/>
                    <a:pt x="1779" y="1555"/>
                  </a:cubicBezTo>
                  <a:cubicBezTo>
                    <a:pt x="1554" y="1761"/>
                    <a:pt x="1285" y="1896"/>
                    <a:pt x="988" y="1959"/>
                  </a:cubicBezTo>
                  <a:cubicBezTo>
                    <a:pt x="872" y="1986"/>
                    <a:pt x="755" y="1998"/>
                    <a:pt x="635" y="1998"/>
                  </a:cubicBezTo>
                  <a:cubicBezTo>
                    <a:pt x="597" y="1998"/>
                    <a:pt x="560" y="1997"/>
                    <a:pt x="522" y="1995"/>
                  </a:cubicBezTo>
                  <a:cubicBezTo>
                    <a:pt x="405" y="1995"/>
                    <a:pt x="73" y="1995"/>
                    <a:pt x="64" y="1824"/>
                  </a:cubicBezTo>
                  <a:cubicBezTo>
                    <a:pt x="59" y="1815"/>
                    <a:pt x="52" y="1810"/>
                    <a:pt x="46" y="1810"/>
                  </a:cubicBezTo>
                  <a:cubicBezTo>
                    <a:pt x="39" y="1810"/>
                    <a:pt x="32" y="1815"/>
                    <a:pt x="28" y="1824"/>
                  </a:cubicBezTo>
                  <a:cubicBezTo>
                    <a:pt x="1" y="2129"/>
                    <a:pt x="459" y="2201"/>
                    <a:pt x="674" y="2237"/>
                  </a:cubicBezTo>
                  <a:cubicBezTo>
                    <a:pt x="745" y="2246"/>
                    <a:pt x="815" y="2250"/>
                    <a:pt x="886" y="2250"/>
                  </a:cubicBezTo>
                  <a:cubicBezTo>
                    <a:pt x="1389" y="2250"/>
                    <a:pt x="1879" y="2028"/>
                    <a:pt x="2210" y="1626"/>
                  </a:cubicBezTo>
                  <a:cubicBezTo>
                    <a:pt x="2508" y="1877"/>
                    <a:pt x="2887" y="2018"/>
                    <a:pt x="3273" y="2018"/>
                  </a:cubicBezTo>
                  <a:cubicBezTo>
                    <a:pt x="3317" y="2018"/>
                    <a:pt x="3360" y="2016"/>
                    <a:pt x="3404" y="2012"/>
                  </a:cubicBezTo>
                  <a:cubicBezTo>
                    <a:pt x="3844" y="1968"/>
                    <a:pt x="4266" y="1824"/>
                    <a:pt x="4643" y="1581"/>
                  </a:cubicBezTo>
                  <a:cubicBezTo>
                    <a:pt x="4823" y="1474"/>
                    <a:pt x="4993" y="1339"/>
                    <a:pt x="5146" y="1186"/>
                  </a:cubicBezTo>
                  <a:cubicBezTo>
                    <a:pt x="5227" y="1106"/>
                    <a:pt x="5308" y="1016"/>
                    <a:pt x="5379" y="935"/>
                  </a:cubicBezTo>
                  <a:cubicBezTo>
                    <a:pt x="5460" y="845"/>
                    <a:pt x="5496" y="764"/>
                    <a:pt x="5559" y="693"/>
                  </a:cubicBezTo>
                  <a:cubicBezTo>
                    <a:pt x="5596" y="648"/>
                    <a:pt x="5559" y="585"/>
                    <a:pt x="5515" y="585"/>
                  </a:cubicBezTo>
                  <a:cubicBezTo>
                    <a:pt x="5506" y="585"/>
                    <a:pt x="5496" y="588"/>
                    <a:pt x="5487" y="594"/>
                  </a:cubicBezTo>
                  <a:cubicBezTo>
                    <a:pt x="5424" y="639"/>
                    <a:pt x="5352" y="666"/>
                    <a:pt x="5290" y="702"/>
                  </a:cubicBezTo>
                  <a:cubicBezTo>
                    <a:pt x="5227" y="737"/>
                    <a:pt x="5182" y="773"/>
                    <a:pt x="5128" y="809"/>
                  </a:cubicBezTo>
                  <a:cubicBezTo>
                    <a:pt x="4993" y="899"/>
                    <a:pt x="4859" y="980"/>
                    <a:pt x="4733" y="1070"/>
                  </a:cubicBezTo>
                  <a:cubicBezTo>
                    <a:pt x="4508" y="1231"/>
                    <a:pt x="4266" y="1375"/>
                    <a:pt x="4006" y="1492"/>
                  </a:cubicBezTo>
                  <a:cubicBezTo>
                    <a:pt x="3757" y="1595"/>
                    <a:pt x="3474" y="1664"/>
                    <a:pt x="3195" y="1664"/>
                  </a:cubicBezTo>
                  <a:cubicBezTo>
                    <a:pt x="2940" y="1664"/>
                    <a:pt x="2689" y="1606"/>
                    <a:pt x="2470" y="1465"/>
                  </a:cubicBezTo>
                  <a:cubicBezTo>
                    <a:pt x="2434" y="1438"/>
                    <a:pt x="2407" y="1420"/>
                    <a:pt x="2380" y="1393"/>
                  </a:cubicBezTo>
                  <a:cubicBezTo>
                    <a:pt x="2398" y="1366"/>
                    <a:pt x="2416" y="1330"/>
                    <a:pt x="2434" y="1303"/>
                  </a:cubicBezTo>
                  <a:cubicBezTo>
                    <a:pt x="2578" y="1025"/>
                    <a:pt x="2721" y="621"/>
                    <a:pt x="2632" y="306"/>
                  </a:cubicBezTo>
                  <a:cubicBezTo>
                    <a:pt x="2570" y="100"/>
                    <a:pt x="2402" y="1"/>
                    <a:pt x="22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 rot="4141328">
              <a:off x="182890" y="10101"/>
              <a:ext cx="91123" cy="185896"/>
            </a:xfrm>
            <a:custGeom>
              <a:avLst/>
              <a:gdLst/>
              <a:ahLst/>
              <a:cxnLst/>
              <a:rect l="l" t="t" r="r" b="b"/>
              <a:pathLst>
                <a:path w="3645" h="7436" extrusionOk="0">
                  <a:moveTo>
                    <a:pt x="1355" y="2816"/>
                  </a:moveTo>
                  <a:cubicBezTo>
                    <a:pt x="1461" y="2816"/>
                    <a:pt x="1568" y="2833"/>
                    <a:pt x="1670" y="2868"/>
                  </a:cubicBezTo>
                  <a:cubicBezTo>
                    <a:pt x="1526" y="3120"/>
                    <a:pt x="1302" y="3317"/>
                    <a:pt x="1033" y="3443"/>
                  </a:cubicBezTo>
                  <a:cubicBezTo>
                    <a:pt x="971" y="3465"/>
                    <a:pt x="884" y="3489"/>
                    <a:pt x="803" y="3489"/>
                  </a:cubicBezTo>
                  <a:cubicBezTo>
                    <a:pt x="719" y="3489"/>
                    <a:pt x="643" y="3463"/>
                    <a:pt x="611" y="3380"/>
                  </a:cubicBezTo>
                  <a:cubicBezTo>
                    <a:pt x="557" y="3228"/>
                    <a:pt x="700" y="3057"/>
                    <a:pt x="808" y="2976"/>
                  </a:cubicBezTo>
                  <a:cubicBezTo>
                    <a:pt x="970" y="2872"/>
                    <a:pt x="1162" y="2816"/>
                    <a:pt x="1355" y="2816"/>
                  </a:cubicBezTo>
                  <a:close/>
                  <a:moveTo>
                    <a:pt x="448" y="0"/>
                  </a:moveTo>
                  <a:cubicBezTo>
                    <a:pt x="335" y="0"/>
                    <a:pt x="223" y="18"/>
                    <a:pt x="117" y="58"/>
                  </a:cubicBezTo>
                  <a:cubicBezTo>
                    <a:pt x="18" y="94"/>
                    <a:pt x="0" y="246"/>
                    <a:pt x="117" y="264"/>
                  </a:cubicBezTo>
                  <a:cubicBezTo>
                    <a:pt x="305" y="309"/>
                    <a:pt x="503" y="327"/>
                    <a:pt x="691" y="381"/>
                  </a:cubicBezTo>
                  <a:cubicBezTo>
                    <a:pt x="889" y="435"/>
                    <a:pt x="1069" y="516"/>
                    <a:pt x="1230" y="633"/>
                  </a:cubicBezTo>
                  <a:cubicBezTo>
                    <a:pt x="1553" y="857"/>
                    <a:pt x="1787" y="1180"/>
                    <a:pt x="1886" y="1557"/>
                  </a:cubicBezTo>
                  <a:cubicBezTo>
                    <a:pt x="1966" y="1881"/>
                    <a:pt x="1949" y="2222"/>
                    <a:pt x="1832" y="2536"/>
                  </a:cubicBezTo>
                  <a:cubicBezTo>
                    <a:pt x="1724" y="2500"/>
                    <a:pt x="1616" y="2473"/>
                    <a:pt x="1500" y="2464"/>
                  </a:cubicBezTo>
                  <a:cubicBezTo>
                    <a:pt x="1454" y="2460"/>
                    <a:pt x="1408" y="2458"/>
                    <a:pt x="1362" y="2458"/>
                  </a:cubicBezTo>
                  <a:cubicBezTo>
                    <a:pt x="937" y="2458"/>
                    <a:pt x="474" y="2644"/>
                    <a:pt x="296" y="3057"/>
                  </a:cubicBezTo>
                  <a:cubicBezTo>
                    <a:pt x="198" y="3255"/>
                    <a:pt x="224" y="3497"/>
                    <a:pt x="368" y="3677"/>
                  </a:cubicBezTo>
                  <a:cubicBezTo>
                    <a:pt x="488" y="3797"/>
                    <a:pt x="659" y="3861"/>
                    <a:pt x="831" y="3861"/>
                  </a:cubicBezTo>
                  <a:cubicBezTo>
                    <a:pt x="878" y="3861"/>
                    <a:pt x="924" y="3857"/>
                    <a:pt x="970" y="3847"/>
                  </a:cubicBezTo>
                  <a:cubicBezTo>
                    <a:pt x="1401" y="3766"/>
                    <a:pt x="1769" y="3398"/>
                    <a:pt x="1993" y="3039"/>
                  </a:cubicBezTo>
                  <a:lnTo>
                    <a:pt x="2011" y="3048"/>
                  </a:lnTo>
                  <a:cubicBezTo>
                    <a:pt x="2344" y="3317"/>
                    <a:pt x="2487" y="3757"/>
                    <a:pt x="2380" y="4170"/>
                  </a:cubicBezTo>
                  <a:cubicBezTo>
                    <a:pt x="2263" y="4610"/>
                    <a:pt x="2011" y="5005"/>
                    <a:pt x="1957" y="5463"/>
                  </a:cubicBezTo>
                  <a:cubicBezTo>
                    <a:pt x="1940" y="5742"/>
                    <a:pt x="1966" y="6029"/>
                    <a:pt x="2056" y="6307"/>
                  </a:cubicBezTo>
                  <a:cubicBezTo>
                    <a:pt x="2110" y="6550"/>
                    <a:pt x="2209" y="6783"/>
                    <a:pt x="2353" y="6990"/>
                  </a:cubicBezTo>
                  <a:cubicBezTo>
                    <a:pt x="2531" y="7255"/>
                    <a:pt x="2833" y="7435"/>
                    <a:pt x="3141" y="7435"/>
                  </a:cubicBezTo>
                  <a:cubicBezTo>
                    <a:pt x="3281" y="7435"/>
                    <a:pt x="3423" y="7398"/>
                    <a:pt x="3556" y="7313"/>
                  </a:cubicBezTo>
                  <a:cubicBezTo>
                    <a:pt x="3645" y="7256"/>
                    <a:pt x="3603" y="7119"/>
                    <a:pt x="3514" y="7119"/>
                  </a:cubicBezTo>
                  <a:cubicBezTo>
                    <a:pt x="3505" y="7119"/>
                    <a:pt x="3495" y="7121"/>
                    <a:pt x="3484" y="7125"/>
                  </a:cubicBezTo>
                  <a:cubicBezTo>
                    <a:pt x="3417" y="7150"/>
                    <a:pt x="3353" y="7161"/>
                    <a:pt x="3291" y="7161"/>
                  </a:cubicBezTo>
                  <a:cubicBezTo>
                    <a:pt x="2888" y="7161"/>
                    <a:pt x="2596" y="6676"/>
                    <a:pt x="2487" y="6325"/>
                  </a:cubicBezTo>
                  <a:cubicBezTo>
                    <a:pt x="2389" y="6065"/>
                    <a:pt x="2344" y="5778"/>
                    <a:pt x="2353" y="5499"/>
                  </a:cubicBezTo>
                  <a:cubicBezTo>
                    <a:pt x="2397" y="5248"/>
                    <a:pt x="2469" y="4997"/>
                    <a:pt x="2577" y="4772"/>
                  </a:cubicBezTo>
                  <a:cubicBezTo>
                    <a:pt x="2775" y="4278"/>
                    <a:pt x="2891" y="3793"/>
                    <a:pt x="2667" y="3290"/>
                  </a:cubicBezTo>
                  <a:cubicBezTo>
                    <a:pt x="2550" y="3048"/>
                    <a:pt x="2380" y="2841"/>
                    <a:pt x="2155" y="2698"/>
                  </a:cubicBezTo>
                  <a:cubicBezTo>
                    <a:pt x="2272" y="2393"/>
                    <a:pt x="2317" y="2069"/>
                    <a:pt x="2290" y="1755"/>
                  </a:cubicBezTo>
                  <a:cubicBezTo>
                    <a:pt x="2227" y="1234"/>
                    <a:pt x="1966" y="758"/>
                    <a:pt x="1553" y="444"/>
                  </a:cubicBezTo>
                  <a:cubicBezTo>
                    <a:pt x="1261" y="214"/>
                    <a:pt x="843" y="0"/>
                    <a:pt x="4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 rot="-2324493">
              <a:off x="8970136" y="4159605"/>
              <a:ext cx="123968" cy="42340"/>
            </a:xfrm>
            <a:custGeom>
              <a:avLst/>
              <a:gdLst/>
              <a:ahLst/>
              <a:cxnLst/>
              <a:rect l="l" t="t" r="r" b="b"/>
              <a:pathLst>
                <a:path w="9438" h="3223" extrusionOk="0">
                  <a:moveTo>
                    <a:pt x="6340" y="426"/>
                  </a:moveTo>
                  <a:cubicBezTo>
                    <a:pt x="6349" y="435"/>
                    <a:pt x="6358" y="444"/>
                    <a:pt x="6358" y="462"/>
                  </a:cubicBezTo>
                  <a:cubicBezTo>
                    <a:pt x="6385" y="543"/>
                    <a:pt x="6385" y="632"/>
                    <a:pt x="6349" y="713"/>
                  </a:cubicBezTo>
                  <a:cubicBezTo>
                    <a:pt x="6322" y="794"/>
                    <a:pt x="6286" y="884"/>
                    <a:pt x="6241" y="956"/>
                  </a:cubicBezTo>
                  <a:cubicBezTo>
                    <a:pt x="6214" y="776"/>
                    <a:pt x="6250" y="588"/>
                    <a:pt x="6340" y="426"/>
                  </a:cubicBezTo>
                  <a:close/>
                  <a:moveTo>
                    <a:pt x="2757" y="615"/>
                  </a:moveTo>
                  <a:cubicBezTo>
                    <a:pt x="2773" y="615"/>
                    <a:pt x="2791" y="620"/>
                    <a:pt x="2811" y="632"/>
                  </a:cubicBezTo>
                  <a:cubicBezTo>
                    <a:pt x="2982" y="740"/>
                    <a:pt x="3035" y="1063"/>
                    <a:pt x="3035" y="1252"/>
                  </a:cubicBezTo>
                  <a:cubicBezTo>
                    <a:pt x="3027" y="1333"/>
                    <a:pt x="3018" y="1414"/>
                    <a:pt x="2991" y="1485"/>
                  </a:cubicBezTo>
                  <a:cubicBezTo>
                    <a:pt x="2838" y="1378"/>
                    <a:pt x="2721" y="1216"/>
                    <a:pt x="2658" y="1028"/>
                  </a:cubicBezTo>
                  <a:cubicBezTo>
                    <a:pt x="2634" y="956"/>
                    <a:pt x="2632" y="615"/>
                    <a:pt x="2757" y="615"/>
                  </a:cubicBezTo>
                  <a:close/>
                  <a:moveTo>
                    <a:pt x="6337" y="1"/>
                  </a:moveTo>
                  <a:cubicBezTo>
                    <a:pt x="6252" y="1"/>
                    <a:pt x="6164" y="29"/>
                    <a:pt x="6079" y="94"/>
                  </a:cubicBezTo>
                  <a:cubicBezTo>
                    <a:pt x="5819" y="300"/>
                    <a:pt x="5810" y="704"/>
                    <a:pt x="5837" y="992"/>
                  </a:cubicBezTo>
                  <a:cubicBezTo>
                    <a:pt x="5846" y="1117"/>
                    <a:pt x="5864" y="1252"/>
                    <a:pt x="5900" y="1378"/>
                  </a:cubicBezTo>
                  <a:cubicBezTo>
                    <a:pt x="5500" y="1750"/>
                    <a:pt x="4942" y="1936"/>
                    <a:pt x="4383" y="1936"/>
                  </a:cubicBezTo>
                  <a:cubicBezTo>
                    <a:pt x="4026" y="1936"/>
                    <a:pt x="3668" y="1860"/>
                    <a:pt x="3350" y="1710"/>
                  </a:cubicBezTo>
                  <a:cubicBezTo>
                    <a:pt x="3511" y="1315"/>
                    <a:pt x="3475" y="866"/>
                    <a:pt x="3242" y="516"/>
                  </a:cubicBezTo>
                  <a:cubicBezTo>
                    <a:pt x="3116" y="344"/>
                    <a:pt x="2931" y="216"/>
                    <a:pt x="2744" y="216"/>
                  </a:cubicBezTo>
                  <a:cubicBezTo>
                    <a:pt x="2638" y="216"/>
                    <a:pt x="2531" y="257"/>
                    <a:pt x="2434" y="354"/>
                  </a:cubicBezTo>
                  <a:cubicBezTo>
                    <a:pt x="2209" y="579"/>
                    <a:pt x="2191" y="947"/>
                    <a:pt x="2308" y="1225"/>
                  </a:cubicBezTo>
                  <a:cubicBezTo>
                    <a:pt x="2416" y="1476"/>
                    <a:pt x="2587" y="1692"/>
                    <a:pt x="2811" y="1845"/>
                  </a:cubicBezTo>
                  <a:cubicBezTo>
                    <a:pt x="2802" y="1854"/>
                    <a:pt x="2793" y="1863"/>
                    <a:pt x="2793" y="1872"/>
                  </a:cubicBezTo>
                  <a:cubicBezTo>
                    <a:pt x="2488" y="2232"/>
                    <a:pt x="1985" y="2394"/>
                    <a:pt x="1522" y="2394"/>
                  </a:cubicBezTo>
                  <a:cubicBezTo>
                    <a:pt x="1453" y="2394"/>
                    <a:pt x="1386" y="2390"/>
                    <a:pt x="1320" y="2383"/>
                  </a:cubicBezTo>
                  <a:cubicBezTo>
                    <a:pt x="818" y="2347"/>
                    <a:pt x="369" y="2060"/>
                    <a:pt x="126" y="1629"/>
                  </a:cubicBezTo>
                  <a:cubicBezTo>
                    <a:pt x="112" y="1605"/>
                    <a:pt x="90" y="1594"/>
                    <a:pt x="69" y="1594"/>
                  </a:cubicBezTo>
                  <a:cubicBezTo>
                    <a:pt x="34" y="1594"/>
                    <a:pt x="0" y="1621"/>
                    <a:pt x="0" y="1665"/>
                  </a:cubicBezTo>
                  <a:cubicBezTo>
                    <a:pt x="45" y="2249"/>
                    <a:pt x="620" y="2626"/>
                    <a:pt x="1150" y="2743"/>
                  </a:cubicBezTo>
                  <a:cubicBezTo>
                    <a:pt x="1293" y="2771"/>
                    <a:pt x="1440" y="2785"/>
                    <a:pt x="1588" y="2785"/>
                  </a:cubicBezTo>
                  <a:cubicBezTo>
                    <a:pt x="2095" y="2785"/>
                    <a:pt x="2606" y="2617"/>
                    <a:pt x="2982" y="2276"/>
                  </a:cubicBezTo>
                  <a:cubicBezTo>
                    <a:pt x="3044" y="2213"/>
                    <a:pt x="3107" y="2132"/>
                    <a:pt x="3170" y="2060"/>
                  </a:cubicBezTo>
                  <a:cubicBezTo>
                    <a:pt x="3404" y="2168"/>
                    <a:pt x="3655" y="2249"/>
                    <a:pt x="3915" y="2294"/>
                  </a:cubicBezTo>
                  <a:cubicBezTo>
                    <a:pt x="4090" y="2322"/>
                    <a:pt x="4268" y="2338"/>
                    <a:pt x="4444" y="2338"/>
                  </a:cubicBezTo>
                  <a:cubicBezTo>
                    <a:pt x="4983" y="2338"/>
                    <a:pt x="5516" y="2196"/>
                    <a:pt x="5963" y="1872"/>
                  </a:cubicBezTo>
                  <a:cubicBezTo>
                    <a:pt x="5999" y="1845"/>
                    <a:pt x="6026" y="1818"/>
                    <a:pt x="6062" y="1791"/>
                  </a:cubicBezTo>
                  <a:cubicBezTo>
                    <a:pt x="6268" y="2195"/>
                    <a:pt x="6582" y="2545"/>
                    <a:pt x="6959" y="2787"/>
                  </a:cubicBezTo>
                  <a:cubicBezTo>
                    <a:pt x="7446" y="3091"/>
                    <a:pt x="7982" y="3223"/>
                    <a:pt x="8528" y="3223"/>
                  </a:cubicBezTo>
                  <a:cubicBezTo>
                    <a:pt x="8788" y="3223"/>
                    <a:pt x="9051" y="3193"/>
                    <a:pt x="9312" y="3138"/>
                  </a:cubicBezTo>
                  <a:cubicBezTo>
                    <a:pt x="9438" y="3111"/>
                    <a:pt x="9393" y="2940"/>
                    <a:pt x="9285" y="2931"/>
                  </a:cubicBezTo>
                  <a:cubicBezTo>
                    <a:pt x="8737" y="2895"/>
                    <a:pt x="8190" y="2787"/>
                    <a:pt x="7660" y="2617"/>
                  </a:cubicBezTo>
                  <a:cubicBezTo>
                    <a:pt x="7175" y="2455"/>
                    <a:pt x="6762" y="2132"/>
                    <a:pt x="6493" y="1710"/>
                  </a:cubicBezTo>
                  <a:cubicBezTo>
                    <a:pt x="6448" y="1629"/>
                    <a:pt x="6412" y="1557"/>
                    <a:pt x="6385" y="1485"/>
                  </a:cubicBezTo>
                  <a:cubicBezTo>
                    <a:pt x="6466" y="1378"/>
                    <a:pt x="6537" y="1270"/>
                    <a:pt x="6609" y="1162"/>
                  </a:cubicBezTo>
                  <a:cubicBezTo>
                    <a:pt x="6744" y="911"/>
                    <a:pt x="6852" y="623"/>
                    <a:pt x="6753" y="336"/>
                  </a:cubicBezTo>
                  <a:cubicBezTo>
                    <a:pt x="6691" y="139"/>
                    <a:pt x="6523" y="1"/>
                    <a:pt x="63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2"/>
          <p:cNvSpPr txBox="1">
            <a:spLocks noGrp="1"/>
          </p:cNvSpPr>
          <p:nvPr>
            <p:ph type="ctrTitle"/>
          </p:nvPr>
        </p:nvSpPr>
        <p:spPr>
          <a:xfrm>
            <a:off x="1186200" y="1144435"/>
            <a:ext cx="6771600" cy="169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200">
                <a:solidFill>
                  <a:srgbClr val="1E4F70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2" name="Google Shape;62;p2"/>
          <p:cNvSpPr txBox="1">
            <a:spLocks noGrp="1"/>
          </p:cNvSpPr>
          <p:nvPr>
            <p:ph type="subTitle" idx="1"/>
          </p:nvPr>
        </p:nvSpPr>
        <p:spPr>
          <a:xfrm>
            <a:off x="2697750" y="2914891"/>
            <a:ext cx="3748500" cy="3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63" name="Google Shape;63;p2"/>
          <p:cNvGrpSpPr/>
          <p:nvPr/>
        </p:nvGrpSpPr>
        <p:grpSpPr>
          <a:xfrm rot="866246">
            <a:off x="908632" y="4478664"/>
            <a:ext cx="448301" cy="605126"/>
            <a:chOff x="1802825" y="4746759"/>
            <a:chExt cx="298217" cy="402539"/>
          </a:xfrm>
        </p:grpSpPr>
        <p:sp>
          <p:nvSpPr>
            <p:cNvPr id="64" name="Google Shape;64;p2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rgbClr val="F9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" name="Google Shape;70;p2"/>
          <p:cNvGrpSpPr/>
          <p:nvPr/>
        </p:nvGrpSpPr>
        <p:grpSpPr>
          <a:xfrm rot="-1799641" flipH="1">
            <a:off x="653449" y="4678753"/>
            <a:ext cx="307935" cy="415627"/>
            <a:chOff x="1802825" y="4746759"/>
            <a:chExt cx="298217" cy="402539"/>
          </a:xfrm>
        </p:grpSpPr>
        <p:sp>
          <p:nvSpPr>
            <p:cNvPr id="71" name="Google Shape;71;p2"/>
            <p:cNvSpPr/>
            <p:nvPr/>
          </p:nvSpPr>
          <p:spPr>
            <a:xfrm>
              <a:off x="1885159" y="4856872"/>
              <a:ext cx="215883" cy="292426"/>
            </a:xfrm>
            <a:custGeom>
              <a:avLst/>
              <a:gdLst/>
              <a:ahLst/>
              <a:cxnLst/>
              <a:rect l="l" t="t" r="r" b="b"/>
              <a:pathLst>
                <a:path w="13964" h="18915" extrusionOk="0">
                  <a:moveTo>
                    <a:pt x="803" y="1"/>
                  </a:moveTo>
                  <a:cubicBezTo>
                    <a:pt x="392" y="1"/>
                    <a:pt x="1" y="468"/>
                    <a:pt x="317" y="917"/>
                  </a:cubicBezTo>
                  <a:lnTo>
                    <a:pt x="12765" y="18675"/>
                  </a:lnTo>
                  <a:cubicBezTo>
                    <a:pt x="12875" y="18822"/>
                    <a:pt x="13041" y="18915"/>
                    <a:pt x="13244" y="18915"/>
                  </a:cubicBezTo>
                  <a:cubicBezTo>
                    <a:pt x="13705" y="18915"/>
                    <a:pt x="13963" y="18380"/>
                    <a:pt x="13705" y="18011"/>
                  </a:cubicBezTo>
                  <a:lnTo>
                    <a:pt x="1258" y="253"/>
                  </a:lnTo>
                  <a:cubicBezTo>
                    <a:pt x="1132" y="75"/>
                    <a:pt x="966" y="1"/>
                    <a:pt x="8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1807107" y="4783520"/>
              <a:ext cx="269421" cy="291514"/>
            </a:xfrm>
            <a:custGeom>
              <a:avLst/>
              <a:gdLst/>
              <a:ahLst/>
              <a:cxnLst/>
              <a:rect l="l" t="t" r="r" b="b"/>
              <a:pathLst>
                <a:path w="17427" h="18856" extrusionOk="0">
                  <a:moveTo>
                    <a:pt x="7247" y="1"/>
                  </a:moveTo>
                  <a:lnTo>
                    <a:pt x="0" y="5219"/>
                  </a:lnTo>
                  <a:lnTo>
                    <a:pt x="9681" y="18570"/>
                  </a:lnTo>
                  <a:cubicBezTo>
                    <a:pt x="9821" y="18765"/>
                    <a:pt x="10067" y="18856"/>
                    <a:pt x="10390" y="18856"/>
                  </a:cubicBezTo>
                  <a:cubicBezTo>
                    <a:pt x="11259" y="18856"/>
                    <a:pt x="12692" y="18199"/>
                    <a:pt x="14144" y="17150"/>
                  </a:cubicBezTo>
                  <a:cubicBezTo>
                    <a:pt x="16136" y="15712"/>
                    <a:pt x="17426" y="14071"/>
                    <a:pt x="16892" y="13352"/>
                  </a:cubicBezTo>
                  <a:lnTo>
                    <a:pt x="72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802825" y="4746759"/>
              <a:ext cx="153116" cy="152420"/>
            </a:xfrm>
            <a:custGeom>
              <a:avLst/>
              <a:gdLst/>
              <a:ahLst/>
              <a:cxnLst/>
              <a:rect l="l" t="t" r="r" b="b"/>
              <a:pathLst>
                <a:path w="9904" h="9859" extrusionOk="0">
                  <a:moveTo>
                    <a:pt x="1033" y="1"/>
                  </a:moveTo>
                  <a:cubicBezTo>
                    <a:pt x="492" y="1"/>
                    <a:pt x="19" y="431"/>
                    <a:pt x="19" y="1014"/>
                  </a:cubicBezTo>
                  <a:cubicBezTo>
                    <a:pt x="1" y="3596"/>
                    <a:pt x="1" y="8907"/>
                    <a:pt x="462" y="9534"/>
                  </a:cubicBezTo>
                  <a:cubicBezTo>
                    <a:pt x="622" y="9754"/>
                    <a:pt x="922" y="9859"/>
                    <a:pt x="1322" y="9859"/>
                  </a:cubicBezTo>
                  <a:cubicBezTo>
                    <a:pt x="2393" y="9859"/>
                    <a:pt x="4185" y="9108"/>
                    <a:pt x="5957" y="7819"/>
                  </a:cubicBezTo>
                  <a:cubicBezTo>
                    <a:pt x="8409" y="6048"/>
                    <a:pt x="9903" y="3946"/>
                    <a:pt x="9313" y="3135"/>
                  </a:cubicBezTo>
                  <a:cubicBezTo>
                    <a:pt x="8852" y="2508"/>
                    <a:pt x="3818" y="848"/>
                    <a:pt x="1365" y="55"/>
                  </a:cubicBezTo>
                  <a:cubicBezTo>
                    <a:pt x="1254" y="18"/>
                    <a:pt x="1142" y="1"/>
                    <a:pt x="10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906028" y="4970525"/>
              <a:ext cx="164510" cy="56754"/>
            </a:xfrm>
            <a:custGeom>
              <a:avLst/>
              <a:gdLst/>
              <a:ahLst/>
              <a:cxnLst/>
              <a:rect l="l" t="t" r="r" b="b"/>
              <a:pathLst>
                <a:path w="10641" h="3671" extrusionOk="0">
                  <a:moveTo>
                    <a:pt x="9607" y="1"/>
                  </a:moveTo>
                  <a:lnTo>
                    <a:pt x="0" y="1937"/>
                  </a:lnTo>
                  <a:lnTo>
                    <a:pt x="1236" y="3670"/>
                  </a:lnTo>
                  <a:lnTo>
                    <a:pt x="10603" y="1734"/>
                  </a:lnTo>
                  <a:cubicBezTo>
                    <a:pt x="10640" y="1568"/>
                    <a:pt x="10585" y="1402"/>
                    <a:pt x="10493" y="1255"/>
                  </a:cubicBezTo>
                  <a:lnTo>
                    <a:pt x="96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873240" y="4926050"/>
              <a:ext cx="168220" cy="56182"/>
            </a:xfrm>
            <a:custGeom>
              <a:avLst/>
              <a:gdLst/>
              <a:ahLst/>
              <a:cxnLst/>
              <a:rect l="l" t="t" r="r" b="b"/>
              <a:pathLst>
                <a:path w="10881" h="3634" extrusionOk="0">
                  <a:moveTo>
                    <a:pt x="9645" y="1"/>
                  </a:moveTo>
                  <a:lnTo>
                    <a:pt x="0" y="1882"/>
                  </a:lnTo>
                  <a:lnTo>
                    <a:pt x="1254" y="3634"/>
                  </a:lnTo>
                  <a:lnTo>
                    <a:pt x="10880" y="1734"/>
                  </a:lnTo>
                  <a:lnTo>
                    <a:pt x="96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38179" y="4877602"/>
              <a:ext cx="168777" cy="56738"/>
            </a:xfrm>
            <a:custGeom>
              <a:avLst/>
              <a:gdLst/>
              <a:ahLst/>
              <a:cxnLst/>
              <a:rect l="l" t="t" r="r" b="b"/>
              <a:pathLst>
                <a:path w="10917" h="3670" extrusionOk="0">
                  <a:moveTo>
                    <a:pt x="9645" y="0"/>
                  </a:moveTo>
                  <a:lnTo>
                    <a:pt x="0" y="1899"/>
                  </a:lnTo>
                  <a:lnTo>
                    <a:pt x="1291" y="3670"/>
                  </a:lnTo>
                  <a:lnTo>
                    <a:pt x="10917" y="1789"/>
                  </a:lnTo>
                  <a:lnTo>
                    <a:pt x="96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7456145" y="2752775"/>
            <a:ext cx="1489056" cy="2400114"/>
            <a:chOff x="7456145" y="2752775"/>
            <a:chExt cx="1489056" cy="2400114"/>
          </a:xfrm>
        </p:grpSpPr>
        <p:grpSp>
          <p:nvGrpSpPr>
            <p:cNvPr id="78" name="Google Shape;78;p2"/>
            <p:cNvGrpSpPr/>
            <p:nvPr/>
          </p:nvGrpSpPr>
          <p:grpSpPr>
            <a:xfrm>
              <a:off x="7518138" y="3245555"/>
              <a:ext cx="1427063" cy="1907334"/>
              <a:chOff x="7518138" y="3245555"/>
              <a:chExt cx="1427063" cy="1907334"/>
            </a:xfrm>
          </p:grpSpPr>
          <p:grpSp>
            <p:nvGrpSpPr>
              <p:cNvPr id="79" name="Google Shape;79;p2"/>
              <p:cNvGrpSpPr/>
              <p:nvPr/>
            </p:nvGrpSpPr>
            <p:grpSpPr>
              <a:xfrm>
                <a:off x="7518138" y="3245555"/>
                <a:ext cx="1427063" cy="1907334"/>
                <a:chOff x="7003700" y="3163055"/>
                <a:chExt cx="1427063" cy="1907334"/>
              </a:xfrm>
            </p:grpSpPr>
            <p:sp>
              <p:nvSpPr>
                <p:cNvPr id="80" name="Google Shape;80;p2"/>
                <p:cNvSpPr/>
                <p:nvPr/>
              </p:nvSpPr>
              <p:spPr>
                <a:xfrm>
                  <a:off x="7003700" y="3163055"/>
                  <a:ext cx="1427063" cy="1907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09" h="18590" extrusionOk="0">
                      <a:moveTo>
                        <a:pt x="10628" y="1"/>
                      </a:moveTo>
                      <a:cubicBezTo>
                        <a:pt x="10609" y="1"/>
                        <a:pt x="10589" y="1"/>
                        <a:pt x="10569" y="2"/>
                      </a:cubicBezTo>
                      <a:cubicBezTo>
                        <a:pt x="10434" y="2"/>
                        <a:pt x="10308" y="47"/>
                        <a:pt x="10192" y="110"/>
                      </a:cubicBezTo>
                      <a:cubicBezTo>
                        <a:pt x="10102" y="173"/>
                        <a:pt x="10030" y="244"/>
                        <a:pt x="9967" y="334"/>
                      </a:cubicBezTo>
                      <a:cubicBezTo>
                        <a:pt x="9698" y="666"/>
                        <a:pt x="9527" y="1070"/>
                        <a:pt x="9473" y="1501"/>
                      </a:cubicBezTo>
                      <a:cubicBezTo>
                        <a:pt x="8860" y="1317"/>
                        <a:pt x="8206" y="1240"/>
                        <a:pt x="7548" y="1240"/>
                      </a:cubicBezTo>
                      <a:cubicBezTo>
                        <a:pt x="6799" y="1240"/>
                        <a:pt x="6045" y="1340"/>
                        <a:pt x="5343" y="1492"/>
                      </a:cubicBezTo>
                      <a:cubicBezTo>
                        <a:pt x="5226" y="1142"/>
                        <a:pt x="5010" y="828"/>
                        <a:pt x="4723" y="595"/>
                      </a:cubicBezTo>
                      <a:cubicBezTo>
                        <a:pt x="4537" y="460"/>
                        <a:pt x="4323" y="399"/>
                        <a:pt x="4111" y="399"/>
                      </a:cubicBezTo>
                      <a:cubicBezTo>
                        <a:pt x="3545" y="399"/>
                        <a:pt x="2997" y="837"/>
                        <a:pt x="3062" y="1484"/>
                      </a:cubicBezTo>
                      <a:cubicBezTo>
                        <a:pt x="3071" y="1600"/>
                        <a:pt x="3107" y="1717"/>
                        <a:pt x="3152" y="1834"/>
                      </a:cubicBezTo>
                      <a:cubicBezTo>
                        <a:pt x="3277" y="2139"/>
                        <a:pt x="3520" y="2453"/>
                        <a:pt x="3852" y="2471"/>
                      </a:cubicBezTo>
                      <a:cubicBezTo>
                        <a:pt x="3924" y="2471"/>
                        <a:pt x="3780" y="3576"/>
                        <a:pt x="3771" y="3683"/>
                      </a:cubicBezTo>
                      <a:cubicBezTo>
                        <a:pt x="3753" y="4061"/>
                        <a:pt x="3691" y="4438"/>
                        <a:pt x="3655" y="4806"/>
                      </a:cubicBezTo>
                      <a:cubicBezTo>
                        <a:pt x="3565" y="5632"/>
                        <a:pt x="3520" y="6458"/>
                        <a:pt x="3520" y="7275"/>
                      </a:cubicBezTo>
                      <a:cubicBezTo>
                        <a:pt x="3116" y="7042"/>
                        <a:pt x="2918" y="6593"/>
                        <a:pt x="2793" y="6144"/>
                      </a:cubicBezTo>
                      <a:cubicBezTo>
                        <a:pt x="2568" y="5363"/>
                        <a:pt x="2487" y="4519"/>
                        <a:pt x="2685" y="3737"/>
                      </a:cubicBezTo>
                      <a:cubicBezTo>
                        <a:pt x="2748" y="3531"/>
                        <a:pt x="2784" y="3315"/>
                        <a:pt x="2793" y="3100"/>
                      </a:cubicBezTo>
                      <a:cubicBezTo>
                        <a:pt x="2793" y="2951"/>
                        <a:pt x="2698" y="2767"/>
                        <a:pt x="2552" y="2767"/>
                      </a:cubicBezTo>
                      <a:cubicBezTo>
                        <a:pt x="2548" y="2767"/>
                        <a:pt x="2545" y="2767"/>
                        <a:pt x="2541" y="2768"/>
                      </a:cubicBezTo>
                      <a:cubicBezTo>
                        <a:pt x="2487" y="2777"/>
                        <a:pt x="2433" y="2803"/>
                        <a:pt x="2389" y="2839"/>
                      </a:cubicBezTo>
                      <a:cubicBezTo>
                        <a:pt x="2182" y="2992"/>
                        <a:pt x="2029" y="3208"/>
                        <a:pt x="1958" y="3459"/>
                      </a:cubicBezTo>
                      <a:cubicBezTo>
                        <a:pt x="1931" y="3163"/>
                        <a:pt x="1868" y="2884"/>
                        <a:pt x="1760" y="2615"/>
                      </a:cubicBezTo>
                      <a:cubicBezTo>
                        <a:pt x="1631" y="2343"/>
                        <a:pt x="1435" y="2232"/>
                        <a:pt x="1230" y="2232"/>
                      </a:cubicBezTo>
                      <a:cubicBezTo>
                        <a:pt x="921" y="2232"/>
                        <a:pt x="591" y="2483"/>
                        <a:pt x="440" y="2812"/>
                      </a:cubicBezTo>
                      <a:cubicBezTo>
                        <a:pt x="0" y="3800"/>
                        <a:pt x="242" y="5030"/>
                        <a:pt x="485" y="6045"/>
                      </a:cubicBezTo>
                      <a:cubicBezTo>
                        <a:pt x="880" y="7652"/>
                        <a:pt x="1832" y="9304"/>
                        <a:pt x="3376" y="10023"/>
                      </a:cubicBezTo>
                      <a:cubicBezTo>
                        <a:pt x="3322" y="10651"/>
                        <a:pt x="3295" y="11244"/>
                        <a:pt x="3206" y="11873"/>
                      </a:cubicBezTo>
                      <a:cubicBezTo>
                        <a:pt x="3107" y="12591"/>
                        <a:pt x="2963" y="13309"/>
                        <a:pt x="2784" y="14019"/>
                      </a:cubicBezTo>
                      <a:cubicBezTo>
                        <a:pt x="2568" y="14818"/>
                        <a:pt x="2308" y="15608"/>
                        <a:pt x="2245" y="16425"/>
                      </a:cubicBezTo>
                      <a:cubicBezTo>
                        <a:pt x="1814" y="16308"/>
                        <a:pt x="1383" y="16210"/>
                        <a:pt x="952" y="16129"/>
                      </a:cubicBezTo>
                      <a:lnTo>
                        <a:pt x="952" y="16129"/>
                      </a:lnTo>
                      <a:cubicBezTo>
                        <a:pt x="1257" y="16685"/>
                        <a:pt x="1859" y="17027"/>
                        <a:pt x="2424" y="17314"/>
                      </a:cubicBezTo>
                      <a:cubicBezTo>
                        <a:pt x="2918" y="17565"/>
                        <a:pt x="3421" y="17808"/>
                        <a:pt x="3924" y="18050"/>
                      </a:cubicBezTo>
                      <a:cubicBezTo>
                        <a:pt x="4274" y="17368"/>
                        <a:pt x="4615" y="16685"/>
                        <a:pt x="4930" y="15994"/>
                      </a:cubicBezTo>
                      <a:cubicBezTo>
                        <a:pt x="5217" y="15374"/>
                        <a:pt x="5675" y="14647"/>
                        <a:pt x="5765" y="13974"/>
                      </a:cubicBezTo>
                      <a:cubicBezTo>
                        <a:pt x="6088" y="13989"/>
                        <a:pt x="6412" y="13999"/>
                        <a:pt x="6734" y="13999"/>
                      </a:cubicBezTo>
                      <a:cubicBezTo>
                        <a:pt x="6965" y="13999"/>
                        <a:pt x="7196" y="13994"/>
                        <a:pt x="7426" y="13983"/>
                      </a:cubicBezTo>
                      <a:cubicBezTo>
                        <a:pt x="7486" y="13980"/>
                        <a:pt x="7554" y="13979"/>
                        <a:pt x="7626" y="13979"/>
                      </a:cubicBezTo>
                      <a:cubicBezTo>
                        <a:pt x="7694" y="13979"/>
                        <a:pt x="7765" y="13980"/>
                        <a:pt x="7839" y="13980"/>
                      </a:cubicBezTo>
                      <a:cubicBezTo>
                        <a:pt x="8212" y="13980"/>
                        <a:pt x="8643" y="13966"/>
                        <a:pt x="8872" y="13794"/>
                      </a:cubicBezTo>
                      <a:cubicBezTo>
                        <a:pt x="8952" y="14665"/>
                        <a:pt x="9186" y="15527"/>
                        <a:pt x="9698" y="16237"/>
                      </a:cubicBezTo>
                      <a:cubicBezTo>
                        <a:pt x="10281" y="17027"/>
                        <a:pt x="11089" y="17287"/>
                        <a:pt x="11996" y="17547"/>
                      </a:cubicBezTo>
                      <a:cubicBezTo>
                        <a:pt x="11808" y="17889"/>
                        <a:pt x="11637" y="18239"/>
                        <a:pt x="11476" y="18589"/>
                      </a:cubicBezTo>
                      <a:cubicBezTo>
                        <a:pt x="11673" y="18580"/>
                        <a:pt x="11835" y="18445"/>
                        <a:pt x="11987" y="18320"/>
                      </a:cubicBezTo>
                      <a:cubicBezTo>
                        <a:pt x="12643" y="17754"/>
                        <a:pt x="13280" y="17188"/>
                        <a:pt x="13909" y="16596"/>
                      </a:cubicBezTo>
                      <a:cubicBezTo>
                        <a:pt x="13388" y="15850"/>
                        <a:pt x="12858" y="15060"/>
                        <a:pt x="12760" y="14162"/>
                      </a:cubicBezTo>
                      <a:cubicBezTo>
                        <a:pt x="12706" y="13650"/>
                        <a:pt x="12822" y="13139"/>
                        <a:pt x="12885" y="12645"/>
                      </a:cubicBezTo>
                      <a:cubicBezTo>
                        <a:pt x="12966" y="11962"/>
                        <a:pt x="13092" y="11298"/>
                        <a:pt x="13083" y="10606"/>
                      </a:cubicBezTo>
                      <a:cubicBezTo>
                        <a:pt x="13056" y="9888"/>
                        <a:pt x="12993" y="9179"/>
                        <a:pt x="12903" y="8469"/>
                      </a:cubicBezTo>
                      <a:cubicBezTo>
                        <a:pt x="12804" y="7688"/>
                        <a:pt x="12670" y="6925"/>
                        <a:pt x="12490" y="6171"/>
                      </a:cubicBezTo>
                      <a:cubicBezTo>
                        <a:pt x="12158" y="4770"/>
                        <a:pt x="11835" y="3333"/>
                        <a:pt x="11188" y="2040"/>
                      </a:cubicBezTo>
                      <a:cubicBezTo>
                        <a:pt x="12150" y="1458"/>
                        <a:pt x="11725" y="1"/>
                        <a:pt x="10628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2"/>
                <p:cNvSpPr/>
                <p:nvPr/>
              </p:nvSpPr>
              <p:spPr>
                <a:xfrm>
                  <a:off x="8041918" y="3238775"/>
                  <a:ext cx="94084" cy="1069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1042" extrusionOk="0">
                      <a:moveTo>
                        <a:pt x="459" y="0"/>
                      </a:moveTo>
                      <a:cubicBezTo>
                        <a:pt x="279" y="27"/>
                        <a:pt x="135" y="153"/>
                        <a:pt x="73" y="323"/>
                      </a:cubicBezTo>
                      <a:cubicBezTo>
                        <a:pt x="28" y="458"/>
                        <a:pt x="1" y="602"/>
                        <a:pt x="10" y="746"/>
                      </a:cubicBezTo>
                      <a:cubicBezTo>
                        <a:pt x="216" y="826"/>
                        <a:pt x="423" y="925"/>
                        <a:pt x="629" y="1042"/>
                      </a:cubicBezTo>
                      <a:cubicBezTo>
                        <a:pt x="710" y="952"/>
                        <a:pt x="782" y="862"/>
                        <a:pt x="836" y="754"/>
                      </a:cubicBezTo>
                      <a:cubicBezTo>
                        <a:pt x="917" y="602"/>
                        <a:pt x="917" y="422"/>
                        <a:pt x="863" y="261"/>
                      </a:cubicBezTo>
                      <a:cubicBezTo>
                        <a:pt x="791" y="99"/>
                        <a:pt x="629" y="0"/>
                        <a:pt x="4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2"/>
                <p:cNvSpPr/>
                <p:nvPr/>
              </p:nvSpPr>
              <p:spPr>
                <a:xfrm>
                  <a:off x="7382297" y="3248214"/>
                  <a:ext cx="118913" cy="111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1085" extrusionOk="0">
                      <a:moveTo>
                        <a:pt x="438" y="0"/>
                      </a:moveTo>
                      <a:cubicBezTo>
                        <a:pt x="412" y="0"/>
                        <a:pt x="386" y="2"/>
                        <a:pt x="360" y="7"/>
                      </a:cubicBezTo>
                      <a:cubicBezTo>
                        <a:pt x="198" y="43"/>
                        <a:pt x="72" y="160"/>
                        <a:pt x="36" y="321"/>
                      </a:cubicBezTo>
                      <a:cubicBezTo>
                        <a:pt x="1" y="483"/>
                        <a:pt x="45" y="645"/>
                        <a:pt x="144" y="770"/>
                      </a:cubicBezTo>
                      <a:cubicBezTo>
                        <a:pt x="270" y="905"/>
                        <a:pt x="432" y="1004"/>
                        <a:pt x="602" y="1067"/>
                      </a:cubicBezTo>
                      <a:cubicBezTo>
                        <a:pt x="620" y="1076"/>
                        <a:pt x="638" y="1085"/>
                        <a:pt x="656" y="1085"/>
                      </a:cubicBezTo>
                      <a:cubicBezTo>
                        <a:pt x="818" y="959"/>
                        <a:pt x="979" y="842"/>
                        <a:pt x="1159" y="743"/>
                      </a:cubicBezTo>
                      <a:cubicBezTo>
                        <a:pt x="1132" y="662"/>
                        <a:pt x="1105" y="591"/>
                        <a:pt x="1060" y="528"/>
                      </a:cubicBezTo>
                      <a:cubicBezTo>
                        <a:pt x="988" y="384"/>
                        <a:pt x="898" y="258"/>
                        <a:pt x="791" y="151"/>
                      </a:cubicBezTo>
                      <a:cubicBezTo>
                        <a:pt x="694" y="54"/>
                        <a:pt x="566" y="0"/>
                        <a:pt x="43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7280004" y="4163719"/>
                  <a:ext cx="1066937" cy="640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9" h="6242" extrusionOk="0">
                      <a:moveTo>
                        <a:pt x="10345" y="0"/>
                      </a:moveTo>
                      <a:cubicBezTo>
                        <a:pt x="8365" y="329"/>
                        <a:pt x="6367" y="495"/>
                        <a:pt x="4367" y="495"/>
                      </a:cubicBezTo>
                      <a:cubicBezTo>
                        <a:pt x="3139" y="495"/>
                        <a:pt x="1910" y="432"/>
                        <a:pt x="683" y="306"/>
                      </a:cubicBezTo>
                      <a:cubicBezTo>
                        <a:pt x="620" y="925"/>
                        <a:pt x="602" y="1509"/>
                        <a:pt x="513" y="2120"/>
                      </a:cubicBezTo>
                      <a:cubicBezTo>
                        <a:pt x="414" y="2847"/>
                        <a:pt x="270" y="3565"/>
                        <a:pt x="91" y="4266"/>
                      </a:cubicBezTo>
                      <a:cubicBezTo>
                        <a:pt x="64" y="4373"/>
                        <a:pt x="28" y="4490"/>
                        <a:pt x="1" y="4598"/>
                      </a:cubicBezTo>
                      <a:cubicBezTo>
                        <a:pt x="270" y="4813"/>
                        <a:pt x="575" y="4993"/>
                        <a:pt x="899" y="5137"/>
                      </a:cubicBezTo>
                      <a:cubicBezTo>
                        <a:pt x="1411" y="5379"/>
                        <a:pt x="1949" y="5568"/>
                        <a:pt x="2497" y="5720"/>
                      </a:cubicBezTo>
                      <a:cubicBezTo>
                        <a:pt x="2748" y="5235"/>
                        <a:pt x="3009" y="4706"/>
                        <a:pt x="3072" y="4221"/>
                      </a:cubicBezTo>
                      <a:cubicBezTo>
                        <a:pt x="3395" y="4236"/>
                        <a:pt x="3719" y="4246"/>
                        <a:pt x="4042" y="4246"/>
                      </a:cubicBezTo>
                      <a:cubicBezTo>
                        <a:pt x="4276" y="4246"/>
                        <a:pt x="4509" y="4241"/>
                        <a:pt x="4742" y="4230"/>
                      </a:cubicBezTo>
                      <a:cubicBezTo>
                        <a:pt x="4801" y="4227"/>
                        <a:pt x="4867" y="4226"/>
                        <a:pt x="4939" y="4226"/>
                      </a:cubicBezTo>
                      <a:cubicBezTo>
                        <a:pt x="5005" y="4226"/>
                        <a:pt x="5076" y="4227"/>
                        <a:pt x="5150" y="4227"/>
                      </a:cubicBezTo>
                      <a:cubicBezTo>
                        <a:pt x="5519" y="4227"/>
                        <a:pt x="5950" y="4213"/>
                        <a:pt x="6179" y="4041"/>
                      </a:cubicBezTo>
                      <a:cubicBezTo>
                        <a:pt x="6250" y="4804"/>
                        <a:pt x="6448" y="5586"/>
                        <a:pt x="6852" y="6241"/>
                      </a:cubicBezTo>
                      <a:cubicBezTo>
                        <a:pt x="7220" y="6187"/>
                        <a:pt x="7579" y="6106"/>
                        <a:pt x="7939" y="6008"/>
                      </a:cubicBezTo>
                      <a:cubicBezTo>
                        <a:pt x="8729" y="5783"/>
                        <a:pt x="9501" y="5505"/>
                        <a:pt x="10255" y="5173"/>
                      </a:cubicBezTo>
                      <a:cubicBezTo>
                        <a:pt x="10156" y="4921"/>
                        <a:pt x="10103" y="4670"/>
                        <a:pt x="10067" y="4409"/>
                      </a:cubicBezTo>
                      <a:cubicBezTo>
                        <a:pt x="10013" y="3906"/>
                        <a:pt x="10129" y="3386"/>
                        <a:pt x="10192" y="2892"/>
                      </a:cubicBezTo>
                      <a:cubicBezTo>
                        <a:pt x="10282" y="2209"/>
                        <a:pt x="10399" y="1545"/>
                        <a:pt x="10390" y="853"/>
                      </a:cubicBezTo>
                      <a:cubicBezTo>
                        <a:pt x="10390" y="566"/>
                        <a:pt x="10372" y="288"/>
                        <a:pt x="1034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7345463" y="4163719"/>
                  <a:ext cx="999632" cy="11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3" h="1114" extrusionOk="0">
                      <a:moveTo>
                        <a:pt x="9707" y="0"/>
                      </a:moveTo>
                      <a:cubicBezTo>
                        <a:pt x="7727" y="329"/>
                        <a:pt x="5726" y="495"/>
                        <a:pt x="3725" y="495"/>
                      </a:cubicBezTo>
                      <a:cubicBezTo>
                        <a:pt x="2497" y="495"/>
                        <a:pt x="1268" y="432"/>
                        <a:pt x="45" y="306"/>
                      </a:cubicBezTo>
                      <a:cubicBezTo>
                        <a:pt x="27" y="494"/>
                        <a:pt x="9" y="674"/>
                        <a:pt x="0" y="853"/>
                      </a:cubicBezTo>
                      <a:cubicBezTo>
                        <a:pt x="342" y="916"/>
                        <a:pt x="701" y="934"/>
                        <a:pt x="1024" y="979"/>
                      </a:cubicBezTo>
                      <a:cubicBezTo>
                        <a:pt x="1536" y="1042"/>
                        <a:pt x="2066" y="1087"/>
                        <a:pt x="2568" y="1105"/>
                      </a:cubicBezTo>
                      <a:cubicBezTo>
                        <a:pt x="2840" y="1110"/>
                        <a:pt x="3112" y="1113"/>
                        <a:pt x="3384" y="1113"/>
                      </a:cubicBezTo>
                      <a:cubicBezTo>
                        <a:pt x="4887" y="1113"/>
                        <a:pt x="6386" y="1028"/>
                        <a:pt x="7884" y="853"/>
                      </a:cubicBezTo>
                      <a:cubicBezTo>
                        <a:pt x="8441" y="791"/>
                        <a:pt x="8998" y="710"/>
                        <a:pt x="9545" y="593"/>
                      </a:cubicBezTo>
                      <a:cubicBezTo>
                        <a:pt x="9581" y="584"/>
                        <a:pt x="9653" y="575"/>
                        <a:pt x="9743" y="566"/>
                      </a:cubicBezTo>
                      <a:cubicBezTo>
                        <a:pt x="9734" y="378"/>
                        <a:pt x="9725" y="189"/>
                        <a:pt x="970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7936957" y="4600387"/>
                  <a:ext cx="402602" cy="207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24" h="2021" extrusionOk="0">
                      <a:moveTo>
                        <a:pt x="3726" y="1"/>
                      </a:moveTo>
                      <a:cubicBezTo>
                        <a:pt x="2559" y="566"/>
                        <a:pt x="1275" y="917"/>
                        <a:pt x="0" y="1213"/>
                      </a:cubicBezTo>
                      <a:cubicBezTo>
                        <a:pt x="90" y="1491"/>
                        <a:pt x="225" y="1761"/>
                        <a:pt x="377" y="2021"/>
                      </a:cubicBezTo>
                      <a:cubicBezTo>
                        <a:pt x="763" y="1967"/>
                        <a:pt x="1140" y="1886"/>
                        <a:pt x="1518" y="1779"/>
                      </a:cubicBezTo>
                      <a:cubicBezTo>
                        <a:pt x="2344" y="1554"/>
                        <a:pt x="3143" y="1258"/>
                        <a:pt x="3924" y="908"/>
                      </a:cubicBezTo>
                      <a:cubicBezTo>
                        <a:pt x="3834" y="656"/>
                        <a:pt x="3762" y="387"/>
                        <a:pt x="3735" y="117"/>
                      </a:cubicBezTo>
                      <a:cubicBezTo>
                        <a:pt x="3735" y="81"/>
                        <a:pt x="3726" y="37"/>
                        <a:pt x="372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2"/>
                <p:cNvSpPr/>
                <p:nvPr/>
              </p:nvSpPr>
              <p:spPr>
                <a:xfrm>
                  <a:off x="7269949" y="4557089"/>
                  <a:ext cx="312417" cy="20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1950" extrusionOk="0">
                      <a:moveTo>
                        <a:pt x="189" y="1"/>
                      </a:moveTo>
                      <a:cubicBezTo>
                        <a:pt x="162" y="135"/>
                        <a:pt x="126" y="270"/>
                        <a:pt x="90" y="396"/>
                      </a:cubicBezTo>
                      <a:cubicBezTo>
                        <a:pt x="63" y="530"/>
                        <a:pt x="27" y="629"/>
                        <a:pt x="0" y="746"/>
                      </a:cubicBezTo>
                      <a:cubicBezTo>
                        <a:pt x="287" y="979"/>
                        <a:pt x="611" y="1177"/>
                        <a:pt x="952" y="1321"/>
                      </a:cubicBezTo>
                      <a:cubicBezTo>
                        <a:pt x="1509" y="1581"/>
                        <a:pt x="2083" y="1787"/>
                        <a:pt x="2667" y="1949"/>
                      </a:cubicBezTo>
                      <a:cubicBezTo>
                        <a:pt x="2802" y="1698"/>
                        <a:pt x="2927" y="1428"/>
                        <a:pt x="3044" y="1168"/>
                      </a:cubicBezTo>
                      <a:cubicBezTo>
                        <a:pt x="2074" y="827"/>
                        <a:pt x="1122" y="441"/>
                        <a:pt x="1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2"/>
                <p:cNvSpPr/>
                <p:nvPr/>
              </p:nvSpPr>
              <p:spPr>
                <a:xfrm>
                  <a:off x="8232653" y="4226716"/>
                  <a:ext cx="118606" cy="2862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2790" extrusionOk="0">
                      <a:moveTo>
                        <a:pt x="1071" y="1"/>
                      </a:moveTo>
                      <a:cubicBezTo>
                        <a:pt x="1058" y="1"/>
                        <a:pt x="1045" y="5"/>
                        <a:pt x="1033" y="15"/>
                      </a:cubicBezTo>
                      <a:cubicBezTo>
                        <a:pt x="243" y="724"/>
                        <a:pt x="0" y="1946"/>
                        <a:pt x="773" y="2772"/>
                      </a:cubicBezTo>
                      <a:cubicBezTo>
                        <a:pt x="783" y="2784"/>
                        <a:pt x="795" y="2789"/>
                        <a:pt x="808" y="2789"/>
                      </a:cubicBezTo>
                      <a:cubicBezTo>
                        <a:pt x="848" y="2789"/>
                        <a:pt x="886" y="2732"/>
                        <a:pt x="844" y="2691"/>
                      </a:cubicBezTo>
                      <a:cubicBezTo>
                        <a:pt x="117" y="1910"/>
                        <a:pt x="369" y="760"/>
                        <a:pt x="1114" y="96"/>
                      </a:cubicBezTo>
                      <a:cubicBezTo>
                        <a:pt x="1156" y="54"/>
                        <a:pt x="1116" y="1"/>
                        <a:pt x="10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7656857" y="3894700"/>
                  <a:ext cx="648637" cy="542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2" h="5290" extrusionOk="0">
                      <a:moveTo>
                        <a:pt x="5505" y="0"/>
                      </a:moveTo>
                      <a:cubicBezTo>
                        <a:pt x="4782" y="1487"/>
                        <a:pt x="3150" y="2478"/>
                        <a:pt x="1502" y="2478"/>
                      </a:cubicBezTo>
                      <a:cubicBezTo>
                        <a:pt x="1349" y="2478"/>
                        <a:pt x="1195" y="2469"/>
                        <a:pt x="1042" y="2452"/>
                      </a:cubicBezTo>
                      <a:cubicBezTo>
                        <a:pt x="985" y="2445"/>
                        <a:pt x="922" y="2440"/>
                        <a:pt x="859" y="2440"/>
                      </a:cubicBezTo>
                      <a:cubicBezTo>
                        <a:pt x="674" y="2440"/>
                        <a:pt x="487" y="2484"/>
                        <a:pt x="440" y="2658"/>
                      </a:cubicBezTo>
                      <a:cubicBezTo>
                        <a:pt x="404" y="2820"/>
                        <a:pt x="557" y="2982"/>
                        <a:pt x="719" y="3044"/>
                      </a:cubicBezTo>
                      <a:cubicBezTo>
                        <a:pt x="889" y="3116"/>
                        <a:pt x="1069" y="3134"/>
                        <a:pt x="1204" y="3251"/>
                      </a:cubicBezTo>
                      <a:cubicBezTo>
                        <a:pt x="916" y="3395"/>
                        <a:pt x="656" y="3583"/>
                        <a:pt x="413" y="3799"/>
                      </a:cubicBezTo>
                      <a:cubicBezTo>
                        <a:pt x="207" y="3996"/>
                        <a:pt x="0" y="4266"/>
                        <a:pt x="72" y="4553"/>
                      </a:cubicBezTo>
                      <a:cubicBezTo>
                        <a:pt x="126" y="4697"/>
                        <a:pt x="216" y="4831"/>
                        <a:pt x="351" y="4921"/>
                      </a:cubicBezTo>
                      <a:cubicBezTo>
                        <a:pt x="671" y="5176"/>
                        <a:pt x="1086" y="5289"/>
                        <a:pt x="1505" y="5289"/>
                      </a:cubicBezTo>
                      <a:cubicBezTo>
                        <a:pt x="1602" y="5289"/>
                        <a:pt x="1700" y="5283"/>
                        <a:pt x="1796" y="5271"/>
                      </a:cubicBezTo>
                      <a:cubicBezTo>
                        <a:pt x="2299" y="5200"/>
                        <a:pt x="2784" y="5029"/>
                        <a:pt x="3224" y="4769"/>
                      </a:cubicBezTo>
                      <a:cubicBezTo>
                        <a:pt x="4517" y="4086"/>
                        <a:pt x="5675" y="3413"/>
                        <a:pt x="6322" y="2030"/>
                      </a:cubicBezTo>
                      <a:lnTo>
                        <a:pt x="5505" y="0"/>
                      </a:ln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8032684" y="3853249"/>
                  <a:ext cx="210227" cy="2341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9" h="2282" extrusionOk="0">
                      <a:moveTo>
                        <a:pt x="2048" y="0"/>
                      </a:moveTo>
                      <a:cubicBezTo>
                        <a:pt x="2030" y="0"/>
                        <a:pt x="1976" y="162"/>
                        <a:pt x="1842" y="404"/>
                      </a:cubicBezTo>
                      <a:cubicBezTo>
                        <a:pt x="1653" y="728"/>
                        <a:pt x="1438" y="1015"/>
                        <a:pt x="1177" y="1275"/>
                      </a:cubicBezTo>
                      <a:cubicBezTo>
                        <a:pt x="917" y="1527"/>
                        <a:pt x="638" y="1769"/>
                        <a:pt x="351" y="1994"/>
                      </a:cubicBezTo>
                      <a:cubicBezTo>
                        <a:pt x="225" y="2075"/>
                        <a:pt x="109" y="2173"/>
                        <a:pt x="1" y="2281"/>
                      </a:cubicBezTo>
                      <a:cubicBezTo>
                        <a:pt x="136" y="2218"/>
                        <a:pt x="270" y="2138"/>
                        <a:pt x="396" y="2048"/>
                      </a:cubicBezTo>
                      <a:cubicBezTo>
                        <a:pt x="701" y="1841"/>
                        <a:pt x="989" y="1599"/>
                        <a:pt x="1249" y="1338"/>
                      </a:cubicBezTo>
                      <a:cubicBezTo>
                        <a:pt x="1509" y="1078"/>
                        <a:pt x="1734" y="773"/>
                        <a:pt x="1896" y="440"/>
                      </a:cubicBezTo>
                      <a:cubicBezTo>
                        <a:pt x="1976" y="306"/>
                        <a:pt x="2021" y="162"/>
                        <a:pt x="2048" y="0"/>
                      </a:cubicBezTo>
                      <a:close/>
                    </a:path>
                  </a:pathLst>
                </a:custGeom>
                <a:solidFill>
                  <a:srgbClr val="FCFA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0;p2"/>
                <p:cNvSpPr/>
                <p:nvPr/>
              </p:nvSpPr>
              <p:spPr>
                <a:xfrm>
                  <a:off x="8225266" y="4081741"/>
                  <a:ext cx="93161" cy="135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1322" extrusionOk="0">
                      <a:moveTo>
                        <a:pt x="888" y="0"/>
                      </a:moveTo>
                      <a:cubicBezTo>
                        <a:pt x="859" y="0"/>
                        <a:pt x="743" y="328"/>
                        <a:pt x="503" y="692"/>
                      </a:cubicBezTo>
                      <a:cubicBezTo>
                        <a:pt x="261" y="1060"/>
                        <a:pt x="1" y="1302"/>
                        <a:pt x="28" y="1320"/>
                      </a:cubicBezTo>
                      <a:cubicBezTo>
                        <a:pt x="28" y="1321"/>
                        <a:pt x="29" y="1321"/>
                        <a:pt x="31" y="1321"/>
                      </a:cubicBezTo>
                      <a:cubicBezTo>
                        <a:pt x="68" y="1321"/>
                        <a:pt x="351" y="1108"/>
                        <a:pt x="584" y="746"/>
                      </a:cubicBezTo>
                      <a:cubicBezTo>
                        <a:pt x="827" y="359"/>
                        <a:pt x="907" y="0"/>
                        <a:pt x="890" y="0"/>
                      </a:cubicBezTo>
                      <a:cubicBezTo>
                        <a:pt x="889" y="0"/>
                        <a:pt x="889" y="0"/>
                        <a:pt x="888" y="0"/>
                      </a:cubicBezTo>
                      <a:close/>
                    </a:path>
                  </a:pathLst>
                </a:custGeom>
                <a:solidFill>
                  <a:srgbClr val="FCFAF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1" name="Google Shape;91;p2"/>
              <p:cNvGrpSpPr/>
              <p:nvPr/>
            </p:nvGrpSpPr>
            <p:grpSpPr>
              <a:xfrm>
                <a:off x="7956653" y="3604042"/>
                <a:ext cx="694812" cy="370489"/>
                <a:chOff x="7442216" y="3521542"/>
                <a:chExt cx="694812" cy="370489"/>
              </a:xfrm>
            </p:grpSpPr>
            <p:sp>
              <p:nvSpPr>
                <p:cNvPr id="92" name="Google Shape;92;p2"/>
                <p:cNvSpPr/>
                <p:nvPr/>
              </p:nvSpPr>
              <p:spPr>
                <a:xfrm>
                  <a:off x="7566568" y="3552527"/>
                  <a:ext cx="373156" cy="339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3309" extrusionOk="0">
                      <a:moveTo>
                        <a:pt x="1803" y="0"/>
                      </a:moveTo>
                      <a:cubicBezTo>
                        <a:pt x="1727" y="0"/>
                        <a:pt x="1653" y="2"/>
                        <a:pt x="1581" y="4"/>
                      </a:cubicBezTo>
                      <a:cubicBezTo>
                        <a:pt x="970" y="13"/>
                        <a:pt x="378" y="274"/>
                        <a:pt x="198" y="902"/>
                      </a:cubicBezTo>
                      <a:cubicBezTo>
                        <a:pt x="0" y="1638"/>
                        <a:pt x="216" y="2429"/>
                        <a:pt x="764" y="2967"/>
                      </a:cubicBezTo>
                      <a:cubicBezTo>
                        <a:pt x="989" y="3176"/>
                        <a:pt x="1290" y="3300"/>
                        <a:pt x="1602" y="3300"/>
                      </a:cubicBezTo>
                      <a:cubicBezTo>
                        <a:pt x="1613" y="3300"/>
                        <a:pt x="1624" y="3300"/>
                        <a:pt x="1635" y="3300"/>
                      </a:cubicBezTo>
                      <a:cubicBezTo>
                        <a:pt x="1698" y="3306"/>
                        <a:pt x="1763" y="3309"/>
                        <a:pt x="1828" y="3309"/>
                      </a:cubicBezTo>
                      <a:cubicBezTo>
                        <a:pt x="1947" y="3309"/>
                        <a:pt x="2066" y="3299"/>
                        <a:pt x="2182" y="3282"/>
                      </a:cubicBezTo>
                      <a:cubicBezTo>
                        <a:pt x="2811" y="3147"/>
                        <a:pt x="3314" y="2581"/>
                        <a:pt x="3538" y="1998"/>
                      </a:cubicBezTo>
                      <a:cubicBezTo>
                        <a:pt x="3637" y="1647"/>
                        <a:pt x="3628" y="1288"/>
                        <a:pt x="3511" y="947"/>
                      </a:cubicBezTo>
                      <a:cubicBezTo>
                        <a:pt x="3448" y="714"/>
                        <a:pt x="3323" y="516"/>
                        <a:pt x="3143" y="354"/>
                      </a:cubicBezTo>
                      <a:cubicBezTo>
                        <a:pt x="2788" y="61"/>
                        <a:pt x="2267" y="0"/>
                        <a:pt x="180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7483667" y="3530776"/>
                  <a:ext cx="108756" cy="1135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0" h="1107" extrusionOk="0">
                      <a:moveTo>
                        <a:pt x="72" y="1"/>
                      </a:moveTo>
                      <a:cubicBezTo>
                        <a:pt x="63" y="1"/>
                        <a:pt x="18" y="135"/>
                        <a:pt x="0" y="360"/>
                      </a:cubicBezTo>
                      <a:cubicBezTo>
                        <a:pt x="0" y="504"/>
                        <a:pt x="18" y="638"/>
                        <a:pt x="81" y="764"/>
                      </a:cubicBezTo>
                      <a:cubicBezTo>
                        <a:pt x="117" y="836"/>
                        <a:pt x="162" y="908"/>
                        <a:pt x="216" y="970"/>
                      </a:cubicBezTo>
                      <a:cubicBezTo>
                        <a:pt x="279" y="1042"/>
                        <a:pt x="368" y="1087"/>
                        <a:pt x="467" y="1105"/>
                      </a:cubicBezTo>
                      <a:cubicBezTo>
                        <a:pt x="480" y="1106"/>
                        <a:pt x="492" y="1107"/>
                        <a:pt x="504" y="1107"/>
                      </a:cubicBezTo>
                      <a:cubicBezTo>
                        <a:pt x="590" y="1107"/>
                        <a:pt x="675" y="1079"/>
                        <a:pt x="746" y="1024"/>
                      </a:cubicBezTo>
                      <a:cubicBezTo>
                        <a:pt x="808" y="970"/>
                        <a:pt x="862" y="899"/>
                        <a:pt x="907" y="827"/>
                      </a:cubicBezTo>
                      <a:cubicBezTo>
                        <a:pt x="970" y="710"/>
                        <a:pt x="1015" y="584"/>
                        <a:pt x="1033" y="441"/>
                      </a:cubicBezTo>
                      <a:cubicBezTo>
                        <a:pt x="1060" y="216"/>
                        <a:pt x="997" y="81"/>
                        <a:pt x="979" y="81"/>
                      </a:cubicBezTo>
                      <a:cubicBezTo>
                        <a:pt x="961" y="81"/>
                        <a:pt x="988" y="225"/>
                        <a:pt x="943" y="432"/>
                      </a:cubicBezTo>
                      <a:cubicBezTo>
                        <a:pt x="916" y="548"/>
                        <a:pt x="871" y="665"/>
                        <a:pt x="808" y="764"/>
                      </a:cubicBezTo>
                      <a:cubicBezTo>
                        <a:pt x="733" y="873"/>
                        <a:pt x="627" y="981"/>
                        <a:pt x="511" y="981"/>
                      </a:cubicBezTo>
                      <a:cubicBezTo>
                        <a:pt x="502" y="981"/>
                        <a:pt x="494" y="981"/>
                        <a:pt x="485" y="979"/>
                      </a:cubicBezTo>
                      <a:cubicBezTo>
                        <a:pt x="350" y="943"/>
                        <a:pt x="234" y="845"/>
                        <a:pt x="180" y="710"/>
                      </a:cubicBezTo>
                      <a:cubicBezTo>
                        <a:pt x="126" y="602"/>
                        <a:pt x="99" y="486"/>
                        <a:pt x="90" y="360"/>
                      </a:cubicBezTo>
                      <a:cubicBezTo>
                        <a:pt x="81" y="144"/>
                        <a:pt x="90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4;p2"/>
                <p:cNvSpPr/>
                <p:nvPr/>
              </p:nvSpPr>
              <p:spPr>
                <a:xfrm>
                  <a:off x="7916745" y="3521542"/>
                  <a:ext cx="116041" cy="121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1" h="1184" extrusionOk="0">
                      <a:moveTo>
                        <a:pt x="1023" y="1"/>
                      </a:moveTo>
                      <a:cubicBezTo>
                        <a:pt x="996" y="1"/>
                        <a:pt x="1023" y="154"/>
                        <a:pt x="1023" y="396"/>
                      </a:cubicBezTo>
                      <a:cubicBezTo>
                        <a:pt x="1023" y="531"/>
                        <a:pt x="996" y="656"/>
                        <a:pt x="933" y="782"/>
                      </a:cubicBezTo>
                      <a:cubicBezTo>
                        <a:pt x="879" y="926"/>
                        <a:pt x="745" y="1025"/>
                        <a:pt x="592" y="1051"/>
                      </a:cubicBezTo>
                      <a:cubicBezTo>
                        <a:pt x="573" y="1056"/>
                        <a:pt x="553" y="1059"/>
                        <a:pt x="533" y="1059"/>
                      </a:cubicBezTo>
                      <a:cubicBezTo>
                        <a:pt x="478" y="1059"/>
                        <a:pt x="423" y="1042"/>
                        <a:pt x="377" y="1016"/>
                      </a:cubicBezTo>
                      <a:cubicBezTo>
                        <a:pt x="314" y="971"/>
                        <a:pt x="269" y="917"/>
                        <a:pt x="233" y="854"/>
                      </a:cubicBezTo>
                      <a:cubicBezTo>
                        <a:pt x="179" y="728"/>
                        <a:pt x="134" y="594"/>
                        <a:pt x="116" y="459"/>
                      </a:cubicBezTo>
                      <a:cubicBezTo>
                        <a:pt x="98" y="333"/>
                        <a:pt x="89" y="207"/>
                        <a:pt x="89" y="82"/>
                      </a:cubicBezTo>
                      <a:cubicBezTo>
                        <a:pt x="89" y="81"/>
                        <a:pt x="89" y="81"/>
                        <a:pt x="88" y="81"/>
                      </a:cubicBezTo>
                      <a:cubicBezTo>
                        <a:pt x="76" y="81"/>
                        <a:pt x="0" y="232"/>
                        <a:pt x="26" y="477"/>
                      </a:cubicBezTo>
                      <a:cubicBezTo>
                        <a:pt x="35" y="620"/>
                        <a:pt x="80" y="764"/>
                        <a:pt x="134" y="899"/>
                      </a:cubicBezTo>
                      <a:cubicBezTo>
                        <a:pt x="179" y="989"/>
                        <a:pt x="242" y="1060"/>
                        <a:pt x="314" y="1114"/>
                      </a:cubicBezTo>
                      <a:cubicBezTo>
                        <a:pt x="382" y="1162"/>
                        <a:pt x="460" y="1184"/>
                        <a:pt x="541" y="1184"/>
                      </a:cubicBezTo>
                      <a:cubicBezTo>
                        <a:pt x="567" y="1184"/>
                        <a:pt x="593" y="1182"/>
                        <a:pt x="619" y="1177"/>
                      </a:cubicBezTo>
                      <a:cubicBezTo>
                        <a:pt x="718" y="1168"/>
                        <a:pt x="817" y="1123"/>
                        <a:pt x="888" y="1051"/>
                      </a:cubicBezTo>
                      <a:cubicBezTo>
                        <a:pt x="960" y="989"/>
                        <a:pt x="1014" y="917"/>
                        <a:pt x="1050" y="827"/>
                      </a:cubicBezTo>
                      <a:cubicBezTo>
                        <a:pt x="1104" y="692"/>
                        <a:pt x="1131" y="540"/>
                        <a:pt x="1113" y="387"/>
                      </a:cubicBezTo>
                      <a:cubicBezTo>
                        <a:pt x="1086" y="145"/>
                        <a:pt x="1032" y="1"/>
                        <a:pt x="102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2"/>
                <p:cNvSpPr/>
                <p:nvPr/>
              </p:nvSpPr>
              <p:spPr>
                <a:xfrm>
                  <a:off x="7741605" y="3701914"/>
                  <a:ext cx="5643" cy="47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463" extrusionOk="0">
                      <a:moveTo>
                        <a:pt x="31" y="1"/>
                      </a:moveTo>
                      <a:cubicBezTo>
                        <a:pt x="18" y="1"/>
                        <a:pt x="5" y="7"/>
                        <a:pt x="0" y="21"/>
                      </a:cubicBezTo>
                      <a:lnTo>
                        <a:pt x="0" y="443"/>
                      </a:lnTo>
                      <a:cubicBezTo>
                        <a:pt x="5" y="456"/>
                        <a:pt x="18" y="463"/>
                        <a:pt x="31" y="463"/>
                      </a:cubicBezTo>
                      <a:cubicBezTo>
                        <a:pt x="43" y="463"/>
                        <a:pt x="54" y="456"/>
                        <a:pt x="54" y="443"/>
                      </a:cubicBezTo>
                      <a:lnTo>
                        <a:pt x="54" y="21"/>
                      </a:lnTo>
                      <a:cubicBezTo>
                        <a:pt x="54" y="7"/>
                        <a:pt x="43" y="1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7688150" y="3704889"/>
                  <a:ext cx="112552" cy="47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7" h="462" extrusionOk="0">
                      <a:moveTo>
                        <a:pt x="1078" y="1"/>
                      </a:moveTo>
                      <a:cubicBezTo>
                        <a:pt x="1060" y="1"/>
                        <a:pt x="1033" y="64"/>
                        <a:pt x="952" y="153"/>
                      </a:cubicBezTo>
                      <a:cubicBezTo>
                        <a:pt x="844" y="271"/>
                        <a:pt x="693" y="332"/>
                        <a:pt x="542" y="332"/>
                      </a:cubicBezTo>
                      <a:cubicBezTo>
                        <a:pt x="406" y="332"/>
                        <a:pt x="269" y="283"/>
                        <a:pt x="162" y="180"/>
                      </a:cubicBezTo>
                      <a:cubicBezTo>
                        <a:pt x="78" y="113"/>
                        <a:pt x="41" y="45"/>
                        <a:pt x="22" y="45"/>
                      </a:cubicBezTo>
                      <a:cubicBezTo>
                        <a:pt x="21" y="45"/>
                        <a:pt x="20" y="45"/>
                        <a:pt x="19" y="46"/>
                      </a:cubicBezTo>
                      <a:cubicBezTo>
                        <a:pt x="1" y="55"/>
                        <a:pt x="19" y="135"/>
                        <a:pt x="99" y="243"/>
                      </a:cubicBezTo>
                      <a:cubicBezTo>
                        <a:pt x="215" y="389"/>
                        <a:pt x="383" y="461"/>
                        <a:pt x="550" y="461"/>
                      </a:cubicBezTo>
                      <a:cubicBezTo>
                        <a:pt x="731" y="461"/>
                        <a:pt x="912" y="376"/>
                        <a:pt x="1024" y="207"/>
                      </a:cubicBezTo>
                      <a:cubicBezTo>
                        <a:pt x="1096" y="91"/>
                        <a:pt x="1096" y="1"/>
                        <a:pt x="10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7442216" y="3687550"/>
                  <a:ext cx="129071" cy="81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8" h="797" extrusionOk="0">
                      <a:moveTo>
                        <a:pt x="597" y="0"/>
                      </a:moveTo>
                      <a:cubicBezTo>
                        <a:pt x="495" y="0"/>
                        <a:pt x="400" y="15"/>
                        <a:pt x="332" y="44"/>
                      </a:cubicBezTo>
                      <a:cubicBezTo>
                        <a:pt x="144" y="116"/>
                        <a:pt x="0" y="358"/>
                        <a:pt x="99" y="547"/>
                      </a:cubicBezTo>
                      <a:cubicBezTo>
                        <a:pt x="135" y="610"/>
                        <a:pt x="189" y="664"/>
                        <a:pt x="261" y="709"/>
                      </a:cubicBezTo>
                      <a:cubicBezTo>
                        <a:pt x="373" y="767"/>
                        <a:pt x="496" y="796"/>
                        <a:pt x="620" y="796"/>
                      </a:cubicBezTo>
                      <a:cubicBezTo>
                        <a:pt x="743" y="796"/>
                        <a:pt x="867" y="767"/>
                        <a:pt x="979" y="709"/>
                      </a:cubicBezTo>
                      <a:cubicBezTo>
                        <a:pt x="1132" y="619"/>
                        <a:pt x="1257" y="448"/>
                        <a:pt x="1203" y="286"/>
                      </a:cubicBezTo>
                      <a:cubicBezTo>
                        <a:pt x="1140" y="89"/>
                        <a:pt x="846" y="0"/>
                        <a:pt x="597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2"/>
                <p:cNvSpPr/>
                <p:nvPr/>
              </p:nvSpPr>
              <p:spPr>
                <a:xfrm>
                  <a:off x="7976561" y="3656872"/>
                  <a:ext cx="160466" cy="833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4" h="812" extrusionOk="0">
                      <a:moveTo>
                        <a:pt x="576" y="1"/>
                      </a:moveTo>
                      <a:cubicBezTo>
                        <a:pt x="563" y="1"/>
                        <a:pt x="551" y="1"/>
                        <a:pt x="539" y="2"/>
                      </a:cubicBezTo>
                      <a:cubicBezTo>
                        <a:pt x="386" y="11"/>
                        <a:pt x="243" y="65"/>
                        <a:pt x="135" y="172"/>
                      </a:cubicBezTo>
                      <a:cubicBezTo>
                        <a:pt x="27" y="280"/>
                        <a:pt x="0" y="451"/>
                        <a:pt x="72" y="585"/>
                      </a:cubicBezTo>
                      <a:cubicBezTo>
                        <a:pt x="144" y="684"/>
                        <a:pt x="252" y="756"/>
                        <a:pt x="368" y="783"/>
                      </a:cubicBezTo>
                      <a:cubicBezTo>
                        <a:pt x="442" y="802"/>
                        <a:pt x="517" y="812"/>
                        <a:pt x="593" y="812"/>
                      </a:cubicBezTo>
                      <a:cubicBezTo>
                        <a:pt x="692" y="812"/>
                        <a:pt x="792" y="796"/>
                        <a:pt x="889" y="765"/>
                      </a:cubicBezTo>
                      <a:cubicBezTo>
                        <a:pt x="1563" y="511"/>
                        <a:pt x="1059" y="1"/>
                        <a:pt x="57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2"/>
                <p:cNvSpPr/>
                <p:nvPr/>
              </p:nvSpPr>
              <p:spPr>
                <a:xfrm>
                  <a:off x="7665168" y="3576023"/>
                  <a:ext cx="173291" cy="129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" h="1262" extrusionOk="0">
                      <a:moveTo>
                        <a:pt x="820" y="1"/>
                      </a:moveTo>
                      <a:cubicBezTo>
                        <a:pt x="627" y="1"/>
                        <a:pt x="433" y="37"/>
                        <a:pt x="279" y="98"/>
                      </a:cubicBezTo>
                      <a:cubicBezTo>
                        <a:pt x="171" y="134"/>
                        <a:pt x="81" y="215"/>
                        <a:pt x="36" y="323"/>
                      </a:cubicBezTo>
                      <a:cubicBezTo>
                        <a:pt x="18" y="368"/>
                        <a:pt x="9" y="413"/>
                        <a:pt x="9" y="458"/>
                      </a:cubicBezTo>
                      <a:cubicBezTo>
                        <a:pt x="0" y="655"/>
                        <a:pt x="72" y="844"/>
                        <a:pt x="207" y="987"/>
                      </a:cubicBezTo>
                      <a:cubicBezTo>
                        <a:pt x="332" y="1122"/>
                        <a:pt x="503" y="1221"/>
                        <a:pt x="701" y="1248"/>
                      </a:cubicBezTo>
                      <a:cubicBezTo>
                        <a:pt x="736" y="1257"/>
                        <a:pt x="775" y="1261"/>
                        <a:pt x="814" y="1261"/>
                      </a:cubicBezTo>
                      <a:cubicBezTo>
                        <a:pt x="853" y="1261"/>
                        <a:pt x="894" y="1257"/>
                        <a:pt x="934" y="1248"/>
                      </a:cubicBezTo>
                      <a:cubicBezTo>
                        <a:pt x="1087" y="1203"/>
                        <a:pt x="1230" y="1104"/>
                        <a:pt x="1320" y="978"/>
                      </a:cubicBezTo>
                      <a:cubicBezTo>
                        <a:pt x="1509" y="754"/>
                        <a:pt x="1688" y="305"/>
                        <a:pt x="1365" y="125"/>
                      </a:cubicBezTo>
                      <a:cubicBezTo>
                        <a:pt x="1215" y="39"/>
                        <a:pt x="1018" y="1"/>
                        <a:pt x="8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7680045" y="3588745"/>
                  <a:ext cx="80951" cy="351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" h="343" extrusionOk="0">
                      <a:moveTo>
                        <a:pt x="594" y="0"/>
                      </a:moveTo>
                      <a:cubicBezTo>
                        <a:pt x="412" y="0"/>
                        <a:pt x="238" y="53"/>
                        <a:pt x="80" y="145"/>
                      </a:cubicBezTo>
                      <a:cubicBezTo>
                        <a:pt x="1" y="216"/>
                        <a:pt x="60" y="342"/>
                        <a:pt x="154" y="342"/>
                      </a:cubicBezTo>
                      <a:cubicBezTo>
                        <a:pt x="168" y="342"/>
                        <a:pt x="182" y="339"/>
                        <a:pt x="196" y="334"/>
                      </a:cubicBezTo>
                      <a:lnTo>
                        <a:pt x="196" y="334"/>
                      </a:lnTo>
                      <a:lnTo>
                        <a:pt x="187" y="343"/>
                      </a:lnTo>
                      <a:cubicBezTo>
                        <a:pt x="311" y="269"/>
                        <a:pt x="449" y="225"/>
                        <a:pt x="596" y="225"/>
                      </a:cubicBezTo>
                      <a:cubicBezTo>
                        <a:pt x="609" y="225"/>
                        <a:pt x="623" y="225"/>
                        <a:pt x="636" y="226"/>
                      </a:cubicBezTo>
                      <a:cubicBezTo>
                        <a:pt x="789" y="226"/>
                        <a:pt x="789" y="1"/>
                        <a:pt x="636" y="1"/>
                      </a:cubicBezTo>
                      <a:cubicBezTo>
                        <a:pt x="622" y="1"/>
                        <a:pt x="608" y="0"/>
                        <a:pt x="5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01" name="Google Shape;101;p2"/>
            <p:cNvGrpSpPr/>
            <p:nvPr/>
          </p:nvGrpSpPr>
          <p:grpSpPr>
            <a:xfrm>
              <a:off x="8095780" y="2752775"/>
              <a:ext cx="399935" cy="692951"/>
              <a:chOff x="8095780" y="2752775"/>
              <a:chExt cx="399935" cy="692951"/>
            </a:xfrm>
          </p:grpSpPr>
          <p:grpSp>
            <p:nvGrpSpPr>
              <p:cNvPr id="102" name="Google Shape;102;p2"/>
              <p:cNvGrpSpPr/>
              <p:nvPr/>
            </p:nvGrpSpPr>
            <p:grpSpPr>
              <a:xfrm>
                <a:off x="8095780" y="2880913"/>
                <a:ext cx="399935" cy="564813"/>
                <a:chOff x="8095780" y="2880913"/>
                <a:chExt cx="399935" cy="564813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095780" y="2880913"/>
                  <a:ext cx="399935" cy="5648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8" h="5505" extrusionOk="0">
                      <a:moveTo>
                        <a:pt x="2191" y="0"/>
                      </a:moveTo>
                      <a:cubicBezTo>
                        <a:pt x="2047" y="126"/>
                        <a:pt x="1967" y="395"/>
                        <a:pt x="1877" y="557"/>
                      </a:cubicBezTo>
                      <a:cubicBezTo>
                        <a:pt x="1769" y="763"/>
                        <a:pt x="1661" y="970"/>
                        <a:pt x="1562" y="1176"/>
                      </a:cubicBezTo>
                      <a:cubicBezTo>
                        <a:pt x="1338" y="1607"/>
                        <a:pt x="1140" y="2056"/>
                        <a:pt x="970" y="2505"/>
                      </a:cubicBezTo>
                      <a:cubicBezTo>
                        <a:pt x="665" y="3331"/>
                        <a:pt x="341" y="4113"/>
                        <a:pt x="18" y="4930"/>
                      </a:cubicBezTo>
                      <a:cubicBezTo>
                        <a:pt x="9" y="4948"/>
                        <a:pt x="0" y="4966"/>
                        <a:pt x="9" y="4993"/>
                      </a:cubicBezTo>
                      <a:cubicBezTo>
                        <a:pt x="18" y="5011"/>
                        <a:pt x="36" y="5029"/>
                        <a:pt x="54" y="5038"/>
                      </a:cubicBezTo>
                      <a:cubicBezTo>
                        <a:pt x="657" y="5344"/>
                        <a:pt x="1320" y="5505"/>
                        <a:pt x="1993" y="5505"/>
                      </a:cubicBezTo>
                      <a:cubicBezTo>
                        <a:pt x="2011" y="5505"/>
                        <a:pt x="2029" y="5505"/>
                        <a:pt x="2047" y="5504"/>
                      </a:cubicBezTo>
                      <a:cubicBezTo>
                        <a:pt x="2164" y="5504"/>
                        <a:pt x="3448" y="5361"/>
                        <a:pt x="3798" y="5199"/>
                      </a:cubicBezTo>
                      <a:cubicBezTo>
                        <a:pt x="3861" y="5172"/>
                        <a:pt x="3897" y="5145"/>
                        <a:pt x="3888" y="5109"/>
                      </a:cubicBezTo>
                      <a:cubicBezTo>
                        <a:pt x="3538" y="3951"/>
                        <a:pt x="3215" y="2811"/>
                        <a:pt x="2784" y="1670"/>
                      </a:cubicBezTo>
                      <a:cubicBezTo>
                        <a:pt x="2577" y="1123"/>
                        <a:pt x="2415" y="548"/>
                        <a:pt x="21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6069" y="3297266"/>
                  <a:ext cx="289332" cy="147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0" h="1438" extrusionOk="0">
                      <a:moveTo>
                        <a:pt x="2694" y="1"/>
                      </a:moveTo>
                      <a:cubicBezTo>
                        <a:pt x="1841" y="513"/>
                        <a:pt x="934" y="953"/>
                        <a:pt x="0" y="1303"/>
                      </a:cubicBezTo>
                      <a:cubicBezTo>
                        <a:pt x="278" y="1375"/>
                        <a:pt x="557" y="1419"/>
                        <a:pt x="844" y="1437"/>
                      </a:cubicBezTo>
                      <a:cubicBezTo>
                        <a:pt x="1526" y="1150"/>
                        <a:pt x="2182" y="818"/>
                        <a:pt x="2820" y="432"/>
                      </a:cubicBezTo>
                      <a:cubicBezTo>
                        <a:pt x="2775" y="288"/>
                        <a:pt x="2730" y="144"/>
                        <a:pt x="26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098448" y="3180301"/>
                  <a:ext cx="341042" cy="204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4" h="1994" extrusionOk="0">
                      <a:moveTo>
                        <a:pt x="3189" y="0"/>
                      </a:moveTo>
                      <a:cubicBezTo>
                        <a:pt x="2228" y="539"/>
                        <a:pt x="1240" y="1015"/>
                        <a:pt x="225" y="1428"/>
                      </a:cubicBezTo>
                      <a:cubicBezTo>
                        <a:pt x="154" y="1617"/>
                        <a:pt x="73" y="1805"/>
                        <a:pt x="1" y="1994"/>
                      </a:cubicBezTo>
                      <a:cubicBezTo>
                        <a:pt x="1141" y="1554"/>
                        <a:pt x="2255" y="1033"/>
                        <a:pt x="3323" y="431"/>
                      </a:cubicBezTo>
                      <a:cubicBezTo>
                        <a:pt x="3278" y="288"/>
                        <a:pt x="3234" y="144"/>
                        <a:pt x="318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8161137" y="3066004"/>
                  <a:ext cx="240597" cy="161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5" h="1573" extrusionOk="0">
                      <a:moveTo>
                        <a:pt x="2192" y="1"/>
                      </a:moveTo>
                      <a:cubicBezTo>
                        <a:pt x="1545" y="342"/>
                        <a:pt x="890" y="683"/>
                        <a:pt x="225" y="989"/>
                      </a:cubicBezTo>
                      <a:cubicBezTo>
                        <a:pt x="153" y="1186"/>
                        <a:pt x="81" y="1375"/>
                        <a:pt x="1" y="1572"/>
                      </a:cubicBezTo>
                      <a:cubicBezTo>
                        <a:pt x="800" y="1222"/>
                        <a:pt x="1572" y="827"/>
                        <a:pt x="2344" y="414"/>
                      </a:cubicBezTo>
                      <a:cubicBezTo>
                        <a:pt x="2299" y="270"/>
                        <a:pt x="2245" y="136"/>
                        <a:pt x="219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8228443" y="2947193"/>
                  <a:ext cx="131841" cy="112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" h="1097" extrusionOk="0">
                      <a:moveTo>
                        <a:pt x="1140" y="1"/>
                      </a:moveTo>
                      <a:cubicBezTo>
                        <a:pt x="862" y="153"/>
                        <a:pt x="593" y="297"/>
                        <a:pt x="314" y="441"/>
                      </a:cubicBezTo>
                      <a:cubicBezTo>
                        <a:pt x="296" y="477"/>
                        <a:pt x="278" y="503"/>
                        <a:pt x="269" y="530"/>
                      </a:cubicBezTo>
                      <a:cubicBezTo>
                        <a:pt x="171" y="719"/>
                        <a:pt x="90" y="908"/>
                        <a:pt x="0" y="1096"/>
                      </a:cubicBezTo>
                      <a:cubicBezTo>
                        <a:pt x="431" y="881"/>
                        <a:pt x="862" y="656"/>
                        <a:pt x="1284" y="423"/>
                      </a:cubicBezTo>
                      <a:cubicBezTo>
                        <a:pt x="1230" y="288"/>
                        <a:pt x="1185" y="144"/>
                        <a:pt x="114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8" name="Google Shape;108;p2"/>
              <p:cNvGrpSpPr/>
              <p:nvPr/>
            </p:nvGrpSpPr>
            <p:grpSpPr>
              <a:xfrm>
                <a:off x="8217928" y="2752775"/>
                <a:ext cx="211635" cy="165150"/>
                <a:chOff x="8217928" y="2752775"/>
                <a:chExt cx="211635" cy="165150"/>
              </a:xfrm>
            </p:grpSpPr>
            <p:sp>
              <p:nvSpPr>
                <p:cNvPr id="109" name="Google Shape;109;p2"/>
                <p:cNvSpPr/>
                <p:nvPr/>
              </p:nvSpPr>
              <p:spPr>
                <a:xfrm>
                  <a:off x="8313872" y="2752775"/>
                  <a:ext cx="23278" cy="1455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1294" extrusionOk="0">
                      <a:moveTo>
                        <a:pt x="171" y="0"/>
                      </a:moveTo>
                      <a:cubicBezTo>
                        <a:pt x="135" y="0"/>
                        <a:pt x="81" y="288"/>
                        <a:pt x="45" y="638"/>
                      </a:cubicBezTo>
                      <a:cubicBezTo>
                        <a:pt x="0" y="997"/>
                        <a:pt x="9" y="1285"/>
                        <a:pt x="45" y="1294"/>
                      </a:cubicBezTo>
                      <a:cubicBezTo>
                        <a:pt x="81" y="1294"/>
                        <a:pt x="135" y="1006"/>
                        <a:pt x="171" y="656"/>
                      </a:cubicBezTo>
                      <a:cubicBezTo>
                        <a:pt x="207" y="297"/>
                        <a:pt x="207" y="9"/>
                        <a:pt x="17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8258043" y="2768246"/>
                  <a:ext cx="66686" cy="1276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1135" extrusionOk="0">
                      <a:moveTo>
                        <a:pt x="33" y="0"/>
                      </a:moveTo>
                      <a:cubicBezTo>
                        <a:pt x="30" y="0"/>
                        <a:pt x="28" y="1"/>
                        <a:pt x="27" y="3"/>
                      </a:cubicBezTo>
                      <a:cubicBezTo>
                        <a:pt x="0" y="30"/>
                        <a:pt x="189" y="237"/>
                        <a:pt x="323" y="542"/>
                      </a:cubicBezTo>
                      <a:cubicBezTo>
                        <a:pt x="458" y="856"/>
                        <a:pt x="494" y="1135"/>
                        <a:pt x="530" y="1135"/>
                      </a:cubicBezTo>
                      <a:cubicBezTo>
                        <a:pt x="566" y="1135"/>
                        <a:pt x="593" y="829"/>
                        <a:pt x="440" y="497"/>
                      </a:cubicBezTo>
                      <a:cubicBezTo>
                        <a:pt x="298" y="178"/>
                        <a:pt x="77" y="0"/>
                        <a:pt x="3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8235464" y="2798489"/>
                  <a:ext cx="82879" cy="91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" h="814" extrusionOk="0">
                      <a:moveTo>
                        <a:pt x="24" y="1"/>
                      </a:moveTo>
                      <a:cubicBezTo>
                        <a:pt x="17" y="1"/>
                        <a:pt x="12" y="2"/>
                        <a:pt x="10" y="6"/>
                      </a:cubicBezTo>
                      <a:cubicBezTo>
                        <a:pt x="1" y="41"/>
                        <a:pt x="198" y="167"/>
                        <a:pt x="387" y="392"/>
                      </a:cubicBezTo>
                      <a:cubicBezTo>
                        <a:pt x="571" y="603"/>
                        <a:pt x="670" y="814"/>
                        <a:pt x="708" y="814"/>
                      </a:cubicBezTo>
                      <a:cubicBezTo>
                        <a:pt x="708" y="814"/>
                        <a:pt x="709" y="814"/>
                        <a:pt x="710" y="814"/>
                      </a:cubicBezTo>
                      <a:cubicBezTo>
                        <a:pt x="737" y="805"/>
                        <a:pt x="692" y="544"/>
                        <a:pt x="485" y="302"/>
                      </a:cubicBezTo>
                      <a:cubicBezTo>
                        <a:pt x="302" y="95"/>
                        <a:pt x="84" y="1"/>
                        <a:pt x="2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8217928" y="2849902"/>
                  <a:ext cx="102109" cy="40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" h="357" extrusionOk="0">
                      <a:moveTo>
                        <a:pt x="211" y="0"/>
                      </a:moveTo>
                      <a:cubicBezTo>
                        <a:pt x="189" y="0"/>
                        <a:pt x="167" y="1"/>
                        <a:pt x="145" y="3"/>
                      </a:cubicBezTo>
                      <a:cubicBezTo>
                        <a:pt x="55" y="12"/>
                        <a:pt x="1" y="38"/>
                        <a:pt x="1" y="56"/>
                      </a:cubicBezTo>
                      <a:cubicBezTo>
                        <a:pt x="1" y="92"/>
                        <a:pt x="225" y="83"/>
                        <a:pt x="459" y="164"/>
                      </a:cubicBezTo>
                      <a:cubicBezTo>
                        <a:pt x="679" y="246"/>
                        <a:pt x="832" y="356"/>
                        <a:pt x="879" y="356"/>
                      </a:cubicBezTo>
                      <a:cubicBezTo>
                        <a:pt x="884" y="356"/>
                        <a:pt x="887" y="355"/>
                        <a:pt x="890" y="353"/>
                      </a:cubicBezTo>
                      <a:cubicBezTo>
                        <a:pt x="908" y="344"/>
                        <a:pt x="881" y="290"/>
                        <a:pt x="809" y="227"/>
                      </a:cubicBezTo>
                      <a:cubicBezTo>
                        <a:pt x="646" y="80"/>
                        <a:pt x="431" y="0"/>
                        <a:pt x="2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113;p2"/>
                <p:cNvSpPr/>
                <p:nvPr/>
              </p:nvSpPr>
              <p:spPr>
                <a:xfrm rot="-159863">
                  <a:off x="8241117" y="2879684"/>
                  <a:ext cx="88951" cy="282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" h="251" extrusionOk="0">
                      <a:moveTo>
                        <a:pt x="585" y="0"/>
                      </a:moveTo>
                      <a:cubicBezTo>
                        <a:pt x="523" y="0"/>
                        <a:pt x="453" y="8"/>
                        <a:pt x="378" y="29"/>
                      </a:cubicBezTo>
                      <a:cubicBezTo>
                        <a:pt x="144" y="83"/>
                        <a:pt x="1" y="218"/>
                        <a:pt x="19" y="245"/>
                      </a:cubicBezTo>
                      <a:cubicBezTo>
                        <a:pt x="21" y="249"/>
                        <a:pt x="27" y="250"/>
                        <a:pt x="36" y="250"/>
                      </a:cubicBezTo>
                      <a:cubicBezTo>
                        <a:pt x="86" y="250"/>
                        <a:pt x="229" y="192"/>
                        <a:pt x="405" y="146"/>
                      </a:cubicBezTo>
                      <a:cubicBezTo>
                        <a:pt x="611" y="101"/>
                        <a:pt x="782" y="92"/>
                        <a:pt x="791" y="56"/>
                      </a:cubicBezTo>
                      <a:cubicBezTo>
                        <a:pt x="791" y="32"/>
                        <a:pt x="707" y="0"/>
                        <a:pt x="5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114;p2"/>
                <p:cNvSpPr/>
                <p:nvPr/>
              </p:nvSpPr>
              <p:spPr>
                <a:xfrm>
                  <a:off x="8317365" y="2789192"/>
                  <a:ext cx="99073" cy="95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1" h="852" extrusionOk="0">
                      <a:moveTo>
                        <a:pt x="825" y="0"/>
                      </a:moveTo>
                      <a:cubicBezTo>
                        <a:pt x="790" y="0"/>
                        <a:pt x="741" y="7"/>
                        <a:pt x="683" y="25"/>
                      </a:cubicBezTo>
                      <a:cubicBezTo>
                        <a:pt x="539" y="79"/>
                        <a:pt x="413" y="177"/>
                        <a:pt x="306" y="294"/>
                      </a:cubicBezTo>
                      <a:cubicBezTo>
                        <a:pt x="216" y="402"/>
                        <a:pt x="126" y="537"/>
                        <a:pt x="72" y="671"/>
                      </a:cubicBezTo>
                      <a:cubicBezTo>
                        <a:pt x="18" y="779"/>
                        <a:pt x="0" y="842"/>
                        <a:pt x="18" y="851"/>
                      </a:cubicBezTo>
                      <a:cubicBezTo>
                        <a:pt x="19" y="851"/>
                        <a:pt x="21" y="852"/>
                        <a:pt x="23" y="852"/>
                      </a:cubicBezTo>
                      <a:cubicBezTo>
                        <a:pt x="43" y="852"/>
                        <a:pt x="86" y="799"/>
                        <a:pt x="144" y="716"/>
                      </a:cubicBezTo>
                      <a:cubicBezTo>
                        <a:pt x="225" y="599"/>
                        <a:pt x="314" y="492"/>
                        <a:pt x="404" y="384"/>
                      </a:cubicBezTo>
                      <a:cubicBezTo>
                        <a:pt x="494" y="276"/>
                        <a:pt x="602" y="186"/>
                        <a:pt x="728" y="115"/>
                      </a:cubicBezTo>
                      <a:cubicBezTo>
                        <a:pt x="817" y="52"/>
                        <a:pt x="880" y="25"/>
                        <a:pt x="880" y="16"/>
                      </a:cubicBezTo>
                      <a:cubicBezTo>
                        <a:pt x="880" y="7"/>
                        <a:pt x="860" y="0"/>
                        <a:pt x="82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115;p2"/>
                <p:cNvSpPr/>
                <p:nvPr/>
              </p:nvSpPr>
              <p:spPr>
                <a:xfrm>
                  <a:off x="8318345" y="2834019"/>
                  <a:ext cx="111218" cy="58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9" h="517" extrusionOk="0">
                      <a:moveTo>
                        <a:pt x="776" y="1"/>
                      </a:moveTo>
                      <a:cubicBezTo>
                        <a:pt x="654" y="1"/>
                        <a:pt x="526" y="35"/>
                        <a:pt x="413" y="92"/>
                      </a:cubicBezTo>
                      <a:cubicBezTo>
                        <a:pt x="288" y="164"/>
                        <a:pt x="180" y="244"/>
                        <a:pt x="90" y="361"/>
                      </a:cubicBezTo>
                      <a:cubicBezTo>
                        <a:pt x="27" y="442"/>
                        <a:pt x="0" y="496"/>
                        <a:pt x="9" y="514"/>
                      </a:cubicBezTo>
                      <a:cubicBezTo>
                        <a:pt x="11" y="515"/>
                        <a:pt x="13" y="516"/>
                        <a:pt x="16" y="516"/>
                      </a:cubicBezTo>
                      <a:cubicBezTo>
                        <a:pt x="58" y="516"/>
                        <a:pt x="223" y="335"/>
                        <a:pt x="467" y="208"/>
                      </a:cubicBezTo>
                      <a:cubicBezTo>
                        <a:pt x="737" y="74"/>
                        <a:pt x="988" y="92"/>
                        <a:pt x="988" y="47"/>
                      </a:cubicBezTo>
                      <a:cubicBezTo>
                        <a:pt x="988" y="29"/>
                        <a:pt x="934" y="2"/>
                        <a:pt x="817" y="2"/>
                      </a:cubicBezTo>
                      <a:cubicBezTo>
                        <a:pt x="804" y="1"/>
                        <a:pt x="790" y="1"/>
                        <a:pt x="77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2"/>
                <p:cNvSpPr/>
                <p:nvPr/>
              </p:nvSpPr>
              <p:spPr>
                <a:xfrm>
                  <a:off x="8313877" y="2867537"/>
                  <a:ext cx="106045" cy="19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" h="177" extrusionOk="0">
                      <a:moveTo>
                        <a:pt x="419" y="0"/>
                      </a:moveTo>
                      <a:cubicBezTo>
                        <a:pt x="319" y="0"/>
                        <a:pt x="216" y="20"/>
                        <a:pt x="126" y="65"/>
                      </a:cubicBezTo>
                      <a:cubicBezTo>
                        <a:pt x="45" y="110"/>
                        <a:pt x="0" y="155"/>
                        <a:pt x="18" y="173"/>
                      </a:cubicBezTo>
                      <a:cubicBezTo>
                        <a:pt x="21" y="175"/>
                        <a:pt x="26" y="176"/>
                        <a:pt x="33" y="176"/>
                      </a:cubicBezTo>
                      <a:cubicBezTo>
                        <a:pt x="54" y="176"/>
                        <a:pt x="94" y="168"/>
                        <a:pt x="153" y="155"/>
                      </a:cubicBezTo>
                      <a:cubicBezTo>
                        <a:pt x="234" y="135"/>
                        <a:pt x="314" y="125"/>
                        <a:pt x="395" y="125"/>
                      </a:cubicBezTo>
                      <a:cubicBezTo>
                        <a:pt x="422" y="125"/>
                        <a:pt x="449" y="126"/>
                        <a:pt x="476" y="128"/>
                      </a:cubicBezTo>
                      <a:cubicBezTo>
                        <a:pt x="602" y="137"/>
                        <a:pt x="719" y="155"/>
                        <a:pt x="799" y="164"/>
                      </a:cubicBezTo>
                      <a:cubicBezTo>
                        <a:pt x="837" y="168"/>
                        <a:pt x="866" y="170"/>
                        <a:pt x="888" y="170"/>
                      </a:cubicBezTo>
                      <a:cubicBezTo>
                        <a:pt x="920" y="170"/>
                        <a:pt x="938" y="165"/>
                        <a:pt x="943" y="155"/>
                      </a:cubicBezTo>
                      <a:cubicBezTo>
                        <a:pt x="943" y="137"/>
                        <a:pt x="898" y="110"/>
                        <a:pt x="817" y="74"/>
                      </a:cubicBezTo>
                      <a:cubicBezTo>
                        <a:pt x="710" y="38"/>
                        <a:pt x="593" y="11"/>
                        <a:pt x="476" y="2"/>
                      </a:cubicBezTo>
                      <a:cubicBezTo>
                        <a:pt x="457" y="1"/>
                        <a:pt x="438" y="0"/>
                        <a:pt x="41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8315336" y="2880584"/>
                  <a:ext cx="92101" cy="37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9" h="332" extrusionOk="0">
                      <a:moveTo>
                        <a:pt x="116" y="1"/>
                      </a:moveTo>
                      <a:cubicBezTo>
                        <a:pt x="45" y="1"/>
                        <a:pt x="1" y="13"/>
                        <a:pt x="1" y="30"/>
                      </a:cubicBezTo>
                      <a:cubicBezTo>
                        <a:pt x="1" y="66"/>
                        <a:pt x="181" y="102"/>
                        <a:pt x="396" y="183"/>
                      </a:cubicBezTo>
                      <a:cubicBezTo>
                        <a:pt x="577" y="253"/>
                        <a:pt x="730" y="331"/>
                        <a:pt x="778" y="331"/>
                      </a:cubicBezTo>
                      <a:cubicBezTo>
                        <a:pt x="784" y="331"/>
                        <a:pt x="789" y="330"/>
                        <a:pt x="791" y="326"/>
                      </a:cubicBezTo>
                      <a:cubicBezTo>
                        <a:pt x="818" y="299"/>
                        <a:pt x="674" y="147"/>
                        <a:pt x="441" y="66"/>
                      </a:cubicBezTo>
                      <a:cubicBezTo>
                        <a:pt x="316" y="18"/>
                        <a:pt x="198" y="1"/>
                        <a:pt x="11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18" name="Google Shape;118;p2"/>
            <p:cNvGrpSpPr/>
            <p:nvPr/>
          </p:nvGrpSpPr>
          <p:grpSpPr>
            <a:xfrm rot="682776">
              <a:off x="7505989" y="3063841"/>
              <a:ext cx="331318" cy="538252"/>
              <a:chOff x="7444775" y="3065763"/>
              <a:chExt cx="331332" cy="538275"/>
            </a:xfrm>
          </p:grpSpPr>
          <p:sp>
            <p:nvSpPr>
              <p:cNvPr id="119" name="Google Shape;119;p2"/>
              <p:cNvSpPr/>
              <p:nvPr/>
            </p:nvSpPr>
            <p:spPr>
              <a:xfrm>
                <a:off x="7645975" y="3301763"/>
                <a:ext cx="74225" cy="302275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2091" extrusionOk="0">
                    <a:moveTo>
                      <a:pt x="181" y="1"/>
                    </a:moveTo>
                    <a:cubicBezTo>
                      <a:pt x="91" y="1"/>
                      <a:pt x="1" y="56"/>
                      <a:pt x="11" y="168"/>
                    </a:cubicBezTo>
                    <a:cubicBezTo>
                      <a:pt x="195" y="2086"/>
                      <a:pt x="638" y="4004"/>
                      <a:pt x="1044" y="5903"/>
                    </a:cubicBezTo>
                    <a:cubicBezTo>
                      <a:pt x="1468" y="7894"/>
                      <a:pt x="1837" y="10033"/>
                      <a:pt x="2556" y="11951"/>
                    </a:cubicBezTo>
                    <a:cubicBezTo>
                      <a:pt x="2585" y="12047"/>
                      <a:pt x="2662" y="12090"/>
                      <a:pt x="2739" y="12090"/>
                    </a:cubicBezTo>
                    <a:cubicBezTo>
                      <a:pt x="2854" y="12090"/>
                      <a:pt x="2969" y="11995"/>
                      <a:pt x="2925" y="11841"/>
                    </a:cubicBezTo>
                    <a:cubicBezTo>
                      <a:pt x="2611" y="9886"/>
                      <a:pt x="1984" y="7931"/>
                      <a:pt x="1560" y="5995"/>
                    </a:cubicBezTo>
                    <a:cubicBezTo>
                      <a:pt x="1136" y="4040"/>
                      <a:pt x="822" y="2049"/>
                      <a:pt x="343" y="113"/>
                    </a:cubicBezTo>
                    <a:cubicBezTo>
                      <a:pt x="326" y="38"/>
                      <a:pt x="254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7598850" y="3217088"/>
                <a:ext cx="90750" cy="81925"/>
              </a:xfrm>
              <a:custGeom>
                <a:avLst/>
                <a:gdLst/>
                <a:ahLst/>
                <a:cxnLst/>
                <a:rect l="l" t="t" r="r" b="b"/>
                <a:pathLst>
                  <a:path w="3630" h="3277" extrusionOk="0">
                    <a:moveTo>
                      <a:pt x="1532" y="0"/>
                    </a:moveTo>
                    <a:cubicBezTo>
                      <a:pt x="752" y="0"/>
                      <a:pt x="95" y="673"/>
                      <a:pt x="52" y="1527"/>
                    </a:cubicBezTo>
                    <a:cubicBezTo>
                      <a:pt x="1" y="2465"/>
                      <a:pt x="675" y="3276"/>
                      <a:pt x="1594" y="3276"/>
                    </a:cubicBezTo>
                    <a:cubicBezTo>
                      <a:pt x="1668" y="3276"/>
                      <a:pt x="1745" y="3271"/>
                      <a:pt x="1822" y="3260"/>
                    </a:cubicBezTo>
                    <a:cubicBezTo>
                      <a:pt x="3427" y="3002"/>
                      <a:pt x="3629" y="863"/>
                      <a:pt x="2246" y="162"/>
                    </a:cubicBezTo>
                    <a:lnTo>
                      <a:pt x="2191" y="162"/>
                    </a:lnTo>
                    <a:cubicBezTo>
                      <a:pt x="1969" y="51"/>
                      <a:pt x="1746" y="0"/>
                      <a:pt x="153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7489700" y="3149838"/>
                <a:ext cx="132625" cy="1035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4141" extrusionOk="0">
                    <a:moveTo>
                      <a:pt x="67" y="0"/>
                    </a:moveTo>
                    <a:cubicBezTo>
                      <a:pt x="27" y="0"/>
                      <a:pt x="1" y="43"/>
                      <a:pt x="29" y="86"/>
                    </a:cubicBezTo>
                    <a:cubicBezTo>
                      <a:pt x="1523" y="1653"/>
                      <a:pt x="3219" y="3018"/>
                      <a:pt x="5082" y="4124"/>
                    </a:cubicBezTo>
                    <a:cubicBezTo>
                      <a:pt x="5101" y="4135"/>
                      <a:pt x="5120" y="4140"/>
                      <a:pt x="5138" y="4140"/>
                    </a:cubicBezTo>
                    <a:cubicBezTo>
                      <a:pt x="5239" y="4140"/>
                      <a:pt x="5305" y="3984"/>
                      <a:pt x="5211" y="3922"/>
                    </a:cubicBezTo>
                    <a:cubicBezTo>
                      <a:pt x="3422" y="2704"/>
                      <a:pt x="1763" y="1377"/>
                      <a:pt x="103" y="12"/>
                    </a:cubicBezTo>
                    <a:cubicBezTo>
                      <a:pt x="90" y="4"/>
                      <a:pt x="78" y="0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7606600" y="3103688"/>
                <a:ext cx="24225" cy="13325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5330" extrusionOk="0">
                    <a:moveTo>
                      <a:pt x="19" y="0"/>
                    </a:moveTo>
                    <a:cubicBezTo>
                      <a:pt x="9" y="0"/>
                      <a:pt x="0" y="5"/>
                      <a:pt x="0" y="14"/>
                    </a:cubicBezTo>
                    <a:cubicBezTo>
                      <a:pt x="55" y="1748"/>
                      <a:pt x="553" y="3518"/>
                      <a:pt x="756" y="5233"/>
                    </a:cubicBezTo>
                    <a:cubicBezTo>
                      <a:pt x="765" y="5297"/>
                      <a:pt x="821" y="5330"/>
                      <a:pt x="871" y="5330"/>
                    </a:cubicBezTo>
                    <a:cubicBezTo>
                      <a:pt x="922" y="5330"/>
                      <a:pt x="968" y="5297"/>
                      <a:pt x="959" y="5233"/>
                    </a:cubicBezTo>
                    <a:cubicBezTo>
                      <a:pt x="756" y="3536"/>
                      <a:pt x="664" y="1618"/>
                      <a:pt x="37" y="14"/>
                    </a:cubicBezTo>
                    <a:cubicBezTo>
                      <a:pt x="37" y="5"/>
                      <a:pt x="28" y="0"/>
                      <a:pt x="1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7655025" y="3132563"/>
                <a:ext cx="75150" cy="119875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4795" extrusionOk="0">
                    <a:moveTo>
                      <a:pt x="2980" y="1"/>
                    </a:moveTo>
                    <a:cubicBezTo>
                      <a:pt x="2974" y="1"/>
                      <a:pt x="2968" y="7"/>
                      <a:pt x="2968" y="21"/>
                    </a:cubicBezTo>
                    <a:cubicBezTo>
                      <a:pt x="2009" y="1588"/>
                      <a:pt x="1161" y="3156"/>
                      <a:pt x="55" y="4649"/>
                    </a:cubicBezTo>
                    <a:cubicBezTo>
                      <a:pt x="1" y="4717"/>
                      <a:pt x="66" y="4795"/>
                      <a:pt x="133" y="4795"/>
                    </a:cubicBezTo>
                    <a:cubicBezTo>
                      <a:pt x="158" y="4795"/>
                      <a:pt x="183" y="4785"/>
                      <a:pt x="202" y="4760"/>
                    </a:cubicBezTo>
                    <a:cubicBezTo>
                      <a:pt x="1382" y="3395"/>
                      <a:pt x="2470" y="1773"/>
                      <a:pt x="3005" y="39"/>
                    </a:cubicBezTo>
                    <a:cubicBezTo>
                      <a:pt x="3005" y="17"/>
                      <a:pt x="2991" y="1"/>
                      <a:pt x="298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7488575" y="3274413"/>
                <a:ext cx="136525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1207" extrusionOk="0">
                    <a:moveTo>
                      <a:pt x="5266" y="1"/>
                    </a:moveTo>
                    <a:cubicBezTo>
                      <a:pt x="5251" y="1"/>
                      <a:pt x="5236" y="3"/>
                      <a:pt x="5219" y="8"/>
                    </a:cubicBezTo>
                    <a:cubicBezTo>
                      <a:pt x="3504" y="340"/>
                      <a:pt x="1734" y="653"/>
                      <a:pt x="56" y="1114"/>
                    </a:cubicBezTo>
                    <a:cubicBezTo>
                      <a:pt x="0" y="1114"/>
                      <a:pt x="0" y="1207"/>
                      <a:pt x="74" y="1207"/>
                    </a:cubicBezTo>
                    <a:cubicBezTo>
                      <a:pt x="1808" y="1133"/>
                      <a:pt x="3633" y="727"/>
                      <a:pt x="5293" y="285"/>
                    </a:cubicBezTo>
                    <a:cubicBezTo>
                      <a:pt x="5461" y="234"/>
                      <a:pt x="5415" y="1"/>
                      <a:pt x="52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7595525" y="3282463"/>
                <a:ext cx="45875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3923" extrusionOk="0">
                    <a:moveTo>
                      <a:pt x="1645" y="1"/>
                    </a:moveTo>
                    <a:cubicBezTo>
                      <a:pt x="1602" y="1"/>
                      <a:pt x="1560" y="22"/>
                      <a:pt x="1531" y="73"/>
                    </a:cubicBezTo>
                    <a:cubicBezTo>
                      <a:pt x="941" y="1235"/>
                      <a:pt x="167" y="2581"/>
                      <a:pt x="1" y="3909"/>
                    </a:cubicBezTo>
                    <a:cubicBezTo>
                      <a:pt x="1" y="3918"/>
                      <a:pt x="10" y="3923"/>
                      <a:pt x="21" y="3923"/>
                    </a:cubicBezTo>
                    <a:cubicBezTo>
                      <a:pt x="33" y="3923"/>
                      <a:pt x="47" y="3918"/>
                      <a:pt x="56" y="3909"/>
                    </a:cubicBezTo>
                    <a:cubicBezTo>
                      <a:pt x="775" y="2784"/>
                      <a:pt x="1181" y="1401"/>
                      <a:pt x="1771" y="221"/>
                    </a:cubicBezTo>
                    <a:cubicBezTo>
                      <a:pt x="1834" y="106"/>
                      <a:pt x="1740" y="1"/>
                      <a:pt x="164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7651300" y="3276263"/>
                <a:ext cx="1139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4556" h="1207" extrusionOk="0">
                    <a:moveTo>
                      <a:pt x="212" y="1"/>
                    </a:moveTo>
                    <a:cubicBezTo>
                      <a:pt x="60" y="1"/>
                      <a:pt x="1" y="236"/>
                      <a:pt x="185" y="303"/>
                    </a:cubicBezTo>
                    <a:cubicBezTo>
                      <a:pt x="1568" y="709"/>
                      <a:pt x="2988" y="1096"/>
                      <a:pt x="4426" y="1206"/>
                    </a:cubicBezTo>
                    <a:cubicBezTo>
                      <a:pt x="4537" y="1206"/>
                      <a:pt x="4556" y="1040"/>
                      <a:pt x="4463" y="1004"/>
                    </a:cubicBezTo>
                    <a:cubicBezTo>
                      <a:pt x="3043" y="672"/>
                      <a:pt x="1642" y="413"/>
                      <a:pt x="259" y="8"/>
                    </a:cubicBezTo>
                    <a:cubicBezTo>
                      <a:pt x="242" y="3"/>
                      <a:pt x="227" y="1"/>
                      <a:pt x="21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7561425" y="3157113"/>
                <a:ext cx="27125" cy="36350"/>
              </a:xfrm>
              <a:custGeom>
                <a:avLst/>
                <a:gdLst/>
                <a:ahLst/>
                <a:cxnLst/>
                <a:rect l="l" t="t" r="r" b="b"/>
                <a:pathLst>
                  <a:path w="1085" h="1454" extrusionOk="0">
                    <a:moveTo>
                      <a:pt x="143" y="0"/>
                    </a:moveTo>
                    <a:cubicBezTo>
                      <a:pt x="67" y="0"/>
                      <a:pt x="1" y="82"/>
                      <a:pt x="55" y="164"/>
                    </a:cubicBezTo>
                    <a:cubicBezTo>
                      <a:pt x="184" y="403"/>
                      <a:pt x="332" y="643"/>
                      <a:pt x="479" y="883"/>
                    </a:cubicBezTo>
                    <a:cubicBezTo>
                      <a:pt x="590" y="1086"/>
                      <a:pt x="738" y="1270"/>
                      <a:pt x="922" y="1436"/>
                    </a:cubicBezTo>
                    <a:cubicBezTo>
                      <a:pt x="938" y="1448"/>
                      <a:pt x="954" y="1453"/>
                      <a:pt x="970" y="1453"/>
                    </a:cubicBezTo>
                    <a:cubicBezTo>
                      <a:pt x="1030" y="1453"/>
                      <a:pt x="1084" y="1384"/>
                      <a:pt x="1070" y="1325"/>
                    </a:cubicBezTo>
                    <a:cubicBezTo>
                      <a:pt x="977" y="1067"/>
                      <a:pt x="848" y="846"/>
                      <a:pt x="682" y="662"/>
                    </a:cubicBezTo>
                    <a:cubicBezTo>
                      <a:pt x="535" y="440"/>
                      <a:pt x="387" y="238"/>
                      <a:pt x="221" y="35"/>
                    </a:cubicBezTo>
                    <a:cubicBezTo>
                      <a:pt x="197" y="11"/>
                      <a:pt x="169" y="0"/>
                      <a:pt x="1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7591375" y="3198638"/>
                <a:ext cx="15025" cy="23000"/>
              </a:xfrm>
              <a:custGeom>
                <a:avLst/>
                <a:gdLst/>
                <a:ahLst/>
                <a:cxnLst/>
                <a:rect l="l" t="t" r="r" b="b"/>
                <a:pathLst>
                  <a:path w="601" h="920" extrusionOk="0">
                    <a:moveTo>
                      <a:pt x="74" y="0"/>
                    </a:moveTo>
                    <a:cubicBezTo>
                      <a:pt x="39" y="0"/>
                      <a:pt x="1" y="30"/>
                      <a:pt x="1" y="70"/>
                    </a:cubicBezTo>
                    <a:cubicBezTo>
                      <a:pt x="19" y="236"/>
                      <a:pt x="74" y="384"/>
                      <a:pt x="148" y="513"/>
                    </a:cubicBezTo>
                    <a:cubicBezTo>
                      <a:pt x="222" y="660"/>
                      <a:pt x="314" y="808"/>
                      <a:pt x="443" y="900"/>
                    </a:cubicBezTo>
                    <a:cubicBezTo>
                      <a:pt x="461" y="913"/>
                      <a:pt x="479" y="919"/>
                      <a:pt x="497" y="919"/>
                    </a:cubicBezTo>
                    <a:cubicBezTo>
                      <a:pt x="554" y="919"/>
                      <a:pt x="600" y="860"/>
                      <a:pt x="572" y="789"/>
                    </a:cubicBezTo>
                    <a:cubicBezTo>
                      <a:pt x="517" y="660"/>
                      <a:pt x="443" y="513"/>
                      <a:pt x="351" y="402"/>
                    </a:cubicBezTo>
                    <a:cubicBezTo>
                      <a:pt x="277" y="273"/>
                      <a:pt x="203" y="144"/>
                      <a:pt x="111" y="15"/>
                    </a:cubicBezTo>
                    <a:cubicBezTo>
                      <a:pt x="101" y="5"/>
                      <a:pt x="88" y="0"/>
                      <a:pt x="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7649475" y="3138263"/>
                <a:ext cx="11550" cy="41700"/>
              </a:xfrm>
              <a:custGeom>
                <a:avLst/>
                <a:gdLst/>
                <a:ahLst/>
                <a:cxnLst/>
                <a:rect l="l" t="t" r="r" b="b"/>
                <a:pathLst>
                  <a:path w="462" h="1668" extrusionOk="0">
                    <a:moveTo>
                      <a:pt x="413" y="0"/>
                    </a:moveTo>
                    <a:cubicBezTo>
                      <a:pt x="406" y="0"/>
                      <a:pt x="397" y="5"/>
                      <a:pt x="387" y="14"/>
                    </a:cubicBezTo>
                    <a:cubicBezTo>
                      <a:pt x="166" y="512"/>
                      <a:pt x="19" y="1028"/>
                      <a:pt x="0" y="1582"/>
                    </a:cubicBezTo>
                    <a:cubicBezTo>
                      <a:pt x="0" y="1639"/>
                      <a:pt x="40" y="1667"/>
                      <a:pt x="84" y="1667"/>
                    </a:cubicBezTo>
                    <a:cubicBezTo>
                      <a:pt x="124" y="1667"/>
                      <a:pt x="167" y="1644"/>
                      <a:pt x="184" y="1600"/>
                    </a:cubicBezTo>
                    <a:cubicBezTo>
                      <a:pt x="369" y="1102"/>
                      <a:pt x="461" y="549"/>
                      <a:pt x="424" y="14"/>
                    </a:cubicBezTo>
                    <a:cubicBezTo>
                      <a:pt x="424" y="5"/>
                      <a:pt x="420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7638400" y="3200538"/>
                <a:ext cx="97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1308" extrusionOk="0">
                    <a:moveTo>
                      <a:pt x="289" y="1"/>
                    </a:moveTo>
                    <a:cubicBezTo>
                      <a:pt x="263" y="1"/>
                      <a:pt x="232" y="20"/>
                      <a:pt x="222" y="49"/>
                    </a:cubicBezTo>
                    <a:cubicBezTo>
                      <a:pt x="74" y="418"/>
                      <a:pt x="1" y="824"/>
                      <a:pt x="37" y="1211"/>
                    </a:cubicBezTo>
                    <a:cubicBezTo>
                      <a:pt x="37" y="1274"/>
                      <a:pt x="85" y="1307"/>
                      <a:pt x="133" y="1307"/>
                    </a:cubicBezTo>
                    <a:cubicBezTo>
                      <a:pt x="169" y="1307"/>
                      <a:pt x="206" y="1288"/>
                      <a:pt x="222" y="1248"/>
                    </a:cubicBezTo>
                    <a:cubicBezTo>
                      <a:pt x="351" y="861"/>
                      <a:pt x="388" y="455"/>
                      <a:pt x="332" y="49"/>
                    </a:cubicBezTo>
                    <a:cubicBezTo>
                      <a:pt x="332" y="15"/>
                      <a:pt x="313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7662375" y="3252913"/>
                <a:ext cx="34125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1365" h="411" extrusionOk="0">
                    <a:moveTo>
                      <a:pt x="1253" y="0"/>
                    </a:moveTo>
                    <a:cubicBezTo>
                      <a:pt x="1248" y="0"/>
                      <a:pt x="1242" y="0"/>
                      <a:pt x="1236" y="1"/>
                    </a:cubicBezTo>
                    <a:cubicBezTo>
                      <a:pt x="812" y="1"/>
                      <a:pt x="406" y="94"/>
                      <a:pt x="56" y="278"/>
                    </a:cubicBezTo>
                    <a:cubicBezTo>
                      <a:pt x="0" y="315"/>
                      <a:pt x="19" y="389"/>
                      <a:pt x="74" y="407"/>
                    </a:cubicBezTo>
                    <a:cubicBezTo>
                      <a:pt x="124" y="409"/>
                      <a:pt x="174" y="410"/>
                      <a:pt x="224" y="410"/>
                    </a:cubicBezTo>
                    <a:cubicBezTo>
                      <a:pt x="579" y="410"/>
                      <a:pt x="931" y="352"/>
                      <a:pt x="1254" y="223"/>
                    </a:cubicBezTo>
                    <a:cubicBezTo>
                      <a:pt x="1360" y="170"/>
                      <a:pt x="1365" y="0"/>
                      <a:pt x="125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7711250" y="3243663"/>
                <a:ext cx="289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1157" h="367" extrusionOk="0">
                    <a:moveTo>
                      <a:pt x="1034" y="1"/>
                    </a:moveTo>
                    <a:cubicBezTo>
                      <a:pt x="1028" y="1"/>
                      <a:pt x="1021" y="1"/>
                      <a:pt x="1014" y="3"/>
                    </a:cubicBezTo>
                    <a:cubicBezTo>
                      <a:pt x="830" y="39"/>
                      <a:pt x="645" y="76"/>
                      <a:pt x="461" y="95"/>
                    </a:cubicBezTo>
                    <a:cubicBezTo>
                      <a:pt x="369" y="95"/>
                      <a:pt x="277" y="113"/>
                      <a:pt x="184" y="113"/>
                    </a:cubicBezTo>
                    <a:cubicBezTo>
                      <a:pt x="129" y="132"/>
                      <a:pt x="92" y="187"/>
                      <a:pt x="37" y="205"/>
                    </a:cubicBezTo>
                    <a:cubicBezTo>
                      <a:pt x="0" y="205"/>
                      <a:pt x="0" y="242"/>
                      <a:pt x="37" y="242"/>
                    </a:cubicBezTo>
                    <a:cubicBezTo>
                      <a:pt x="92" y="279"/>
                      <a:pt x="111" y="334"/>
                      <a:pt x="184" y="353"/>
                    </a:cubicBezTo>
                    <a:cubicBezTo>
                      <a:pt x="240" y="362"/>
                      <a:pt x="295" y="367"/>
                      <a:pt x="350" y="367"/>
                    </a:cubicBezTo>
                    <a:cubicBezTo>
                      <a:pt x="406" y="367"/>
                      <a:pt x="461" y="362"/>
                      <a:pt x="516" y="353"/>
                    </a:cubicBezTo>
                    <a:cubicBezTo>
                      <a:pt x="719" y="334"/>
                      <a:pt x="922" y="279"/>
                      <a:pt x="1088" y="169"/>
                    </a:cubicBezTo>
                    <a:cubicBezTo>
                      <a:pt x="1156" y="100"/>
                      <a:pt x="1114" y="1"/>
                      <a:pt x="103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7500550" y="3253838"/>
                <a:ext cx="38300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532" h="313" extrusionOk="0">
                    <a:moveTo>
                      <a:pt x="870" y="0"/>
                    </a:moveTo>
                    <a:cubicBezTo>
                      <a:pt x="586" y="0"/>
                      <a:pt x="302" y="42"/>
                      <a:pt x="38" y="130"/>
                    </a:cubicBezTo>
                    <a:cubicBezTo>
                      <a:pt x="1" y="130"/>
                      <a:pt x="1" y="186"/>
                      <a:pt x="38" y="186"/>
                    </a:cubicBezTo>
                    <a:cubicBezTo>
                      <a:pt x="291" y="270"/>
                      <a:pt x="562" y="312"/>
                      <a:pt x="833" y="312"/>
                    </a:cubicBezTo>
                    <a:cubicBezTo>
                      <a:pt x="1037" y="312"/>
                      <a:pt x="1242" y="288"/>
                      <a:pt x="1439" y="241"/>
                    </a:cubicBezTo>
                    <a:cubicBezTo>
                      <a:pt x="1531" y="223"/>
                      <a:pt x="1531" y="93"/>
                      <a:pt x="1439" y="57"/>
                    </a:cubicBezTo>
                    <a:cubicBezTo>
                      <a:pt x="1253" y="19"/>
                      <a:pt x="1062" y="0"/>
                      <a:pt x="87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7560025" y="3250513"/>
                <a:ext cx="3230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1292" h="347" extrusionOk="0">
                    <a:moveTo>
                      <a:pt x="714" y="1"/>
                    </a:moveTo>
                    <a:cubicBezTo>
                      <a:pt x="679" y="1"/>
                      <a:pt x="644" y="2"/>
                      <a:pt x="609" y="5"/>
                    </a:cubicBezTo>
                    <a:cubicBezTo>
                      <a:pt x="548" y="5"/>
                      <a:pt x="478" y="1"/>
                      <a:pt x="407" y="1"/>
                    </a:cubicBezTo>
                    <a:cubicBezTo>
                      <a:pt x="265" y="1"/>
                      <a:pt x="117" y="17"/>
                      <a:pt x="19" y="116"/>
                    </a:cubicBezTo>
                    <a:cubicBezTo>
                      <a:pt x="1" y="134"/>
                      <a:pt x="1" y="134"/>
                      <a:pt x="19" y="153"/>
                    </a:cubicBezTo>
                    <a:cubicBezTo>
                      <a:pt x="167" y="245"/>
                      <a:pt x="351" y="282"/>
                      <a:pt x="517" y="282"/>
                    </a:cubicBezTo>
                    <a:cubicBezTo>
                      <a:pt x="677" y="295"/>
                      <a:pt x="865" y="347"/>
                      <a:pt x="1034" y="347"/>
                    </a:cubicBezTo>
                    <a:cubicBezTo>
                      <a:pt x="1099" y="347"/>
                      <a:pt x="1161" y="339"/>
                      <a:pt x="1218" y="319"/>
                    </a:cubicBezTo>
                    <a:cubicBezTo>
                      <a:pt x="1273" y="282"/>
                      <a:pt x="1291" y="208"/>
                      <a:pt x="1255" y="153"/>
                    </a:cubicBezTo>
                    <a:cubicBezTo>
                      <a:pt x="1084" y="44"/>
                      <a:pt x="900" y="1"/>
                      <a:pt x="7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7546575" y="3324213"/>
                <a:ext cx="24300" cy="20325"/>
              </a:xfrm>
              <a:custGeom>
                <a:avLst/>
                <a:gdLst/>
                <a:ahLst/>
                <a:cxnLst/>
                <a:rect l="l" t="t" r="r" b="b"/>
                <a:pathLst>
                  <a:path w="972" h="813" extrusionOk="0">
                    <a:moveTo>
                      <a:pt x="864" y="0"/>
                    </a:moveTo>
                    <a:cubicBezTo>
                      <a:pt x="854" y="0"/>
                      <a:pt x="844" y="2"/>
                      <a:pt x="834" y="8"/>
                    </a:cubicBezTo>
                    <a:cubicBezTo>
                      <a:pt x="649" y="137"/>
                      <a:pt x="483" y="266"/>
                      <a:pt x="317" y="395"/>
                    </a:cubicBezTo>
                    <a:cubicBezTo>
                      <a:pt x="244" y="469"/>
                      <a:pt x="170" y="542"/>
                      <a:pt x="96" y="635"/>
                    </a:cubicBezTo>
                    <a:cubicBezTo>
                      <a:pt x="59" y="671"/>
                      <a:pt x="59" y="745"/>
                      <a:pt x="22" y="782"/>
                    </a:cubicBezTo>
                    <a:cubicBezTo>
                      <a:pt x="1" y="804"/>
                      <a:pt x="4" y="813"/>
                      <a:pt x="15" y="813"/>
                    </a:cubicBezTo>
                    <a:cubicBezTo>
                      <a:pt x="22" y="813"/>
                      <a:pt x="33" y="808"/>
                      <a:pt x="41" y="801"/>
                    </a:cubicBezTo>
                    <a:cubicBezTo>
                      <a:pt x="59" y="801"/>
                      <a:pt x="170" y="764"/>
                      <a:pt x="225" y="745"/>
                    </a:cubicBezTo>
                    <a:cubicBezTo>
                      <a:pt x="299" y="671"/>
                      <a:pt x="391" y="616"/>
                      <a:pt x="465" y="542"/>
                    </a:cubicBezTo>
                    <a:cubicBezTo>
                      <a:pt x="631" y="432"/>
                      <a:pt x="778" y="284"/>
                      <a:pt x="907" y="137"/>
                    </a:cubicBezTo>
                    <a:cubicBezTo>
                      <a:pt x="971" y="89"/>
                      <a:pt x="925" y="0"/>
                      <a:pt x="86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7580900" y="3298063"/>
                <a:ext cx="20975" cy="15475"/>
              </a:xfrm>
              <a:custGeom>
                <a:avLst/>
                <a:gdLst/>
                <a:ahLst/>
                <a:cxnLst/>
                <a:rect l="l" t="t" r="r" b="b"/>
                <a:pathLst>
                  <a:path w="839" h="619" extrusionOk="0">
                    <a:moveTo>
                      <a:pt x="735" y="0"/>
                    </a:moveTo>
                    <a:cubicBezTo>
                      <a:pt x="728" y="0"/>
                      <a:pt x="722" y="1"/>
                      <a:pt x="715" y="2"/>
                    </a:cubicBezTo>
                    <a:cubicBezTo>
                      <a:pt x="567" y="39"/>
                      <a:pt x="420" y="113"/>
                      <a:pt x="309" y="224"/>
                    </a:cubicBezTo>
                    <a:cubicBezTo>
                      <a:pt x="198" y="334"/>
                      <a:pt x="88" y="445"/>
                      <a:pt x="14" y="593"/>
                    </a:cubicBezTo>
                    <a:cubicBezTo>
                      <a:pt x="1" y="606"/>
                      <a:pt x="15" y="619"/>
                      <a:pt x="32" y="619"/>
                    </a:cubicBezTo>
                    <a:cubicBezTo>
                      <a:pt x="38" y="619"/>
                      <a:pt x="45" y="616"/>
                      <a:pt x="51" y="611"/>
                    </a:cubicBezTo>
                    <a:cubicBezTo>
                      <a:pt x="254" y="408"/>
                      <a:pt x="549" y="316"/>
                      <a:pt x="770" y="150"/>
                    </a:cubicBezTo>
                    <a:cubicBezTo>
                      <a:pt x="838" y="99"/>
                      <a:pt x="812" y="0"/>
                      <a:pt x="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7685800" y="3325963"/>
                <a:ext cx="31625" cy="22725"/>
              </a:xfrm>
              <a:custGeom>
                <a:avLst/>
                <a:gdLst/>
                <a:ahLst/>
                <a:cxnLst/>
                <a:rect l="l" t="t" r="r" b="b"/>
                <a:pathLst>
                  <a:path w="1265" h="909" extrusionOk="0">
                    <a:moveTo>
                      <a:pt x="143" y="0"/>
                    </a:moveTo>
                    <a:cubicBezTo>
                      <a:pt x="56" y="0"/>
                      <a:pt x="1" y="130"/>
                      <a:pt x="96" y="177"/>
                    </a:cubicBezTo>
                    <a:cubicBezTo>
                      <a:pt x="428" y="399"/>
                      <a:pt x="741" y="675"/>
                      <a:pt x="1092" y="896"/>
                    </a:cubicBezTo>
                    <a:cubicBezTo>
                      <a:pt x="1106" y="905"/>
                      <a:pt x="1120" y="909"/>
                      <a:pt x="1133" y="909"/>
                    </a:cubicBezTo>
                    <a:cubicBezTo>
                      <a:pt x="1208" y="909"/>
                      <a:pt x="1265" y="793"/>
                      <a:pt x="1202" y="731"/>
                    </a:cubicBezTo>
                    <a:cubicBezTo>
                      <a:pt x="926" y="417"/>
                      <a:pt x="576" y="177"/>
                      <a:pt x="188" y="11"/>
                    </a:cubicBezTo>
                    <a:cubicBezTo>
                      <a:pt x="173" y="4"/>
                      <a:pt x="158" y="0"/>
                      <a:pt x="1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7692900" y="3189438"/>
                <a:ext cx="58150" cy="42450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1698" extrusionOk="0">
                    <a:moveTo>
                      <a:pt x="2211" y="1"/>
                    </a:moveTo>
                    <a:cubicBezTo>
                      <a:pt x="2198" y="1"/>
                      <a:pt x="2185" y="5"/>
                      <a:pt x="2172" y="14"/>
                    </a:cubicBezTo>
                    <a:cubicBezTo>
                      <a:pt x="1453" y="567"/>
                      <a:pt x="753" y="1176"/>
                      <a:pt x="15" y="1674"/>
                    </a:cubicBezTo>
                    <a:cubicBezTo>
                      <a:pt x="0" y="1674"/>
                      <a:pt x="9" y="1697"/>
                      <a:pt x="23" y="1697"/>
                    </a:cubicBezTo>
                    <a:cubicBezTo>
                      <a:pt x="26" y="1697"/>
                      <a:pt x="30" y="1696"/>
                      <a:pt x="33" y="1692"/>
                    </a:cubicBezTo>
                    <a:cubicBezTo>
                      <a:pt x="845" y="1268"/>
                      <a:pt x="1582" y="752"/>
                      <a:pt x="2265" y="143"/>
                    </a:cubicBezTo>
                    <a:cubicBezTo>
                      <a:pt x="2326" y="97"/>
                      <a:pt x="2273" y="1"/>
                      <a:pt x="22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7705557" y="3268578"/>
                <a:ext cx="705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2822" h="292" extrusionOk="0">
                    <a:moveTo>
                      <a:pt x="890" y="0"/>
                    </a:moveTo>
                    <a:cubicBezTo>
                      <a:pt x="607" y="0"/>
                      <a:pt x="328" y="11"/>
                      <a:pt x="55" y="40"/>
                    </a:cubicBezTo>
                    <a:cubicBezTo>
                      <a:pt x="19" y="40"/>
                      <a:pt x="0" y="95"/>
                      <a:pt x="37" y="114"/>
                    </a:cubicBezTo>
                    <a:cubicBezTo>
                      <a:pt x="495" y="243"/>
                      <a:pt x="997" y="292"/>
                      <a:pt x="1495" y="292"/>
                    </a:cubicBezTo>
                    <a:cubicBezTo>
                      <a:pt x="1918" y="292"/>
                      <a:pt x="2339" y="257"/>
                      <a:pt x="2729" y="206"/>
                    </a:cubicBezTo>
                    <a:cubicBezTo>
                      <a:pt x="2821" y="187"/>
                      <a:pt x="2821" y="77"/>
                      <a:pt x="2729" y="77"/>
                    </a:cubicBezTo>
                    <a:cubicBezTo>
                      <a:pt x="2135" y="51"/>
                      <a:pt x="1506" y="0"/>
                      <a:pt x="8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7682650" y="3096613"/>
                <a:ext cx="40650" cy="769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3078" extrusionOk="0">
                    <a:moveTo>
                      <a:pt x="1498" y="1"/>
                    </a:moveTo>
                    <a:cubicBezTo>
                      <a:pt x="1470" y="1"/>
                      <a:pt x="1442" y="12"/>
                      <a:pt x="1421" y="39"/>
                    </a:cubicBezTo>
                    <a:cubicBezTo>
                      <a:pt x="757" y="961"/>
                      <a:pt x="370" y="1994"/>
                      <a:pt x="1" y="3063"/>
                    </a:cubicBezTo>
                    <a:cubicBezTo>
                      <a:pt x="1" y="3072"/>
                      <a:pt x="5" y="3077"/>
                      <a:pt x="12" y="3077"/>
                    </a:cubicBezTo>
                    <a:cubicBezTo>
                      <a:pt x="19" y="3077"/>
                      <a:pt x="28" y="3072"/>
                      <a:pt x="38" y="3063"/>
                    </a:cubicBezTo>
                    <a:cubicBezTo>
                      <a:pt x="480" y="2049"/>
                      <a:pt x="997" y="1072"/>
                      <a:pt x="1587" y="131"/>
                    </a:cubicBezTo>
                    <a:cubicBezTo>
                      <a:pt x="1626" y="66"/>
                      <a:pt x="1563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7622275" y="3065763"/>
                <a:ext cx="13375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3187" extrusionOk="0">
                    <a:moveTo>
                      <a:pt x="96" y="0"/>
                    </a:moveTo>
                    <a:cubicBezTo>
                      <a:pt x="49" y="0"/>
                      <a:pt x="0" y="33"/>
                      <a:pt x="0" y="93"/>
                    </a:cubicBezTo>
                    <a:cubicBezTo>
                      <a:pt x="111" y="1107"/>
                      <a:pt x="37" y="2158"/>
                      <a:pt x="203" y="3172"/>
                    </a:cubicBezTo>
                    <a:cubicBezTo>
                      <a:pt x="203" y="3182"/>
                      <a:pt x="212" y="3186"/>
                      <a:pt x="221" y="3186"/>
                    </a:cubicBezTo>
                    <a:cubicBezTo>
                      <a:pt x="231" y="3186"/>
                      <a:pt x="240" y="3182"/>
                      <a:pt x="240" y="3172"/>
                    </a:cubicBezTo>
                    <a:cubicBezTo>
                      <a:pt x="535" y="2195"/>
                      <a:pt x="350" y="1033"/>
                      <a:pt x="184" y="74"/>
                    </a:cubicBezTo>
                    <a:cubicBezTo>
                      <a:pt x="176" y="24"/>
                      <a:pt x="137" y="0"/>
                      <a:pt x="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7566425" y="3098938"/>
                <a:ext cx="27750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2536" extrusionOk="0">
                    <a:moveTo>
                      <a:pt x="129" y="0"/>
                    </a:moveTo>
                    <a:cubicBezTo>
                      <a:pt x="63" y="0"/>
                      <a:pt x="1" y="65"/>
                      <a:pt x="40" y="130"/>
                    </a:cubicBezTo>
                    <a:cubicBezTo>
                      <a:pt x="390" y="923"/>
                      <a:pt x="667" y="1753"/>
                      <a:pt x="1035" y="2528"/>
                    </a:cubicBezTo>
                    <a:cubicBezTo>
                      <a:pt x="1041" y="2533"/>
                      <a:pt x="1048" y="2535"/>
                      <a:pt x="1056" y="2535"/>
                    </a:cubicBezTo>
                    <a:cubicBezTo>
                      <a:pt x="1074" y="2535"/>
                      <a:pt x="1096" y="2522"/>
                      <a:pt x="1109" y="2509"/>
                    </a:cubicBezTo>
                    <a:cubicBezTo>
                      <a:pt x="999" y="1624"/>
                      <a:pt x="685" y="776"/>
                      <a:pt x="206" y="38"/>
                    </a:cubicBezTo>
                    <a:cubicBezTo>
                      <a:pt x="184" y="11"/>
                      <a:pt x="156" y="0"/>
                      <a:pt x="1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7493350" y="3113788"/>
                <a:ext cx="62475" cy="66450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658" extrusionOk="0">
                    <a:moveTo>
                      <a:pt x="94" y="1"/>
                    </a:moveTo>
                    <a:cubicBezTo>
                      <a:pt x="32" y="1"/>
                      <a:pt x="1" y="85"/>
                      <a:pt x="31" y="145"/>
                    </a:cubicBezTo>
                    <a:cubicBezTo>
                      <a:pt x="400" y="606"/>
                      <a:pt x="842" y="975"/>
                      <a:pt x="1248" y="1399"/>
                    </a:cubicBezTo>
                    <a:cubicBezTo>
                      <a:pt x="1617" y="1841"/>
                      <a:pt x="2022" y="2247"/>
                      <a:pt x="2428" y="2653"/>
                    </a:cubicBezTo>
                    <a:cubicBezTo>
                      <a:pt x="2439" y="2656"/>
                      <a:pt x="2448" y="2658"/>
                      <a:pt x="2456" y="2658"/>
                    </a:cubicBezTo>
                    <a:cubicBezTo>
                      <a:pt x="2489" y="2658"/>
                      <a:pt x="2498" y="2631"/>
                      <a:pt x="2483" y="2616"/>
                    </a:cubicBezTo>
                    <a:cubicBezTo>
                      <a:pt x="2188" y="2100"/>
                      <a:pt x="1819" y="1639"/>
                      <a:pt x="1414" y="1233"/>
                    </a:cubicBezTo>
                    <a:cubicBezTo>
                      <a:pt x="1026" y="772"/>
                      <a:pt x="602" y="366"/>
                      <a:pt x="141" y="16"/>
                    </a:cubicBezTo>
                    <a:cubicBezTo>
                      <a:pt x="124" y="5"/>
                      <a:pt x="108" y="1"/>
                      <a:pt x="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7446325" y="3198488"/>
                <a:ext cx="86400" cy="31000"/>
              </a:xfrm>
              <a:custGeom>
                <a:avLst/>
                <a:gdLst/>
                <a:ahLst/>
                <a:cxnLst/>
                <a:rect l="l" t="t" r="r" b="b"/>
                <a:pathLst>
                  <a:path w="3456" h="1240" extrusionOk="0">
                    <a:moveTo>
                      <a:pt x="141" y="1"/>
                    </a:moveTo>
                    <a:cubicBezTo>
                      <a:pt x="43" y="1"/>
                      <a:pt x="0" y="135"/>
                      <a:pt x="105" y="187"/>
                    </a:cubicBezTo>
                    <a:cubicBezTo>
                      <a:pt x="1193" y="500"/>
                      <a:pt x="2244" y="924"/>
                      <a:pt x="3332" y="1238"/>
                    </a:cubicBezTo>
                    <a:cubicBezTo>
                      <a:pt x="3337" y="1239"/>
                      <a:pt x="3343" y="1240"/>
                      <a:pt x="3348" y="1240"/>
                    </a:cubicBezTo>
                    <a:cubicBezTo>
                      <a:pt x="3413" y="1240"/>
                      <a:pt x="3455" y="1143"/>
                      <a:pt x="3387" y="1109"/>
                    </a:cubicBezTo>
                    <a:cubicBezTo>
                      <a:pt x="2410" y="519"/>
                      <a:pt x="1266" y="205"/>
                      <a:pt x="160" y="2"/>
                    </a:cubicBezTo>
                    <a:cubicBezTo>
                      <a:pt x="153" y="1"/>
                      <a:pt x="147" y="1"/>
                      <a:pt x="1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7444775" y="3278288"/>
                <a:ext cx="76100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35" extrusionOk="0">
                    <a:moveTo>
                      <a:pt x="2066" y="1"/>
                    </a:moveTo>
                    <a:cubicBezTo>
                      <a:pt x="1414" y="1"/>
                      <a:pt x="763" y="50"/>
                      <a:pt x="111" y="148"/>
                    </a:cubicBezTo>
                    <a:cubicBezTo>
                      <a:pt x="1" y="148"/>
                      <a:pt x="1" y="332"/>
                      <a:pt x="111" y="332"/>
                    </a:cubicBezTo>
                    <a:cubicBezTo>
                      <a:pt x="193" y="334"/>
                      <a:pt x="275" y="335"/>
                      <a:pt x="357" y="335"/>
                    </a:cubicBezTo>
                    <a:cubicBezTo>
                      <a:pt x="1253" y="335"/>
                      <a:pt x="2148" y="243"/>
                      <a:pt x="3043" y="74"/>
                    </a:cubicBezTo>
                    <a:cubicBezTo>
                      <a:pt x="3043" y="74"/>
                      <a:pt x="3043" y="37"/>
                      <a:pt x="3043" y="37"/>
                    </a:cubicBezTo>
                    <a:cubicBezTo>
                      <a:pt x="2717" y="13"/>
                      <a:pt x="2392" y="1"/>
                      <a:pt x="206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7458900" y="3320563"/>
                <a:ext cx="68225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729" h="1288" extrusionOk="0">
                    <a:moveTo>
                      <a:pt x="2631" y="0"/>
                    </a:moveTo>
                    <a:cubicBezTo>
                      <a:pt x="2623" y="0"/>
                      <a:pt x="2615" y="2"/>
                      <a:pt x="2607" y="6"/>
                    </a:cubicBezTo>
                    <a:cubicBezTo>
                      <a:pt x="1759" y="356"/>
                      <a:pt x="929" y="670"/>
                      <a:pt x="99" y="1057"/>
                    </a:cubicBezTo>
                    <a:cubicBezTo>
                      <a:pt x="1" y="1106"/>
                      <a:pt x="49" y="1287"/>
                      <a:pt x="164" y="1287"/>
                    </a:cubicBezTo>
                    <a:cubicBezTo>
                      <a:pt x="179" y="1287"/>
                      <a:pt x="194" y="1284"/>
                      <a:pt x="210" y="1278"/>
                    </a:cubicBezTo>
                    <a:cubicBezTo>
                      <a:pt x="1040" y="947"/>
                      <a:pt x="1833" y="522"/>
                      <a:pt x="2663" y="154"/>
                    </a:cubicBezTo>
                    <a:cubicBezTo>
                      <a:pt x="2728" y="121"/>
                      <a:pt x="2692" y="0"/>
                      <a:pt x="26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7540550" y="3345013"/>
                <a:ext cx="50300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2693" extrusionOk="0">
                    <a:moveTo>
                      <a:pt x="1962" y="0"/>
                    </a:moveTo>
                    <a:cubicBezTo>
                      <a:pt x="1955" y="0"/>
                      <a:pt x="1948" y="2"/>
                      <a:pt x="1941" y="5"/>
                    </a:cubicBezTo>
                    <a:cubicBezTo>
                      <a:pt x="1259" y="780"/>
                      <a:pt x="540" y="1610"/>
                      <a:pt x="42" y="2532"/>
                    </a:cubicBezTo>
                    <a:cubicBezTo>
                      <a:pt x="0" y="2602"/>
                      <a:pt x="75" y="2692"/>
                      <a:pt x="153" y="2692"/>
                    </a:cubicBezTo>
                    <a:cubicBezTo>
                      <a:pt x="178" y="2692"/>
                      <a:pt x="204" y="2683"/>
                      <a:pt x="226" y="2661"/>
                    </a:cubicBezTo>
                    <a:cubicBezTo>
                      <a:pt x="872" y="1849"/>
                      <a:pt x="1407" y="909"/>
                      <a:pt x="1997" y="42"/>
                    </a:cubicBezTo>
                    <a:cubicBezTo>
                      <a:pt x="2012" y="27"/>
                      <a:pt x="1990" y="0"/>
                      <a:pt x="19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7680825" y="3357113"/>
                <a:ext cx="2995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592" extrusionOk="0">
                    <a:moveTo>
                      <a:pt x="92" y="1"/>
                    </a:moveTo>
                    <a:cubicBezTo>
                      <a:pt x="74" y="1"/>
                      <a:pt x="55" y="1"/>
                      <a:pt x="37" y="19"/>
                    </a:cubicBezTo>
                    <a:cubicBezTo>
                      <a:pt x="0" y="277"/>
                      <a:pt x="240" y="536"/>
                      <a:pt x="369" y="738"/>
                    </a:cubicBezTo>
                    <a:cubicBezTo>
                      <a:pt x="535" y="1033"/>
                      <a:pt x="738" y="1292"/>
                      <a:pt x="959" y="1550"/>
                    </a:cubicBezTo>
                    <a:cubicBezTo>
                      <a:pt x="983" y="1579"/>
                      <a:pt x="1013" y="1592"/>
                      <a:pt x="1042" y="1592"/>
                    </a:cubicBezTo>
                    <a:cubicBezTo>
                      <a:pt x="1122" y="1592"/>
                      <a:pt x="1197" y="1497"/>
                      <a:pt x="1143" y="1402"/>
                    </a:cubicBezTo>
                    <a:cubicBezTo>
                      <a:pt x="959" y="1126"/>
                      <a:pt x="756" y="849"/>
                      <a:pt x="553" y="572"/>
                    </a:cubicBezTo>
                    <a:cubicBezTo>
                      <a:pt x="424" y="388"/>
                      <a:pt x="313" y="75"/>
                      <a:pt x="9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7655725" y="3292288"/>
                <a:ext cx="2622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049" h="866" extrusionOk="0">
                    <a:moveTo>
                      <a:pt x="106" y="1"/>
                    </a:moveTo>
                    <a:cubicBezTo>
                      <a:pt x="49" y="1"/>
                      <a:pt x="0" y="57"/>
                      <a:pt x="27" y="123"/>
                    </a:cubicBezTo>
                    <a:cubicBezTo>
                      <a:pt x="211" y="455"/>
                      <a:pt x="506" y="713"/>
                      <a:pt x="856" y="860"/>
                    </a:cubicBezTo>
                    <a:cubicBezTo>
                      <a:pt x="869" y="864"/>
                      <a:pt x="881" y="866"/>
                      <a:pt x="893" y="866"/>
                    </a:cubicBezTo>
                    <a:cubicBezTo>
                      <a:pt x="998" y="866"/>
                      <a:pt x="1049" y="724"/>
                      <a:pt x="949" y="658"/>
                    </a:cubicBezTo>
                    <a:cubicBezTo>
                      <a:pt x="672" y="473"/>
                      <a:pt x="414" y="252"/>
                      <a:pt x="174" y="31"/>
                    </a:cubicBezTo>
                    <a:cubicBezTo>
                      <a:pt x="153" y="10"/>
                      <a:pt x="129" y="1"/>
                      <a:pt x="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0" name="Google Shape;150;p2"/>
          <p:cNvGrpSpPr/>
          <p:nvPr/>
        </p:nvGrpSpPr>
        <p:grpSpPr>
          <a:xfrm>
            <a:off x="113496" y="182327"/>
            <a:ext cx="1180374" cy="1435123"/>
            <a:chOff x="113496" y="182327"/>
            <a:chExt cx="1180374" cy="1435123"/>
          </a:xfrm>
        </p:grpSpPr>
        <p:grpSp>
          <p:nvGrpSpPr>
            <p:cNvPr id="151" name="Google Shape;151;p2"/>
            <p:cNvGrpSpPr/>
            <p:nvPr/>
          </p:nvGrpSpPr>
          <p:grpSpPr>
            <a:xfrm>
              <a:off x="184660" y="182327"/>
              <a:ext cx="944034" cy="903175"/>
              <a:chOff x="2385200" y="76600"/>
              <a:chExt cx="1233225" cy="1179850"/>
            </a:xfrm>
          </p:grpSpPr>
          <p:grpSp>
            <p:nvGrpSpPr>
              <p:cNvPr id="152" name="Google Shape;152;p2"/>
              <p:cNvGrpSpPr/>
              <p:nvPr/>
            </p:nvGrpSpPr>
            <p:grpSpPr>
              <a:xfrm>
                <a:off x="2385200" y="172325"/>
                <a:ext cx="1177975" cy="1084125"/>
                <a:chOff x="2385200" y="172325"/>
                <a:chExt cx="1177975" cy="1084125"/>
              </a:xfrm>
            </p:grpSpPr>
            <p:sp>
              <p:nvSpPr>
                <p:cNvPr id="153" name="Google Shape;153;p2"/>
                <p:cNvSpPr/>
                <p:nvPr/>
              </p:nvSpPr>
              <p:spPr>
                <a:xfrm>
                  <a:off x="2708500" y="429300"/>
                  <a:ext cx="354275" cy="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71" h="3319" extrusionOk="0">
                      <a:moveTo>
                        <a:pt x="7094" y="0"/>
                      </a:moveTo>
                      <a:cubicBezTo>
                        <a:pt x="7027" y="0"/>
                        <a:pt x="6959" y="1"/>
                        <a:pt x="6892" y="2"/>
                      </a:cubicBezTo>
                      <a:cubicBezTo>
                        <a:pt x="4808" y="2"/>
                        <a:pt x="1157" y="481"/>
                        <a:pt x="143" y="2639"/>
                      </a:cubicBezTo>
                      <a:cubicBezTo>
                        <a:pt x="0" y="2924"/>
                        <a:pt x="239" y="3318"/>
                        <a:pt x="543" y="3318"/>
                      </a:cubicBezTo>
                      <a:cubicBezTo>
                        <a:pt x="592" y="3318"/>
                        <a:pt x="644" y="3308"/>
                        <a:pt x="696" y="3284"/>
                      </a:cubicBezTo>
                      <a:cubicBezTo>
                        <a:pt x="1673" y="2823"/>
                        <a:pt x="2521" y="2196"/>
                        <a:pt x="3554" y="1827"/>
                      </a:cubicBezTo>
                      <a:cubicBezTo>
                        <a:pt x="4716" y="1403"/>
                        <a:pt x="5933" y="1108"/>
                        <a:pt x="7168" y="998"/>
                      </a:cubicBezTo>
                      <a:cubicBezTo>
                        <a:pt x="7496" y="972"/>
                        <a:pt x="7825" y="959"/>
                        <a:pt x="8155" y="959"/>
                      </a:cubicBezTo>
                      <a:cubicBezTo>
                        <a:pt x="9012" y="959"/>
                        <a:pt x="9870" y="1046"/>
                        <a:pt x="10709" y="1219"/>
                      </a:cubicBezTo>
                      <a:cubicBezTo>
                        <a:pt x="11871" y="1440"/>
                        <a:pt x="12903" y="1920"/>
                        <a:pt x="14028" y="2178"/>
                      </a:cubicBezTo>
                      <a:cubicBezTo>
                        <a:pt x="14035" y="2179"/>
                        <a:pt x="14042" y="2180"/>
                        <a:pt x="14048" y="2180"/>
                      </a:cubicBezTo>
                      <a:cubicBezTo>
                        <a:pt x="14128" y="2180"/>
                        <a:pt x="14170" y="2081"/>
                        <a:pt x="14102" y="2030"/>
                      </a:cubicBezTo>
                      <a:cubicBezTo>
                        <a:pt x="13272" y="1274"/>
                        <a:pt x="11926" y="795"/>
                        <a:pt x="10856" y="481"/>
                      </a:cubicBezTo>
                      <a:cubicBezTo>
                        <a:pt x="9630" y="166"/>
                        <a:pt x="8371" y="0"/>
                        <a:pt x="7094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154;p2"/>
                <p:cNvSpPr/>
                <p:nvPr/>
              </p:nvSpPr>
              <p:spPr>
                <a:xfrm>
                  <a:off x="3255700" y="391700"/>
                  <a:ext cx="307475" cy="5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9" h="2328" extrusionOk="0">
                      <a:moveTo>
                        <a:pt x="6364" y="1"/>
                      </a:moveTo>
                      <a:cubicBezTo>
                        <a:pt x="4199" y="1"/>
                        <a:pt x="1990" y="546"/>
                        <a:pt x="88" y="1358"/>
                      </a:cubicBezTo>
                      <a:cubicBezTo>
                        <a:pt x="1" y="1393"/>
                        <a:pt x="13" y="1544"/>
                        <a:pt x="108" y="1544"/>
                      </a:cubicBezTo>
                      <a:cubicBezTo>
                        <a:pt x="113" y="1544"/>
                        <a:pt x="119" y="1544"/>
                        <a:pt x="125" y="1543"/>
                      </a:cubicBezTo>
                      <a:cubicBezTo>
                        <a:pt x="2104" y="1134"/>
                        <a:pt x="4012" y="770"/>
                        <a:pt x="5883" y="770"/>
                      </a:cubicBezTo>
                      <a:cubicBezTo>
                        <a:pt x="7813" y="770"/>
                        <a:pt x="9704" y="1157"/>
                        <a:pt x="11595" y="2280"/>
                      </a:cubicBezTo>
                      <a:cubicBezTo>
                        <a:pt x="11650" y="2313"/>
                        <a:pt x="11705" y="2328"/>
                        <a:pt x="11758" y="2328"/>
                      </a:cubicBezTo>
                      <a:cubicBezTo>
                        <a:pt x="12063" y="2328"/>
                        <a:pt x="12298" y="1855"/>
                        <a:pt x="12000" y="1635"/>
                      </a:cubicBezTo>
                      <a:cubicBezTo>
                        <a:pt x="10348" y="471"/>
                        <a:pt x="8375" y="1"/>
                        <a:pt x="6364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2"/>
                <p:cNvSpPr/>
                <p:nvPr/>
              </p:nvSpPr>
              <p:spPr>
                <a:xfrm>
                  <a:off x="3109575" y="515625"/>
                  <a:ext cx="119750" cy="45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0" h="18199" extrusionOk="0">
                      <a:moveTo>
                        <a:pt x="54" y="1"/>
                      </a:moveTo>
                      <a:cubicBezTo>
                        <a:pt x="25" y="1"/>
                        <a:pt x="0" y="31"/>
                        <a:pt x="14" y="71"/>
                      </a:cubicBezTo>
                      <a:cubicBezTo>
                        <a:pt x="1581" y="2671"/>
                        <a:pt x="2282" y="5732"/>
                        <a:pt x="2282" y="8756"/>
                      </a:cubicBezTo>
                      <a:cubicBezTo>
                        <a:pt x="2282" y="11836"/>
                        <a:pt x="1397" y="14528"/>
                        <a:pt x="272" y="17331"/>
                      </a:cubicBezTo>
                      <a:cubicBezTo>
                        <a:pt x="98" y="17745"/>
                        <a:pt x="477" y="18199"/>
                        <a:pt x="839" y="18199"/>
                      </a:cubicBezTo>
                      <a:cubicBezTo>
                        <a:pt x="976" y="18199"/>
                        <a:pt x="1111" y="18133"/>
                        <a:pt x="1212" y="17976"/>
                      </a:cubicBezTo>
                      <a:cubicBezTo>
                        <a:pt x="4790" y="12573"/>
                        <a:pt x="3517" y="5087"/>
                        <a:pt x="87" y="16"/>
                      </a:cubicBezTo>
                      <a:cubicBezTo>
                        <a:pt x="77" y="5"/>
                        <a:pt x="65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2"/>
                <p:cNvSpPr/>
                <p:nvPr/>
              </p:nvSpPr>
              <p:spPr>
                <a:xfrm>
                  <a:off x="2385200" y="672375"/>
                  <a:ext cx="381200" cy="58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8" h="23363" extrusionOk="0">
                      <a:moveTo>
                        <a:pt x="14627" y="1"/>
                      </a:moveTo>
                      <a:cubicBezTo>
                        <a:pt x="14555" y="1"/>
                        <a:pt x="14479" y="22"/>
                        <a:pt x="14402" y="71"/>
                      </a:cubicBezTo>
                      <a:cubicBezTo>
                        <a:pt x="12429" y="1288"/>
                        <a:pt x="10475" y="2523"/>
                        <a:pt x="8760" y="4109"/>
                      </a:cubicBezTo>
                      <a:cubicBezTo>
                        <a:pt x="6916" y="5805"/>
                        <a:pt x="5533" y="7760"/>
                        <a:pt x="4389" y="9973"/>
                      </a:cubicBezTo>
                      <a:cubicBezTo>
                        <a:pt x="2250" y="14030"/>
                        <a:pt x="19" y="18621"/>
                        <a:pt x="1" y="23287"/>
                      </a:cubicBezTo>
                      <a:cubicBezTo>
                        <a:pt x="1" y="23335"/>
                        <a:pt x="46" y="23363"/>
                        <a:pt x="92" y="23363"/>
                      </a:cubicBezTo>
                      <a:cubicBezTo>
                        <a:pt x="134" y="23363"/>
                        <a:pt x="176" y="23340"/>
                        <a:pt x="185" y="23287"/>
                      </a:cubicBezTo>
                      <a:cubicBezTo>
                        <a:pt x="406" y="18750"/>
                        <a:pt x="2601" y="14325"/>
                        <a:pt x="4611" y="10323"/>
                      </a:cubicBezTo>
                      <a:cubicBezTo>
                        <a:pt x="6805" y="5953"/>
                        <a:pt x="10622" y="2984"/>
                        <a:pt x="14863" y="734"/>
                      </a:cubicBezTo>
                      <a:cubicBezTo>
                        <a:pt x="15248" y="534"/>
                        <a:pt x="14991" y="1"/>
                        <a:pt x="1462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>
                  <a:off x="2967350" y="172325"/>
                  <a:ext cx="140550" cy="18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7545" extrusionOk="0">
                      <a:moveTo>
                        <a:pt x="226" y="1"/>
                      </a:moveTo>
                      <a:cubicBezTo>
                        <a:pt x="98" y="1"/>
                        <a:pt x="0" y="175"/>
                        <a:pt x="115" y="305"/>
                      </a:cubicBezTo>
                      <a:cubicBezTo>
                        <a:pt x="2217" y="2554"/>
                        <a:pt x="4356" y="4509"/>
                        <a:pt x="5481" y="7496"/>
                      </a:cubicBezTo>
                      <a:cubicBezTo>
                        <a:pt x="5488" y="7531"/>
                        <a:pt x="5511" y="7545"/>
                        <a:pt x="5535" y="7545"/>
                      </a:cubicBezTo>
                      <a:cubicBezTo>
                        <a:pt x="5576" y="7545"/>
                        <a:pt x="5622" y="7506"/>
                        <a:pt x="5610" y="7460"/>
                      </a:cubicBezTo>
                      <a:cubicBezTo>
                        <a:pt x="4910" y="4491"/>
                        <a:pt x="2586" y="1983"/>
                        <a:pt x="336" y="47"/>
                      </a:cubicBezTo>
                      <a:cubicBezTo>
                        <a:pt x="300" y="14"/>
                        <a:pt x="262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8" name="Google Shape;158;p2"/>
              <p:cNvGrpSpPr/>
              <p:nvPr/>
            </p:nvGrpSpPr>
            <p:grpSpPr>
              <a:xfrm>
                <a:off x="2757775" y="130825"/>
                <a:ext cx="860650" cy="792625"/>
                <a:chOff x="2757775" y="130825"/>
                <a:chExt cx="860650" cy="792625"/>
              </a:xfrm>
            </p:grpSpPr>
            <p:sp>
              <p:nvSpPr>
                <p:cNvPr id="159" name="Google Shape;159;p2"/>
                <p:cNvSpPr/>
                <p:nvPr/>
              </p:nvSpPr>
              <p:spPr>
                <a:xfrm>
                  <a:off x="2757775" y="144025"/>
                  <a:ext cx="349375" cy="3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75" h="12288" extrusionOk="0">
                      <a:moveTo>
                        <a:pt x="652" y="0"/>
                      </a:moveTo>
                      <a:cubicBezTo>
                        <a:pt x="199" y="0"/>
                        <a:pt x="1" y="752"/>
                        <a:pt x="477" y="939"/>
                      </a:cubicBezTo>
                      <a:cubicBezTo>
                        <a:pt x="3280" y="2101"/>
                        <a:pt x="5824" y="3373"/>
                        <a:pt x="8185" y="5365"/>
                      </a:cubicBezTo>
                      <a:cubicBezTo>
                        <a:pt x="9328" y="6305"/>
                        <a:pt x="10379" y="7356"/>
                        <a:pt x="11320" y="8499"/>
                      </a:cubicBezTo>
                      <a:cubicBezTo>
                        <a:pt x="12297" y="9661"/>
                        <a:pt x="13016" y="10989"/>
                        <a:pt x="13827" y="12261"/>
                      </a:cubicBezTo>
                      <a:cubicBezTo>
                        <a:pt x="13846" y="12280"/>
                        <a:pt x="13868" y="12288"/>
                        <a:pt x="13890" y="12288"/>
                      </a:cubicBezTo>
                      <a:cubicBezTo>
                        <a:pt x="13934" y="12288"/>
                        <a:pt x="13975" y="12255"/>
                        <a:pt x="13975" y="12206"/>
                      </a:cubicBezTo>
                      <a:cubicBezTo>
                        <a:pt x="13016" y="9384"/>
                        <a:pt x="10932" y="6692"/>
                        <a:pt x="8775" y="4682"/>
                      </a:cubicBezTo>
                      <a:cubicBezTo>
                        <a:pt x="6562" y="2617"/>
                        <a:pt x="3704" y="810"/>
                        <a:pt x="772" y="17"/>
                      </a:cubicBezTo>
                      <a:cubicBezTo>
                        <a:pt x="730" y="5"/>
                        <a:pt x="690" y="0"/>
                        <a:pt x="652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>
                  <a:off x="3172600" y="461850"/>
                  <a:ext cx="445825" cy="20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3" h="8190" extrusionOk="0">
                      <a:moveTo>
                        <a:pt x="1687" y="1"/>
                      </a:moveTo>
                      <a:cubicBezTo>
                        <a:pt x="1120" y="1"/>
                        <a:pt x="562" y="54"/>
                        <a:pt x="37" y="194"/>
                      </a:cubicBezTo>
                      <a:cubicBezTo>
                        <a:pt x="0" y="212"/>
                        <a:pt x="0" y="286"/>
                        <a:pt x="37" y="286"/>
                      </a:cubicBezTo>
                      <a:cubicBezTo>
                        <a:pt x="1513" y="599"/>
                        <a:pt x="3062" y="562"/>
                        <a:pt x="4537" y="839"/>
                      </a:cubicBezTo>
                      <a:cubicBezTo>
                        <a:pt x="6196" y="1152"/>
                        <a:pt x="7819" y="1687"/>
                        <a:pt x="9331" y="2406"/>
                      </a:cubicBezTo>
                      <a:cubicBezTo>
                        <a:pt x="10788" y="3107"/>
                        <a:pt x="12153" y="3955"/>
                        <a:pt x="13425" y="4933"/>
                      </a:cubicBezTo>
                      <a:cubicBezTo>
                        <a:pt x="14716" y="5892"/>
                        <a:pt x="15748" y="7072"/>
                        <a:pt x="16966" y="8086"/>
                      </a:cubicBezTo>
                      <a:cubicBezTo>
                        <a:pt x="17055" y="8158"/>
                        <a:pt x="17152" y="8189"/>
                        <a:pt x="17245" y="8189"/>
                      </a:cubicBezTo>
                      <a:cubicBezTo>
                        <a:pt x="17558" y="8189"/>
                        <a:pt x="17832" y="7841"/>
                        <a:pt x="17648" y="7514"/>
                      </a:cubicBezTo>
                      <a:cubicBezTo>
                        <a:pt x="15859" y="4785"/>
                        <a:pt x="12448" y="2867"/>
                        <a:pt x="9479" y="1706"/>
                      </a:cubicBezTo>
                      <a:cubicBezTo>
                        <a:pt x="7911" y="1097"/>
                        <a:pt x="6307" y="636"/>
                        <a:pt x="4647" y="323"/>
                      </a:cubicBezTo>
                      <a:cubicBezTo>
                        <a:pt x="3727" y="169"/>
                        <a:pt x="2693" y="1"/>
                        <a:pt x="168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161;p2"/>
                <p:cNvSpPr/>
                <p:nvPr/>
              </p:nvSpPr>
              <p:spPr>
                <a:xfrm>
                  <a:off x="3165325" y="517325"/>
                  <a:ext cx="197225" cy="32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89" h="12846" extrusionOk="0">
                      <a:moveTo>
                        <a:pt x="58" y="0"/>
                      </a:moveTo>
                      <a:cubicBezTo>
                        <a:pt x="26" y="0"/>
                        <a:pt x="0" y="60"/>
                        <a:pt x="33" y="77"/>
                      </a:cubicBezTo>
                      <a:cubicBezTo>
                        <a:pt x="1877" y="1773"/>
                        <a:pt x="3463" y="3433"/>
                        <a:pt x="4680" y="5664"/>
                      </a:cubicBezTo>
                      <a:cubicBezTo>
                        <a:pt x="5233" y="6715"/>
                        <a:pt x="5713" y="7822"/>
                        <a:pt x="6063" y="8965"/>
                      </a:cubicBezTo>
                      <a:cubicBezTo>
                        <a:pt x="6414" y="10127"/>
                        <a:pt x="6506" y="11381"/>
                        <a:pt x="6875" y="12542"/>
                      </a:cubicBezTo>
                      <a:cubicBezTo>
                        <a:pt x="6936" y="12743"/>
                        <a:pt x="7134" y="12845"/>
                        <a:pt x="7330" y="12845"/>
                      </a:cubicBezTo>
                      <a:cubicBezTo>
                        <a:pt x="7546" y="12845"/>
                        <a:pt x="7759" y="12720"/>
                        <a:pt x="7778" y="12468"/>
                      </a:cubicBezTo>
                      <a:cubicBezTo>
                        <a:pt x="7889" y="10071"/>
                        <a:pt x="6561" y="7397"/>
                        <a:pt x="5326" y="5424"/>
                      </a:cubicBezTo>
                      <a:cubicBezTo>
                        <a:pt x="4035" y="3359"/>
                        <a:pt x="2191" y="1257"/>
                        <a:pt x="70" y="3"/>
                      </a:cubicBezTo>
                      <a:cubicBezTo>
                        <a:pt x="66" y="1"/>
                        <a:pt x="62" y="0"/>
                        <a:pt x="58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162;p2"/>
                <p:cNvSpPr/>
                <p:nvPr/>
              </p:nvSpPr>
              <p:spPr>
                <a:xfrm>
                  <a:off x="2796075" y="513100"/>
                  <a:ext cx="238700" cy="9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8" h="3844" extrusionOk="0">
                      <a:moveTo>
                        <a:pt x="7324" y="0"/>
                      </a:moveTo>
                      <a:cubicBezTo>
                        <a:pt x="4649" y="0"/>
                        <a:pt x="1547" y="920"/>
                        <a:pt x="236" y="3067"/>
                      </a:cubicBezTo>
                      <a:cubicBezTo>
                        <a:pt x="0" y="3479"/>
                        <a:pt x="386" y="3844"/>
                        <a:pt x="768" y="3844"/>
                      </a:cubicBezTo>
                      <a:cubicBezTo>
                        <a:pt x="864" y="3844"/>
                        <a:pt x="961" y="3820"/>
                        <a:pt x="1047" y="3768"/>
                      </a:cubicBezTo>
                      <a:cubicBezTo>
                        <a:pt x="1674" y="3399"/>
                        <a:pt x="2190" y="2846"/>
                        <a:pt x="2799" y="2440"/>
                      </a:cubicBezTo>
                      <a:cubicBezTo>
                        <a:pt x="3444" y="1979"/>
                        <a:pt x="4145" y="1592"/>
                        <a:pt x="4882" y="1278"/>
                      </a:cubicBezTo>
                      <a:cubicBezTo>
                        <a:pt x="6232" y="654"/>
                        <a:pt x="7550" y="462"/>
                        <a:pt x="8993" y="462"/>
                      </a:cubicBezTo>
                      <a:cubicBezTo>
                        <a:pt x="9128" y="462"/>
                        <a:pt x="9263" y="464"/>
                        <a:pt x="9400" y="467"/>
                      </a:cubicBezTo>
                      <a:cubicBezTo>
                        <a:pt x="9548" y="467"/>
                        <a:pt x="9548" y="246"/>
                        <a:pt x="9419" y="209"/>
                      </a:cubicBezTo>
                      <a:cubicBezTo>
                        <a:pt x="8786" y="72"/>
                        <a:pt x="8072" y="0"/>
                        <a:pt x="7324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163;p2"/>
                <p:cNvSpPr/>
                <p:nvPr/>
              </p:nvSpPr>
              <p:spPr>
                <a:xfrm>
                  <a:off x="3060125" y="164200"/>
                  <a:ext cx="94525" cy="24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" h="9687" extrusionOk="0">
                      <a:moveTo>
                        <a:pt x="606" y="1"/>
                      </a:moveTo>
                      <a:cubicBezTo>
                        <a:pt x="298" y="1"/>
                        <a:pt x="1" y="329"/>
                        <a:pt x="240" y="648"/>
                      </a:cubicBezTo>
                      <a:cubicBezTo>
                        <a:pt x="2287" y="3230"/>
                        <a:pt x="3227" y="6365"/>
                        <a:pt x="2748" y="9629"/>
                      </a:cubicBezTo>
                      <a:cubicBezTo>
                        <a:pt x="2748" y="9668"/>
                        <a:pt x="2769" y="9686"/>
                        <a:pt x="2791" y="9686"/>
                      </a:cubicBezTo>
                      <a:cubicBezTo>
                        <a:pt x="2811" y="9686"/>
                        <a:pt x="2831" y="9673"/>
                        <a:pt x="2840" y="9647"/>
                      </a:cubicBezTo>
                      <a:cubicBezTo>
                        <a:pt x="3780" y="6365"/>
                        <a:pt x="3080" y="2843"/>
                        <a:pt x="941" y="169"/>
                      </a:cubicBezTo>
                      <a:cubicBezTo>
                        <a:pt x="848" y="50"/>
                        <a:pt x="726" y="1"/>
                        <a:pt x="60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2"/>
                <p:cNvSpPr/>
                <p:nvPr/>
              </p:nvSpPr>
              <p:spPr>
                <a:xfrm>
                  <a:off x="3228725" y="270650"/>
                  <a:ext cx="228425" cy="1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7" h="5146" extrusionOk="0">
                      <a:moveTo>
                        <a:pt x="8813" y="0"/>
                      </a:moveTo>
                      <a:cubicBezTo>
                        <a:pt x="8798" y="0"/>
                        <a:pt x="8781" y="1"/>
                        <a:pt x="8764" y="4"/>
                      </a:cubicBezTo>
                      <a:cubicBezTo>
                        <a:pt x="7160" y="281"/>
                        <a:pt x="5593" y="1000"/>
                        <a:pt x="4154" y="1775"/>
                      </a:cubicBezTo>
                      <a:cubicBezTo>
                        <a:pt x="2697" y="2586"/>
                        <a:pt x="1056" y="3600"/>
                        <a:pt x="61" y="4983"/>
                      </a:cubicBezTo>
                      <a:cubicBezTo>
                        <a:pt x="0" y="5058"/>
                        <a:pt x="63" y="5146"/>
                        <a:pt x="138" y="5146"/>
                      </a:cubicBezTo>
                      <a:cubicBezTo>
                        <a:pt x="155" y="5146"/>
                        <a:pt x="172" y="5141"/>
                        <a:pt x="190" y="5131"/>
                      </a:cubicBezTo>
                      <a:cubicBezTo>
                        <a:pt x="1536" y="4264"/>
                        <a:pt x="2716" y="3176"/>
                        <a:pt x="4136" y="2402"/>
                      </a:cubicBezTo>
                      <a:cubicBezTo>
                        <a:pt x="5648" y="1553"/>
                        <a:pt x="7234" y="1092"/>
                        <a:pt x="8875" y="521"/>
                      </a:cubicBezTo>
                      <a:cubicBezTo>
                        <a:pt x="9137" y="434"/>
                        <a:pt x="9085" y="0"/>
                        <a:pt x="8813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2"/>
                <p:cNvSpPr/>
                <p:nvPr/>
              </p:nvSpPr>
              <p:spPr>
                <a:xfrm>
                  <a:off x="3008900" y="655325"/>
                  <a:ext cx="107025" cy="22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1" h="9174" extrusionOk="0">
                      <a:moveTo>
                        <a:pt x="4000" y="1"/>
                      </a:moveTo>
                      <a:cubicBezTo>
                        <a:pt x="3945" y="1"/>
                        <a:pt x="3893" y="29"/>
                        <a:pt x="3893" y="89"/>
                      </a:cubicBezTo>
                      <a:cubicBezTo>
                        <a:pt x="3672" y="3279"/>
                        <a:pt x="2289" y="6026"/>
                        <a:pt x="279" y="8442"/>
                      </a:cubicBezTo>
                      <a:cubicBezTo>
                        <a:pt x="0" y="8776"/>
                        <a:pt x="300" y="9173"/>
                        <a:pt x="630" y="9173"/>
                      </a:cubicBezTo>
                      <a:cubicBezTo>
                        <a:pt x="737" y="9173"/>
                        <a:pt x="848" y="9132"/>
                        <a:pt x="943" y="9032"/>
                      </a:cubicBezTo>
                      <a:cubicBezTo>
                        <a:pt x="3285" y="6690"/>
                        <a:pt x="4280" y="3353"/>
                        <a:pt x="4133" y="107"/>
                      </a:cubicBezTo>
                      <a:cubicBezTo>
                        <a:pt x="4133" y="38"/>
                        <a:pt x="4064" y="1"/>
                        <a:pt x="4000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166;p2"/>
                <p:cNvSpPr/>
                <p:nvPr/>
              </p:nvSpPr>
              <p:spPr>
                <a:xfrm>
                  <a:off x="3029025" y="130825"/>
                  <a:ext cx="25775" cy="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" h="721" extrusionOk="0">
                      <a:moveTo>
                        <a:pt x="529" y="0"/>
                      </a:moveTo>
                      <a:cubicBezTo>
                        <a:pt x="189" y="0"/>
                        <a:pt x="1" y="497"/>
                        <a:pt x="359" y="692"/>
                      </a:cubicBezTo>
                      <a:cubicBezTo>
                        <a:pt x="409" y="712"/>
                        <a:pt x="457" y="721"/>
                        <a:pt x="502" y="721"/>
                      </a:cubicBezTo>
                      <a:cubicBezTo>
                        <a:pt x="843" y="721"/>
                        <a:pt x="1030" y="224"/>
                        <a:pt x="672" y="29"/>
                      </a:cubicBezTo>
                      <a:cubicBezTo>
                        <a:pt x="623" y="9"/>
                        <a:pt x="575" y="0"/>
                        <a:pt x="529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167;p2"/>
                <p:cNvSpPr/>
                <p:nvPr/>
              </p:nvSpPr>
              <p:spPr>
                <a:xfrm>
                  <a:off x="3474200" y="254575"/>
                  <a:ext cx="27675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" h="800" extrusionOk="0">
                      <a:moveTo>
                        <a:pt x="600" y="0"/>
                      </a:moveTo>
                      <a:cubicBezTo>
                        <a:pt x="280" y="0"/>
                        <a:pt x="1" y="714"/>
                        <a:pt x="439" y="777"/>
                      </a:cubicBezTo>
                      <a:lnTo>
                        <a:pt x="550" y="795"/>
                      </a:lnTo>
                      <a:cubicBezTo>
                        <a:pt x="570" y="798"/>
                        <a:pt x="590" y="800"/>
                        <a:pt x="609" y="800"/>
                      </a:cubicBezTo>
                      <a:cubicBezTo>
                        <a:pt x="924" y="800"/>
                        <a:pt x="1106" y="393"/>
                        <a:pt x="863" y="150"/>
                      </a:cubicBezTo>
                      <a:lnTo>
                        <a:pt x="771" y="76"/>
                      </a:lnTo>
                      <a:cubicBezTo>
                        <a:pt x="715" y="23"/>
                        <a:pt x="657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2"/>
                <p:cNvSpPr/>
                <p:nvPr/>
              </p:nvSpPr>
              <p:spPr>
                <a:xfrm>
                  <a:off x="2996750" y="908900"/>
                  <a:ext cx="21225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582" extrusionOk="0">
                      <a:moveTo>
                        <a:pt x="426" y="0"/>
                      </a:moveTo>
                      <a:cubicBezTo>
                        <a:pt x="153" y="0"/>
                        <a:pt x="1" y="405"/>
                        <a:pt x="304" y="549"/>
                      </a:cubicBezTo>
                      <a:cubicBezTo>
                        <a:pt x="351" y="571"/>
                        <a:pt x="397" y="581"/>
                        <a:pt x="439" y="581"/>
                      </a:cubicBezTo>
                      <a:cubicBezTo>
                        <a:pt x="709" y="581"/>
                        <a:pt x="849" y="176"/>
                        <a:pt x="562" y="33"/>
                      </a:cubicBezTo>
                      <a:cubicBezTo>
                        <a:pt x="514" y="10"/>
                        <a:pt x="469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2"/>
                <p:cNvSpPr/>
                <p:nvPr/>
              </p:nvSpPr>
              <p:spPr>
                <a:xfrm>
                  <a:off x="2782125" y="372950"/>
                  <a:ext cx="135700" cy="2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8" h="1010" extrusionOk="0">
                      <a:moveTo>
                        <a:pt x="1247" y="1"/>
                      </a:moveTo>
                      <a:cubicBezTo>
                        <a:pt x="918" y="1"/>
                        <a:pt x="588" y="15"/>
                        <a:pt x="259" y="43"/>
                      </a:cubicBezTo>
                      <a:cubicBezTo>
                        <a:pt x="1" y="80"/>
                        <a:pt x="19" y="467"/>
                        <a:pt x="296" y="467"/>
                      </a:cubicBezTo>
                      <a:cubicBezTo>
                        <a:pt x="639" y="440"/>
                        <a:pt x="983" y="427"/>
                        <a:pt x="1326" y="427"/>
                      </a:cubicBezTo>
                      <a:cubicBezTo>
                        <a:pt x="2640" y="427"/>
                        <a:pt x="3943" y="622"/>
                        <a:pt x="5201" y="1002"/>
                      </a:cubicBezTo>
                      <a:cubicBezTo>
                        <a:pt x="5216" y="1007"/>
                        <a:pt x="5230" y="1009"/>
                        <a:pt x="5243" y="1009"/>
                      </a:cubicBezTo>
                      <a:cubicBezTo>
                        <a:pt x="5378" y="1009"/>
                        <a:pt x="5427" y="776"/>
                        <a:pt x="5293" y="725"/>
                      </a:cubicBezTo>
                      <a:cubicBezTo>
                        <a:pt x="3997" y="249"/>
                        <a:pt x="2629" y="1"/>
                        <a:pt x="1247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0" name="Google Shape;170;p2"/>
              <p:cNvGrpSpPr/>
              <p:nvPr/>
            </p:nvGrpSpPr>
            <p:grpSpPr>
              <a:xfrm>
                <a:off x="2729100" y="76600"/>
                <a:ext cx="775650" cy="752575"/>
                <a:chOff x="2729100" y="76600"/>
                <a:chExt cx="775650" cy="752575"/>
              </a:xfrm>
            </p:grpSpPr>
            <p:sp>
              <p:nvSpPr>
                <p:cNvPr id="171" name="Google Shape;171;p2"/>
                <p:cNvSpPr/>
                <p:nvPr/>
              </p:nvSpPr>
              <p:spPr>
                <a:xfrm>
                  <a:off x="3143000" y="76600"/>
                  <a:ext cx="114450" cy="37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8" h="14993" extrusionOk="0">
                      <a:moveTo>
                        <a:pt x="3112" y="1"/>
                      </a:moveTo>
                      <a:cubicBezTo>
                        <a:pt x="2828" y="1"/>
                        <a:pt x="2505" y="262"/>
                        <a:pt x="2586" y="630"/>
                      </a:cubicBezTo>
                      <a:cubicBezTo>
                        <a:pt x="3194" y="3083"/>
                        <a:pt x="3268" y="5646"/>
                        <a:pt x="2807" y="8117"/>
                      </a:cubicBezTo>
                      <a:cubicBezTo>
                        <a:pt x="2346" y="10588"/>
                        <a:pt x="1277" y="12708"/>
                        <a:pt x="41" y="14847"/>
                      </a:cubicBezTo>
                      <a:cubicBezTo>
                        <a:pt x="1" y="14915"/>
                        <a:pt x="69" y="14993"/>
                        <a:pt x="138" y="14993"/>
                      </a:cubicBezTo>
                      <a:cubicBezTo>
                        <a:pt x="163" y="14993"/>
                        <a:pt x="188" y="14983"/>
                        <a:pt x="207" y="14958"/>
                      </a:cubicBezTo>
                      <a:cubicBezTo>
                        <a:pt x="3563" y="11141"/>
                        <a:pt x="4577" y="5185"/>
                        <a:pt x="3490" y="317"/>
                      </a:cubicBezTo>
                      <a:cubicBezTo>
                        <a:pt x="3441" y="95"/>
                        <a:pt x="3283" y="1"/>
                        <a:pt x="3112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2"/>
                <p:cNvSpPr/>
                <p:nvPr/>
              </p:nvSpPr>
              <p:spPr>
                <a:xfrm>
                  <a:off x="2749925" y="511100"/>
                  <a:ext cx="328025" cy="3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12380" extrusionOk="0">
                      <a:moveTo>
                        <a:pt x="12971" y="0"/>
                      </a:moveTo>
                      <a:cubicBezTo>
                        <a:pt x="12930" y="0"/>
                        <a:pt x="12889" y="20"/>
                        <a:pt x="12869" y="68"/>
                      </a:cubicBezTo>
                      <a:cubicBezTo>
                        <a:pt x="11707" y="2963"/>
                        <a:pt x="10103" y="5212"/>
                        <a:pt x="7595" y="7093"/>
                      </a:cubicBezTo>
                      <a:cubicBezTo>
                        <a:pt x="6544" y="7868"/>
                        <a:pt x="5438" y="8587"/>
                        <a:pt x="4294" y="9232"/>
                      </a:cubicBezTo>
                      <a:cubicBezTo>
                        <a:pt x="3059" y="9933"/>
                        <a:pt x="1639" y="10486"/>
                        <a:pt x="496" y="11334"/>
                      </a:cubicBezTo>
                      <a:cubicBezTo>
                        <a:pt x="0" y="11665"/>
                        <a:pt x="289" y="12380"/>
                        <a:pt x="805" y="12380"/>
                      </a:cubicBezTo>
                      <a:cubicBezTo>
                        <a:pt x="865" y="12380"/>
                        <a:pt x="928" y="12370"/>
                        <a:pt x="994" y="12349"/>
                      </a:cubicBezTo>
                      <a:cubicBezTo>
                        <a:pt x="2377" y="11888"/>
                        <a:pt x="3723" y="11003"/>
                        <a:pt x="4977" y="10247"/>
                      </a:cubicBezTo>
                      <a:cubicBezTo>
                        <a:pt x="6267" y="9490"/>
                        <a:pt x="7466" y="8605"/>
                        <a:pt x="8591" y="7628"/>
                      </a:cubicBezTo>
                      <a:cubicBezTo>
                        <a:pt x="10748" y="5673"/>
                        <a:pt x="12611" y="3055"/>
                        <a:pt x="13109" y="141"/>
                      </a:cubicBezTo>
                      <a:cubicBezTo>
                        <a:pt x="13120" y="60"/>
                        <a:pt x="13044" y="0"/>
                        <a:pt x="12971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2"/>
                <p:cNvSpPr/>
                <p:nvPr/>
              </p:nvSpPr>
              <p:spPr>
                <a:xfrm>
                  <a:off x="2787750" y="278400"/>
                  <a:ext cx="245550" cy="14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2" h="5664" extrusionOk="0">
                      <a:moveTo>
                        <a:pt x="416" y="1"/>
                      </a:moveTo>
                      <a:cubicBezTo>
                        <a:pt x="141" y="1"/>
                        <a:pt x="0" y="457"/>
                        <a:pt x="310" y="543"/>
                      </a:cubicBezTo>
                      <a:cubicBezTo>
                        <a:pt x="3777" y="1723"/>
                        <a:pt x="6967" y="3180"/>
                        <a:pt x="9752" y="5651"/>
                      </a:cubicBezTo>
                      <a:cubicBezTo>
                        <a:pt x="9761" y="5659"/>
                        <a:pt x="9770" y="5663"/>
                        <a:pt x="9778" y="5663"/>
                      </a:cubicBezTo>
                      <a:cubicBezTo>
                        <a:pt x="9803" y="5663"/>
                        <a:pt x="9821" y="5628"/>
                        <a:pt x="9807" y="5614"/>
                      </a:cubicBezTo>
                      <a:cubicBezTo>
                        <a:pt x="7262" y="2995"/>
                        <a:pt x="4072" y="819"/>
                        <a:pt x="476" y="8"/>
                      </a:cubicBezTo>
                      <a:cubicBezTo>
                        <a:pt x="456" y="3"/>
                        <a:pt x="435" y="1"/>
                        <a:pt x="41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174;p2"/>
                <p:cNvSpPr/>
                <p:nvPr/>
              </p:nvSpPr>
              <p:spPr>
                <a:xfrm>
                  <a:off x="3237250" y="526100"/>
                  <a:ext cx="241200" cy="20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8" h="8167" extrusionOk="0">
                      <a:moveTo>
                        <a:pt x="76" y="0"/>
                      </a:moveTo>
                      <a:cubicBezTo>
                        <a:pt x="28" y="0"/>
                        <a:pt x="0" y="96"/>
                        <a:pt x="51" y="113"/>
                      </a:cubicBezTo>
                      <a:cubicBezTo>
                        <a:pt x="4053" y="1459"/>
                        <a:pt x="6708" y="4059"/>
                        <a:pt x="8479" y="7839"/>
                      </a:cubicBezTo>
                      <a:cubicBezTo>
                        <a:pt x="8582" y="8068"/>
                        <a:pt x="8787" y="8166"/>
                        <a:pt x="8988" y="8166"/>
                      </a:cubicBezTo>
                      <a:cubicBezTo>
                        <a:pt x="9323" y="8166"/>
                        <a:pt x="9647" y="7892"/>
                        <a:pt x="9474" y="7489"/>
                      </a:cubicBezTo>
                      <a:cubicBezTo>
                        <a:pt x="7944" y="3727"/>
                        <a:pt x="4053" y="758"/>
                        <a:pt x="88" y="2"/>
                      </a:cubicBezTo>
                      <a:cubicBezTo>
                        <a:pt x="84" y="1"/>
                        <a:pt x="80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175;p2"/>
                <p:cNvSpPr/>
                <p:nvPr/>
              </p:nvSpPr>
              <p:spPr>
                <a:xfrm>
                  <a:off x="2729100" y="262950"/>
                  <a:ext cx="30050" cy="2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2" h="900" extrusionOk="0">
                      <a:moveTo>
                        <a:pt x="481" y="0"/>
                      </a:moveTo>
                      <a:cubicBezTo>
                        <a:pt x="326" y="0"/>
                        <a:pt x="175" y="89"/>
                        <a:pt x="93" y="239"/>
                      </a:cubicBezTo>
                      <a:cubicBezTo>
                        <a:pt x="1" y="442"/>
                        <a:pt x="93" y="681"/>
                        <a:pt x="296" y="792"/>
                      </a:cubicBezTo>
                      <a:lnTo>
                        <a:pt x="388" y="847"/>
                      </a:lnTo>
                      <a:cubicBezTo>
                        <a:pt x="460" y="883"/>
                        <a:pt x="530" y="899"/>
                        <a:pt x="594" y="899"/>
                      </a:cubicBezTo>
                      <a:cubicBezTo>
                        <a:pt x="990" y="899"/>
                        <a:pt x="1201" y="295"/>
                        <a:pt x="757" y="73"/>
                      </a:cubicBezTo>
                      <a:lnTo>
                        <a:pt x="646" y="36"/>
                      </a:lnTo>
                      <a:cubicBezTo>
                        <a:pt x="593" y="12"/>
                        <a:pt x="537" y="0"/>
                        <a:pt x="481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2"/>
                <p:cNvSpPr/>
                <p:nvPr/>
              </p:nvSpPr>
              <p:spPr>
                <a:xfrm>
                  <a:off x="3482300" y="755250"/>
                  <a:ext cx="22450" cy="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" h="622" extrusionOk="0">
                      <a:moveTo>
                        <a:pt x="429" y="1"/>
                      </a:moveTo>
                      <a:cubicBezTo>
                        <a:pt x="147" y="1"/>
                        <a:pt x="0" y="432"/>
                        <a:pt x="318" y="591"/>
                      </a:cubicBezTo>
                      <a:cubicBezTo>
                        <a:pt x="365" y="612"/>
                        <a:pt x="410" y="622"/>
                        <a:pt x="453" y="622"/>
                      </a:cubicBezTo>
                      <a:cubicBezTo>
                        <a:pt x="742" y="622"/>
                        <a:pt x="898" y="183"/>
                        <a:pt x="576" y="38"/>
                      </a:cubicBezTo>
                      <a:cubicBezTo>
                        <a:pt x="524" y="12"/>
                        <a:pt x="475" y="1"/>
                        <a:pt x="42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2"/>
                <p:cNvSpPr/>
                <p:nvPr/>
              </p:nvSpPr>
              <p:spPr>
                <a:xfrm>
                  <a:off x="2979375" y="619125"/>
                  <a:ext cx="99925" cy="1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7" h="7163" extrusionOk="0">
                      <a:moveTo>
                        <a:pt x="3926" y="1"/>
                      </a:moveTo>
                      <a:cubicBezTo>
                        <a:pt x="3896" y="1"/>
                        <a:pt x="3865" y="20"/>
                        <a:pt x="3857" y="62"/>
                      </a:cubicBezTo>
                      <a:cubicBezTo>
                        <a:pt x="3175" y="2551"/>
                        <a:pt x="1921" y="4856"/>
                        <a:pt x="169" y="6755"/>
                      </a:cubicBezTo>
                      <a:cubicBezTo>
                        <a:pt x="1" y="6938"/>
                        <a:pt x="174" y="7163"/>
                        <a:pt x="364" y="7163"/>
                      </a:cubicBezTo>
                      <a:cubicBezTo>
                        <a:pt x="423" y="7163"/>
                        <a:pt x="485" y="7140"/>
                        <a:pt x="538" y="7087"/>
                      </a:cubicBezTo>
                      <a:cubicBezTo>
                        <a:pt x="2326" y="5133"/>
                        <a:pt x="3525" y="2698"/>
                        <a:pt x="3986" y="80"/>
                      </a:cubicBezTo>
                      <a:cubicBezTo>
                        <a:pt x="3996" y="29"/>
                        <a:pt x="3962" y="1"/>
                        <a:pt x="3926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2"/>
                <p:cNvSpPr/>
                <p:nvPr/>
              </p:nvSpPr>
              <p:spPr>
                <a:xfrm>
                  <a:off x="3222000" y="613450"/>
                  <a:ext cx="79700" cy="21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8" h="8629" extrusionOk="0">
                      <a:moveTo>
                        <a:pt x="119" y="0"/>
                      </a:moveTo>
                      <a:cubicBezTo>
                        <a:pt x="60" y="0"/>
                        <a:pt x="0" y="57"/>
                        <a:pt x="53" y="123"/>
                      </a:cubicBezTo>
                      <a:cubicBezTo>
                        <a:pt x="1786" y="2612"/>
                        <a:pt x="2487" y="5452"/>
                        <a:pt x="2671" y="8439"/>
                      </a:cubicBezTo>
                      <a:cubicBezTo>
                        <a:pt x="2680" y="8568"/>
                        <a:pt x="2773" y="8629"/>
                        <a:pt x="2870" y="8629"/>
                      </a:cubicBezTo>
                      <a:cubicBezTo>
                        <a:pt x="2980" y="8629"/>
                        <a:pt x="3096" y="8550"/>
                        <a:pt x="3096" y="8402"/>
                      </a:cubicBezTo>
                      <a:cubicBezTo>
                        <a:pt x="3188" y="5360"/>
                        <a:pt x="1971" y="2446"/>
                        <a:pt x="182" y="30"/>
                      </a:cubicBezTo>
                      <a:cubicBezTo>
                        <a:pt x="166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2"/>
                <p:cNvSpPr/>
                <p:nvPr/>
              </p:nvSpPr>
              <p:spPr>
                <a:xfrm>
                  <a:off x="3244150" y="170750"/>
                  <a:ext cx="67700" cy="1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8" h="6514" extrusionOk="0">
                      <a:moveTo>
                        <a:pt x="2239" y="1"/>
                      </a:moveTo>
                      <a:cubicBezTo>
                        <a:pt x="2160" y="1"/>
                        <a:pt x="2080" y="56"/>
                        <a:pt x="2080" y="165"/>
                      </a:cubicBezTo>
                      <a:cubicBezTo>
                        <a:pt x="2173" y="2470"/>
                        <a:pt x="1619" y="4738"/>
                        <a:pt x="15" y="6471"/>
                      </a:cubicBezTo>
                      <a:cubicBezTo>
                        <a:pt x="0" y="6486"/>
                        <a:pt x="22" y="6513"/>
                        <a:pt x="40" y="6513"/>
                      </a:cubicBezTo>
                      <a:cubicBezTo>
                        <a:pt x="44" y="6513"/>
                        <a:pt x="49" y="6512"/>
                        <a:pt x="52" y="6508"/>
                      </a:cubicBezTo>
                      <a:cubicBezTo>
                        <a:pt x="1712" y="4775"/>
                        <a:pt x="2707" y="2581"/>
                        <a:pt x="2394" y="128"/>
                      </a:cubicBezTo>
                      <a:cubicBezTo>
                        <a:pt x="2377" y="42"/>
                        <a:pt x="2308" y="1"/>
                        <a:pt x="2239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2"/>
                <p:cNvSpPr/>
                <p:nvPr/>
              </p:nvSpPr>
              <p:spPr>
                <a:xfrm>
                  <a:off x="2903275" y="593850"/>
                  <a:ext cx="69625" cy="5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2389" extrusionOk="0">
                      <a:moveTo>
                        <a:pt x="2602" y="1"/>
                      </a:moveTo>
                      <a:cubicBezTo>
                        <a:pt x="2571" y="1"/>
                        <a:pt x="2540" y="13"/>
                        <a:pt x="2512" y="40"/>
                      </a:cubicBezTo>
                      <a:cubicBezTo>
                        <a:pt x="1830" y="814"/>
                        <a:pt x="1037" y="1515"/>
                        <a:pt x="170" y="2068"/>
                      </a:cubicBezTo>
                      <a:cubicBezTo>
                        <a:pt x="0" y="2177"/>
                        <a:pt x="116" y="2389"/>
                        <a:pt x="266" y="2389"/>
                      </a:cubicBezTo>
                      <a:cubicBezTo>
                        <a:pt x="295" y="2389"/>
                        <a:pt x="325" y="2381"/>
                        <a:pt x="355" y="2363"/>
                      </a:cubicBezTo>
                      <a:cubicBezTo>
                        <a:pt x="1277" y="1810"/>
                        <a:pt x="2088" y="1073"/>
                        <a:pt x="2715" y="206"/>
                      </a:cubicBezTo>
                      <a:cubicBezTo>
                        <a:pt x="2785" y="109"/>
                        <a:pt x="2697" y="1"/>
                        <a:pt x="2602" y="1"/>
                      </a:cubicBezTo>
                      <a:close/>
                    </a:path>
                  </a:pathLst>
                </a:custGeom>
                <a:solidFill>
                  <a:srgbClr val="F0582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81" name="Google Shape;181;p2"/>
            <p:cNvGrpSpPr/>
            <p:nvPr/>
          </p:nvGrpSpPr>
          <p:grpSpPr>
            <a:xfrm rot="-1358797">
              <a:off x="176560" y="1035070"/>
              <a:ext cx="694699" cy="466627"/>
              <a:chOff x="2727950" y="1021625"/>
              <a:chExt cx="766450" cy="514875"/>
            </a:xfrm>
          </p:grpSpPr>
          <p:grpSp>
            <p:nvGrpSpPr>
              <p:cNvPr id="182" name="Google Shape;182;p2"/>
              <p:cNvGrpSpPr/>
              <p:nvPr/>
            </p:nvGrpSpPr>
            <p:grpSpPr>
              <a:xfrm>
                <a:off x="3089450" y="1080375"/>
                <a:ext cx="404825" cy="455825"/>
                <a:chOff x="3089450" y="1080375"/>
                <a:chExt cx="404825" cy="455825"/>
              </a:xfrm>
            </p:grpSpPr>
            <p:sp>
              <p:nvSpPr>
                <p:cNvPr id="183" name="Google Shape;183;p2"/>
                <p:cNvSpPr/>
                <p:nvPr/>
              </p:nvSpPr>
              <p:spPr>
                <a:xfrm>
                  <a:off x="3308400" y="1308350"/>
                  <a:ext cx="80900" cy="22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6" h="9114" extrusionOk="0">
                      <a:moveTo>
                        <a:pt x="62" y="1"/>
                      </a:moveTo>
                      <a:cubicBezTo>
                        <a:pt x="30" y="1"/>
                        <a:pt x="1" y="40"/>
                        <a:pt x="27" y="79"/>
                      </a:cubicBezTo>
                      <a:cubicBezTo>
                        <a:pt x="1945" y="2532"/>
                        <a:pt x="2258" y="5519"/>
                        <a:pt x="1318" y="8432"/>
                      </a:cubicBezTo>
                      <a:cubicBezTo>
                        <a:pt x="1198" y="8816"/>
                        <a:pt x="1521" y="9113"/>
                        <a:pt x="1819" y="9113"/>
                      </a:cubicBezTo>
                      <a:cubicBezTo>
                        <a:pt x="1979" y="9113"/>
                        <a:pt x="2132" y="9027"/>
                        <a:pt x="2203" y="8820"/>
                      </a:cubicBezTo>
                      <a:cubicBezTo>
                        <a:pt x="3235" y="5777"/>
                        <a:pt x="2295" y="2310"/>
                        <a:pt x="101" y="24"/>
                      </a:cubicBezTo>
                      <a:cubicBezTo>
                        <a:pt x="90" y="7"/>
                        <a:pt x="76" y="1"/>
                        <a:pt x="62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2"/>
                <p:cNvSpPr/>
                <p:nvPr/>
              </p:nvSpPr>
              <p:spPr>
                <a:xfrm>
                  <a:off x="3089450" y="1300875"/>
                  <a:ext cx="191150" cy="14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46" h="5967" extrusionOk="0">
                      <a:moveTo>
                        <a:pt x="7512" y="0"/>
                      </a:moveTo>
                      <a:cubicBezTo>
                        <a:pt x="7468" y="0"/>
                        <a:pt x="7424" y="21"/>
                        <a:pt x="7402" y="65"/>
                      </a:cubicBezTo>
                      <a:cubicBezTo>
                        <a:pt x="6074" y="2923"/>
                        <a:pt x="3640" y="4730"/>
                        <a:pt x="524" y="5136"/>
                      </a:cubicBezTo>
                      <a:cubicBezTo>
                        <a:pt x="1" y="5208"/>
                        <a:pt x="60" y="5967"/>
                        <a:pt x="579" y="5967"/>
                      </a:cubicBezTo>
                      <a:cubicBezTo>
                        <a:pt x="591" y="5967"/>
                        <a:pt x="603" y="5966"/>
                        <a:pt x="616" y="5965"/>
                      </a:cubicBezTo>
                      <a:cubicBezTo>
                        <a:pt x="3824" y="5670"/>
                        <a:pt x="6775" y="3255"/>
                        <a:pt x="7623" y="138"/>
                      </a:cubicBezTo>
                      <a:cubicBezTo>
                        <a:pt x="7645" y="49"/>
                        <a:pt x="7580" y="0"/>
                        <a:pt x="7512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2"/>
                <p:cNvSpPr/>
                <p:nvPr/>
              </p:nvSpPr>
              <p:spPr>
                <a:xfrm>
                  <a:off x="3141650" y="1230875"/>
                  <a:ext cx="80750" cy="2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0" h="908" extrusionOk="0">
                      <a:moveTo>
                        <a:pt x="263" y="0"/>
                      </a:moveTo>
                      <a:cubicBezTo>
                        <a:pt x="49" y="0"/>
                        <a:pt x="1" y="309"/>
                        <a:pt x="206" y="412"/>
                      </a:cubicBezTo>
                      <a:cubicBezTo>
                        <a:pt x="885" y="789"/>
                        <a:pt x="1787" y="907"/>
                        <a:pt x="2608" y="907"/>
                      </a:cubicBezTo>
                      <a:cubicBezTo>
                        <a:pt x="2789" y="907"/>
                        <a:pt x="2967" y="901"/>
                        <a:pt x="3138" y="891"/>
                      </a:cubicBezTo>
                      <a:cubicBezTo>
                        <a:pt x="3230" y="891"/>
                        <a:pt x="3230" y="762"/>
                        <a:pt x="3138" y="744"/>
                      </a:cubicBezTo>
                      <a:cubicBezTo>
                        <a:pt x="2658" y="633"/>
                        <a:pt x="2179" y="523"/>
                        <a:pt x="1718" y="412"/>
                      </a:cubicBezTo>
                      <a:cubicBezTo>
                        <a:pt x="1257" y="283"/>
                        <a:pt x="796" y="98"/>
                        <a:pt x="316" y="6"/>
                      </a:cubicBezTo>
                      <a:cubicBezTo>
                        <a:pt x="298" y="2"/>
                        <a:pt x="280" y="0"/>
                        <a:pt x="26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2"/>
                <p:cNvSpPr/>
                <p:nvPr/>
              </p:nvSpPr>
              <p:spPr>
                <a:xfrm>
                  <a:off x="3357300" y="1128400"/>
                  <a:ext cx="53200" cy="11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8" h="4436" extrusionOk="0">
                      <a:moveTo>
                        <a:pt x="1705" y="0"/>
                      </a:moveTo>
                      <a:cubicBezTo>
                        <a:pt x="1580" y="0"/>
                        <a:pt x="1454" y="78"/>
                        <a:pt x="1427" y="233"/>
                      </a:cubicBezTo>
                      <a:cubicBezTo>
                        <a:pt x="1243" y="934"/>
                        <a:pt x="1261" y="1653"/>
                        <a:pt x="1021" y="2353"/>
                      </a:cubicBezTo>
                      <a:cubicBezTo>
                        <a:pt x="818" y="3054"/>
                        <a:pt x="468" y="3718"/>
                        <a:pt x="44" y="4308"/>
                      </a:cubicBezTo>
                      <a:cubicBezTo>
                        <a:pt x="0" y="4366"/>
                        <a:pt x="37" y="4436"/>
                        <a:pt x="81" y="4436"/>
                      </a:cubicBezTo>
                      <a:cubicBezTo>
                        <a:pt x="93" y="4436"/>
                        <a:pt x="106" y="4431"/>
                        <a:pt x="118" y="4419"/>
                      </a:cubicBezTo>
                      <a:cubicBezTo>
                        <a:pt x="708" y="3902"/>
                        <a:pt x="1187" y="3275"/>
                        <a:pt x="1519" y="2575"/>
                      </a:cubicBezTo>
                      <a:cubicBezTo>
                        <a:pt x="1814" y="1911"/>
                        <a:pt x="2128" y="970"/>
                        <a:pt x="1980" y="251"/>
                      </a:cubicBezTo>
                      <a:cubicBezTo>
                        <a:pt x="1961" y="83"/>
                        <a:pt x="1834" y="0"/>
                        <a:pt x="170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2"/>
                <p:cNvSpPr/>
                <p:nvPr/>
              </p:nvSpPr>
              <p:spPr>
                <a:xfrm>
                  <a:off x="3433225" y="1263725"/>
                  <a:ext cx="61050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2" h="718" extrusionOk="0">
                      <a:moveTo>
                        <a:pt x="2229" y="0"/>
                      </a:moveTo>
                      <a:cubicBezTo>
                        <a:pt x="2222" y="0"/>
                        <a:pt x="2215" y="1"/>
                        <a:pt x="2207" y="2"/>
                      </a:cubicBezTo>
                      <a:cubicBezTo>
                        <a:pt x="1912" y="94"/>
                        <a:pt x="1617" y="186"/>
                        <a:pt x="1340" y="333"/>
                      </a:cubicBezTo>
                      <a:cubicBezTo>
                        <a:pt x="1060" y="410"/>
                        <a:pt x="780" y="451"/>
                        <a:pt x="506" y="451"/>
                      </a:cubicBezTo>
                      <a:cubicBezTo>
                        <a:pt x="383" y="451"/>
                        <a:pt x="262" y="443"/>
                        <a:pt x="142" y="426"/>
                      </a:cubicBezTo>
                      <a:cubicBezTo>
                        <a:pt x="136" y="425"/>
                        <a:pt x="130" y="424"/>
                        <a:pt x="125" y="424"/>
                      </a:cubicBezTo>
                      <a:cubicBezTo>
                        <a:pt x="28" y="424"/>
                        <a:pt x="0" y="574"/>
                        <a:pt x="105" y="592"/>
                      </a:cubicBezTo>
                      <a:cubicBezTo>
                        <a:pt x="384" y="661"/>
                        <a:pt x="737" y="718"/>
                        <a:pt x="1090" y="718"/>
                      </a:cubicBezTo>
                      <a:cubicBezTo>
                        <a:pt x="1578" y="718"/>
                        <a:pt x="2066" y="610"/>
                        <a:pt x="2355" y="278"/>
                      </a:cubicBezTo>
                      <a:cubicBezTo>
                        <a:pt x="2442" y="156"/>
                        <a:pt x="2364" y="0"/>
                        <a:pt x="2229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2"/>
                <p:cNvSpPr/>
                <p:nvPr/>
              </p:nvSpPr>
              <p:spPr>
                <a:xfrm>
                  <a:off x="3221575" y="1101975"/>
                  <a:ext cx="54325" cy="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3" h="3930" extrusionOk="0">
                      <a:moveTo>
                        <a:pt x="265" y="0"/>
                      </a:moveTo>
                      <a:cubicBezTo>
                        <a:pt x="125" y="0"/>
                        <a:pt x="0" y="147"/>
                        <a:pt x="107" y="294"/>
                      </a:cubicBezTo>
                      <a:cubicBezTo>
                        <a:pt x="955" y="1401"/>
                        <a:pt x="1637" y="2618"/>
                        <a:pt x="2117" y="3908"/>
                      </a:cubicBezTo>
                      <a:cubicBezTo>
                        <a:pt x="2125" y="3924"/>
                        <a:pt x="2136" y="3930"/>
                        <a:pt x="2146" y="3930"/>
                      </a:cubicBezTo>
                      <a:cubicBezTo>
                        <a:pt x="2160" y="3930"/>
                        <a:pt x="2172" y="3919"/>
                        <a:pt x="2172" y="3908"/>
                      </a:cubicBezTo>
                      <a:cubicBezTo>
                        <a:pt x="1988" y="2470"/>
                        <a:pt x="1379" y="1142"/>
                        <a:pt x="420" y="73"/>
                      </a:cubicBezTo>
                      <a:cubicBezTo>
                        <a:pt x="374" y="22"/>
                        <a:pt x="319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2"/>
                <p:cNvSpPr/>
                <p:nvPr/>
              </p:nvSpPr>
              <p:spPr>
                <a:xfrm>
                  <a:off x="3384925" y="1080375"/>
                  <a:ext cx="29725" cy="2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9" h="902" extrusionOk="0">
                      <a:moveTo>
                        <a:pt x="686" y="1"/>
                      </a:moveTo>
                      <a:cubicBezTo>
                        <a:pt x="632" y="1"/>
                        <a:pt x="577" y="11"/>
                        <a:pt x="525" y="33"/>
                      </a:cubicBezTo>
                      <a:cubicBezTo>
                        <a:pt x="451" y="52"/>
                        <a:pt x="396" y="89"/>
                        <a:pt x="322" y="144"/>
                      </a:cubicBezTo>
                      <a:cubicBezTo>
                        <a:pt x="1" y="394"/>
                        <a:pt x="180" y="902"/>
                        <a:pt x="576" y="902"/>
                      </a:cubicBezTo>
                      <a:cubicBezTo>
                        <a:pt x="589" y="902"/>
                        <a:pt x="603" y="901"/>
                        <a:pt x="617" y="900"/>
                      </a:cubicBezTo>
                      <a:cubicBezTo>
                        <a:pt x="691" y="900"/>
                        <a:pt x="783" y="881"/>
                        <a:pt x="857" y="863"/>
                      </a:cubicBezTo>
                      <a:cubicBezTo>
                        <a:pt x="1078" y="771"/>
                        <a:pt x="1189" y="513"/>
                        <a:pt x="1096" y="291"/>
                      </a:cubicBezTo>
                      <a:cubicBezTo>
                        <a:pt x="1026" y="109"/>
                        <a:pt x="859" y="1"/>
                        <a:pt x="686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0" name="Google Shape;190;p2"/>
              <p:cNvGrpSpPr/>
              <p:nvPr/>
            </p:nvGrpSpPr>
            <p:grpSpPr>
              <a:xfrm>
                <a:off x="3046225" y="1021975"/>
                <a:ext cx="446100" cy="514525"/>
                <a:chOff x="3046225" y="1021975"/>
                <a:chExt cx="446100" cy="514525"/>
              </a:xfrm>
            </p:grpSpPr>
            <p:sp>
              <p:nvSpPr>
                <p:cNvPr id="191" name="Google Shape;191;p2"/>
                <p:cNvSpPr/>
                <p:nvPr/>
              </p:nvSpPr>
              <p:spPr>
                <a:xfrm>
                  <a:off x="3393600" y="1402475"/>
                  <a:ext cx="20125" cy="8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" h="3446" extrusionOk="0">
                      <a:moveTo>
                        <a:pt x="36" y="0"/>
                      </a:moveTo>
                      <a:cubicBezTo>
                        <a:pt x="17" y="0"/>
                        <a:pt x="0" y="16"/>
                        <a:pt x="12" y="39"/>
                      </a:cubicBezTo>
                      <a:cubicBezTo>
                        <a:pt x="454" y="1053"/>
                        <a:pt x="583" y="2196"/>
                        <a:pt x="325" y="3284"/>
                      </a:cubicBezTo>
                      <a:cubicBezTo>
                        <a:pt x="304" y="3389"/>
                        <a:pt x="384" y="3446"/>
                        <a:pt x="463" y="3446"/>
                      </a:cubicBezTo>
                      <a:cubicBezTo>
                        <a:pt x="524" y="3446"/>
                        <a:pt x="586" y="3412"/>
                        <a:pt x="602" y="3340"/>
                      </a:cubicBezTo>
                      <a:cubicBezTo>
                        <a:pt x="805" y="2196"/>
                        <a:pt x="620" y="1035"/>
                        <a:pt x="67" y="20"/>
                      </a:cubicBezTo>
                      <a:cubicBezTo>
                        <a:pt x="60" y="6"/>
                        <a:pt x="48" y="0"/>
                        <a:pt x="36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2"/>
                <p:cNvSpPr/>
                <p:nvPr/>
              </p:nvSpPr>
              <p:spPr>
                <a:xfrm>
                  <a:off x="3131875" y="1086225"/>
                  <a:ext cx="141525" cy="19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1" h="7692" extrusionOk="0">
                      <a:moveTo>
                        <a:pt x="680" y="1"/>
                      </a:moveTo>
                      <a:cubicBezTo>
                        <a:pt x="303" y="1"/>
                        <a:pt x="0" y="482"/>
                        <a:pt x="394" y="740"/>
                      </a:cubicBezTo>
                      <a:cubicBezTo>
                        <a:pt x="2976" y="2473"/>
                        <a:pt x="4451" y="4686"/>
                        <a:pt x="5428" y="7618"/>
                      </a:cubicBezTo>
                      <a:cubicBezTo>
                        <a:pt x="5443" y="7669"/>
                        <a:pt x="5484" y="7691"/>
                        <a:pt x="5526" y="7691"/>
                      </a:cubicBezTo>
                      <a:cubicBezTo>
                        <a:pt x="5591" y="7691"/>
                        <a:pt x="5661" y="7640"/>
                        <a:pt x="5649" y="7563"/>
                      </a:cubicBezTo>
                      <a:cubicBezTo>
                        <a:pt x="5410" y="4594"/>
                        <a:pt x="3437" y="1643"/>
                        <a:pt x="929" y="76"/>
                      </a:cubicBezTo>
                      <a:cubicBezTo>
                        <a:pt x="847" y="23"/>
                        <a:pt x="761" y="1"/>
                        <a:pt x="680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2"/>
                <p:cNvSpPr/>
                <p:nvPr/>
              </p:nvSpPr>
              <p:spPr>
                <a:xfrm>
                  <a:off x="3294425" y="1021975"/>
                  <a:ext cx="69975" cy="24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9" h="9857" extrusionOk="0">
                      <a:moveTo>
                        <a:pt x="1260" y="1"/>
                      </a:moveTo>
                      <a:cubicBezTo>
                        <a:pt x="993" y="1"/>
                        <a:pt x="719" y="245"/>
                        <a:pt x="862" y="544"/>
                      </a:cubicBezTo>
                      <a:cubicBezTo>
                        <a:pt x="1618" y="2019"/>
                        <a:pt x="1913" y="3715"/>
                        <a:pt x="1711" y="5375"/>
                      </a:cubicBezTo>
                      <a:cubicBezTo>
                        <a:pt x="1471" y="7016"/>
                        <a:pt x="752" y="8289"/>
                        <a:pt x="14" y="9727"/>
                      </a:cubicBezTo>
                      <a:cubicBezTo>
                        <a:pt x="0" y="9797"/>
                        <a:pt x="50" y="9857"/>
                        <a:pt x="107" y="9857"/>
                      </a:cubicBezTo>
                      <a:cubicBezTo>
                        <a:pt x="125" y="9857"/>
                        <a:pt x="144" y="9851"/>
                        <a:pt x="162" y="9838"/>
                      </a:cubicBezTo>
                      <a:cubicBezTo>
                        <a:pt x="2743" y="7606"/>
                        <a:pt x="2799" y="3162"/>
                        <a:pt x="1618" y="249"/>
                      </a:cubicBezTo>
                      <a:cubicBezTo>
                        <a:pt x="1547" y="73"/>
                        <a:pt x="1404" y="1"/>
                        <a:pt x="1260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194;p2"/>
                <p:cNvSpPr/>
                <p:nvPr/>
              </p:nvSpPr>
              <p:spPr>
                <a:xfrm>
                  <a:off x="3310450" y="1170250"/>
                  <a:ext cx="181875" cy="1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75" h="4497" extrusionOk="0">
                      <a:moveTo>
                        <a:pt x="6659" y="0"/>
                      </a:moveTo>
                      <a:cubicBezTo>
                        <a:pt x="6502" y="0"/>
                        <a:pt x="6353" y="81"/>
                        <a:pt x="6288" y="274"/>
                      </a:cubicBezTo>
                      <a:cubicBezTo>
                        <a:pt x="5458" y="2763"/>
                        <a:pt x="2176" y="3427"/>
                        <a:pt x="37" y="4441"/>
                      </a:cubicBezTo>
                      <a:cubicBezTo>
                        <a:pt x="0" y="4441"/>
                        <a:pt x="19" y="4497"/>
                        <a:pt x="55" y="4497"/>
                      </a:cubicBezTo>
                      <a:cubicBezTo>
                        <a:pt x="2582" y="3870"/>
                        <a:pt x="6030" y="3353"/>
                        <a:pt x="7118" y="643"/>
                      </a:cubicBezTo>
                      <a:cubicBezTo>
                        <a:pt x="7274" y="282"/>
                        <a:pt x="6953" y="0"/>
                        <a:pt x="6659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195;p2"/>
                <p:cNvSpPr/>
                <p:nvPr/>
              </p:nvSpPr>
              <p:spPr>
                <a:xfrm>
                  <a:off x="3357725" y="1323900"/>
                  <a:ext cx="94300" cy="12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2" h="5038" extrusionOk="0">
                      <a:moveTo>
                        <a:pt x="43" y="0"/>
                      </a:moveTo>
                      <a:cubicBezTo>
                        <a:pt x="16" y="0"/>
                        <a:pt x="1" y="54"/>
                        <a:pt x="45" y="84"/>
                      </a:cubicBezTo>
                      <a:cubicBezTo>
                        <a:pt x="1926" y="1006"/>
                        <a:pt x="2867" y="2666"/>
                        <a:pt x="3014" y="4712"/>
                      </a:cubicBezTo>
                      <a:cubicBezTo>
                        <a:pt x="3031" y="4934"/>
                        <a:pt x="3198" y="5037"/>
                        <a:pt x="3368" y="5037"/>
                      </a:cubicBezTo>
                      <a:cubicBezTo>
                        <a:pt x="3567" y="5037"/>
                        <a:pt x="3772" y="4897"/>
                        <a:pt x="3752" y="4639"/>
                      </a:cubicBezTo>
                      <a:cubicBezTo>
                        <a:pt x="3623" y="2518"/>
                        <a:pt x="2055" y="674"/>
                        <a:pt x="64" y="10"/>
                      </a:cubicBezTo>
                      <a:cubicBezTo>
                        <a:pt x="57" y="3"/>
                        <a:pt x="50" y="0"/>
                        <a:pt x="4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196;p2"/>
                <p:cNvSpPr/>
                <p:nvPr/>
              </p:nvSpPr>
              <p:spPr>
                <a:xfrm>
                  <a:off x="3046225" y="1254050"/>
                  <a:ext cx="199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63" h="2222" extrusionOk="0">
                      <a:moveTo>
                        <a:pt x="549" y="1"/>
                      </a:moveTo>
                      <a:cubicBezTo>
                        <a:pt x="182" y="1"/>
                        <a:pt x="0" y="549"/>
                        <a:pt x="298" y="831"/>
                      </a:cubicBezTo>
                      <a:cubicBezTo>
                        <a:pt x="1276" y="1818"/>
                        <a:pt x="2716" y="2221"/>
                        <a:pt x="4178" y="2221"/>
                      </a:cubicBezTo>
                      <a:cubicBezTo>
                        <a:pt x="5502" y="2221"/>
                        <a:pt x="6843" y="1891"/>
                        <a:pt x="7877" y="1366"/>
                      </a:cubicBezTo>
                      <a:cubicBezTo>
                        <a:pt x="7963" y="1314"/>
                        <a:pt x="7920" y="1198"/>
                        <a:pt x="7839" y="1198"/>
                      </a:cubicBezTo>
                      <a:cubicBezTo>
                        <a:pt x="7833" y="1198"/>
                        <a:pt x="7828" y="1199"/>
                        <a:pt x="7822" y="1200"/>
                      </a:cubicBezTo>
                      <a:cubicBezTo>
                        <a:pt x="7017" y="1517"/>
                        <a:pt x="6156" y="1681"/>
                        <a:pt x="5297" y="1681"/>
                      </a:cubicBezTo>
                      <a:cubicBezTo>
                        <a:pt x="4857" y="1681"/>
                        <a:pt x="4417" y="1638"/>
                        <a:pt x="3986" y="1550"/>
                      </a:cubicBezTo>
                      <a:cubicBezTo>
                        <a:pt x="2750" y="1292"/>
                        <a:pt x="1828" y="628"/>
                        <a:pt x="759" y="57"/>
                      </a:cubicBezTo>
                      <a:cubicBezTo>
                        <a:pt x="684" y="18"/>
                        <a:pt x="613" y="1"/>
                        <a:pt x="549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197;p2"/>
                <p:cNvSpPr/>
                <p:nvPr/>
              </p:nvSpPr>
              <p:spPr>
                <a:xfrm>
                  <a:off x="3311425" y="1432175"/>
                  <a:ext cx="17950" cy="6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677" extrusionOk="0">
                      <a:moveTo>
                        <a:pt x="531" y="1"/>
                      </a:moveTo>
                      <a:cubicBezTo>
                        <a:pt x="504" y="1"/>
                        <a:pt x="477" y="20"/>
                        <a:pt x="477" y="50"/>
                      </a:cubicBezTo>
                      <a:cubicBezTo>
                        <a:pt x="496" y="916"/>
                        <a:pt x="275" y="1672"/>
                        <a:pt x="35" y="2484"/>
                      </a:cubicBezTo>
                      <a:cubicBezTo>
                        <a:pt x="1" y="2598"/>
                        <a:pt x="107" y="2676"/>
                        <a:pt x="211" y="2676"/>
                      </a:cubicBezTo>
                      <a:cubicBezTo>
                        <a:pt x="275" y="2676"/>
                        <a:pt x="339" y="2646"/>
                        <a:pt x="367" y="2576"/>
                      </a:cubicBezTo>
                      <a:cubicBezTo>
                        <a:pt x="643" y="1764"/>
                        <a:pt x="717" y="898"/>
                        <a:pt x="588" y="50"/>
                      </a:cubicBezTo>
                      <a:cubicBezTo>
                        <a:pt x="580" y="15"/>
                        <a:pt x="555" y="1"/>
                        <a:pt x="531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198;p2"/>
                <p:cNvSpPr/>
                <p:nvPr/>
              </p:nvSpPr>
              <p:spPr>
                <a:xfrm>
                  <a:off x="3196225" y="1396975"/>
                  <a:ext cx="62150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" h="2895" extrusionOk="0">
                      <a:moveTo>
                        <a:pt x="2227" y="1"/>
                      </a:moveTo>
                      <a:cubicBezTo>
                        <a:pt x="1951" y="499"/>
                        <a:pt x="1822" y="1033"/>
                        <a:pt x="1471" y="1494"/>
                      </a:cubicBezTo>
                      <a:cubicBezTo>
                        <a:pt x="1102" y="1937"/>
                        <a:pt x="660" y="2287"/>
                        <a:pt x="162" y="2545"/>
                      </a:cubicBezTo>
                      <a:cubicBezTo>
                        <a:pt x="1" y="2642"/>
                        <a:pt x="121" y="2894"/>
                        <a:pt x="278" y="2894"/>
                      </a:cubicBezTo>
                      <a:cubicBezTo>
                        <a:pt x="300" y="2894"/>
                        <a:pt x="323" y="2889"/>
                        <a:pt x="346" y="2877"/>
                      </a:cubicBezTo>
                      <a:cubicBezTo>
                        <a:pt x="1287" y="2435"/>
                        <a:pt x="2485" y="1144"/>
                        <a:pt x="226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199;p2"/>
                <p:cNvSpPr/>
                <p:nvPr/>
              </p:nvSpPr>
              <p:spPr>
                <a:xfrm>
                  <a:off x="3398800" y="1155725"/>
                  <a:ext cx="45450" cy="6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" h="2668" extrusionOk="0">
                      <a:moveTo>
                        <a:pt x="1574" y="1"/>
                      </a:moveTo>
                      <a:cubicBezTo>
                        <a:pt x="1495" y="1"/>
                        <a:pt x="1415" y="38"/>
                        <a:pt x="1371" y="117"/>
                      </a:cubicBezTo>
                      <a:cubicBezTo>
                        <a:pt x="984" y="947"/>
                        <a:pt x="541" y="1740"/>
                        <a:pt x="44" y="2514"/>
                      </a:cubicBezTo>
                      <a:cubicBezTo>
                        <a:pt x="1" y="2586"/>
                        <a:pt x="46" y="2668"/>
                        <a:pt x="111" y="2668"/>
                      </a:cubicBezTo>
                      <a:cubicBezTo>
                        <a:pt x="130" y="2668"/>
                        <a:pt x="152" y="2660"/>
                        <a:pt x="173" y="2643"/>
                      </a:cubicBezTo>
                      <a:cubicBezTo>
                        <a:pt x="929" y="2053"/>
                        <a:pt x="1592" y="1205"/>
                        <a:pt x="1795" y="246"/>
                      </a:cubicBezTo>
                      <a:cubicBezTo>
                        <a:pt x="1818" y="89"/>
                        <a:pt x="1697" y="1"/>
                        <a:pt x="157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2"/>
                <p:cNvSpPr/>
                <p:nvPr/>
              </p:nvSpPr>
              <p:spPr>
                <a:xfrm>
                  <a:off x="3292525" y="1516450"/>
                  <a:ext cx="259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" h="802" extrusionOk="0">
                      <a:moveTo>
                        <a:pt x="683" y="0"/>
                      </a:moveTo>
                      <a:cubicBezTo>
                        <a:pt x="382" y="0"/>
                        <a:pt x="1" y="272"/>
                        <a:pt x="219" y="551"/>
                      </a:cubicBezTo>
                      <a:lnTo>
                        <a:pt x="275" y="643"/>
                      </a:lnTo>
                      <a:cubicBezTo>
                        <a:pt x="358" y="752"/>
                        <a:pt x="478" y="801"/>
                        <a:pt x="596" y="801"/>
                      </a:cubicBezTo>
                      <a:cubicBezTo>
                        <a:pt x="818" y="801"/>
                        <a:pt x="1036" y="631"/>
                        <a:pt x="1012" y="367"/>
                      </a:cubicBezTo>
                      <a:cubicBezTo>
                        <a:pt x="1012" y="330"/>
                        <a:pt x="994" y="293"/>
                        <a:pt x="994" y="256"/>
                      </a:cubicBezTo>
                      <a:cubicBezTo>
                        <a:pt x="975" y="73"/>
                        <a:pt x="840" y="0"/>
                        <a:pt x="683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01" name="Google Shape;201;p2"/>
              <p:cNvGrpSpPr/>
              <p:nvPr/>
            </p:nvGrpSpPr>
            <p:grpSpPr>
              <a:xfrm>
                <a:off x="2727950" y="1021625"/>
                <a:ext cx="766450" cy="487700"/>
                <a:chOff x="2727950" y="1021625"/>
                <a:chExt cx="766450" cy="487700"/>
              </a:xfrm>
            </p:grpSpPr>
            <p:sp>
              <p:nvSpPr>
                <p:cNvPr id="202" name="Google Shape;202;p2"/>
                <p:cNvSpPr/>
                <p:nvPr/>
              </p:nvSpPr>
              <p:spPr>
                <a:xfrm>
                  <a:off x="2727950" y="1150775"/>
                  <a:ext cx="394275" cy="12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71" h="5078" extrusionOk="0">
                      <a:moveTo>
                        <a:pt x="10574" y="1"/>
                      </a:moveTo>
                      <a:cubicBezTo>
                        <a:pt x="9498" y="1"/>
                        <a:pt x="8431" y="119"/>
                        <a:pt x="7442" y="334"/>
                      </a:cubicBezTo>
                      <a:cubicBezTo>
                        <a:pt x="4860" y="887"/>
                        <a:pt x="1909" y="2159"/>
                        <a:pt x="250" y="4317"/>
                      </a:cubicBezTo>
                      <a:cubicBezTo>
                        <a:pt x="1" y="4639"/>
                        <a:pt x="287" y="5078"/>
                        <a:pt x="628" y="5078"/>
                      </a:cubicBezTo>
                      <a:cubicBezTo>
                        <a:pt x="716" y="5078"/>
                        <a:pt x="808" y="5049"/>
                        <a:pt x="895" y="4981"/>
                      </a:cubicBezTo>
                      <a:cubicBezTo>
                        <a:pt x="3034" y="3321"/>
                        <a:pt x="4952" y="1827"/>
                        <a:pt x="7626" y="1108"/>
                      </a:cubicBezTo>
                      <a:cubicBezTo>
                        <a:pt x="8829" y="795"/>
                        <a:pt x="9991" y="664"/>
                        <a:pt x="11144" y="664"/>
                      </a:cubicBezTo>
                      <a:cubicBezTo>
                        <a:pt x="12641" y="664"/>
                        <a:pt x="14124" y="885"/>
                        <a:pt x="15666" y="1219"/>
                      </a:cubicBezTo>
                      <a:cubicBezTo>
                        <a:pt x="15671" y="1220"/>
                        <a:pt x="15677" y="1221"/>
                        <a:pt x="15682" y="1221"/>
                      </a:cubicBezTo>
                      <a:cubicBezTo>
                        <a:pt x="15745" y="1221"/>
                        <a:pt x="15771" y="1124"/>
                        <a:pt x="15703" y="1090"/>
                      </a:cubicBezTo>
                      <a:cubicBezTo>
                        <a:pt x="14182" y="329"/>
                        <a:pt x="12366" y="1"/>
                        <a:pt x="10574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2"/>
                <p:cNvSpPr/>
                <p:nvPr/>
              </p:nvSpPr>
              <p:spPr>
                <a:xfrm>
                  <a:off x="3236525" y="1348450"/>
                  <a:ext cx="68875" cy="16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5" h="6435" extrusionOk="0">
                      <a:moveTo>
                        <a:pt x="2241" y="0"/>
                      </a:moveTo>
                      <a:cubicBezTo>
                        <a:pt x="2203" y="0"/>
                        <a:pt x="2164" y="29"/>
                        <a:pt x="2164" y="79"/>
                      </a:cubicBezTo>
                      <a:cubicBezTo>
                        <a:pt x="2146" y="1186"/>
                        <a:pt x="2090" y="2255"/>
                        <a:pt x="1722" y="3306"/>
                      </a:cubicBezTo>
                      <a:cubicBezTo>
                        <a:pt x="1371" y="4265"/>
                        <a:pt x="781" y="5058"/>
                        <a:pt x="191" y="5869"/>
                      </a:cubicBezTo>
                      <a:cubicBezTo>
                        <a:pt x="0" y="6142"/>
                        <a:pt x="233" y="6435"/>
                        <a:pt x="494" y="6435"/>
                      </a:cubicBezTo>
                      <a:cubicBezTo>
                        <a:pt x="586" y="6435"/>
                        <a:pt x="681" y="6399"/>
                        <a:pt x="763" y="6312"/>
                      </a:cubicBezTo>
                      <a:cubicBezTo>
                        <a:pt x="2127" y="4745"/>
                        <a:pt x="2754" y="2089"/>
                        <a:pt x="2312" y="61"/>
                      </a:cubicBezTo>
                      <a:cubicBezTo>
                        <a:pt x="2303" y="19"/>
                        <a:pt x="2273" y="0"/>
                        <a:pt x="2241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2"/>
                <p:cNvSpPr/>
                <p:nvPr/>
              </p:nvSpPr>
              <p:spPr>
                <a:xfrm>
                  <a:off x="3116500" y="1301925"/>
                  <a:ext cx="122700" cy="7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2900" extrusionOk="0">
                      <a:moveTo>
                        <a:pt x="4808" y="0"/>
                      </a:moveTo>
                      <a:cubicBezTo>
                        <a:pt x="4788" y="0"/>
                        <a:pt x="4768" y="7"/>
                        <a:pt x="4752" y="23"/>
                      </a:cubicBezTo>
                      <a:cubicBezTo>
                        <a:pt x="3462" y="1442"/>
                        <a:pt x="2171" y="2198"/>
                        <a:pt x="253" y="2512"/>
                      </a:cubicBezTo>
                      <a:cubicBezTo>
                        <a:pt x="1" y="2530"/>
                        <a:pt x="30" y="2900"/>
                        <a:pt x="272" y="2900"/>
                      </a:cubicBezTo>
                      <a:cubicBezTo>
                        <a:pt x="278" y="2900"/>
                        <a:pt x="284" y="2900"/>
                        <a:pt x="290" y="2899"/>
                      </a:cubicBezTo>
                      <a:cubicBezTo>
                        <a:pt x="2097" y="2807"/>
                        <a:pt x="3996" y="1701"/>
                        <a:pt x="4881" y="96"/>
                      </a:cubicBezTo>
                      <a:cubicBezTo>
                        <a:pt x="4908" y="43"/>
                        <a:pt x="4859" y="0"/>
                        <a:pt x="4808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2"/>
                <p:cNvSpPr/>
                <p:nvPr/>
              </p:nvSpPr>
              <p:spPr>
                <a:xfrm>
                  <a:off x="3249625" y="1070075"/>
                  <a:ext cx="58075" cy="16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6529" extrusionOk="0">
                      <a:moveTo>
                        <a:pt x="334" y="0"/>
                      </a:moveTo>
                      <a:cubicBezTo>
                        <a:pt x="173" y="0"/>
                        <a:pt x="1" y="154"/>
                        <a:pt x="91" y="335"/>
                      </a:cubicBezTo>
                      <a:cubicBezTo>
                        <a:pt x="1124" y="2326"/>
                        <a:pt x="1456" y="4170"/>
                        <a:pt x="1566" y="6401"/>
                      </a:cubicBezTo>
                      <a:cubicBezTo>
                        <a:pt x="1566" y="6487"/>
                        <a:pt x="1630" y="6528"/>
                        <a:pt x="1697" y="6528"/>
                      </a:cubicBezTo>
                      <a:cubicBezTo>
                        <a:pt x="1759" y="6528"/>
                        <a:pt x="1825" y="6491"/>
                        <a:pt x="1843" y="6420"/>
                      </a:cubicBezTo>
                      <a:cubicBezTo>
                        <a:pt x="2322" y="4299"/>
                        <a:pt x="1696" y="1884"/>
                        <a:pt x="515" y="95"/>
                      </a:cubicBezTo>
                      <a:cubicBezTo>
                        <a:pt x="471" y="28"/>
                        <a:pt x="404" y="0"/>
                        <a:pt x="334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2"/>
                <p:cNvSpPr/>
                <p:nvPr/>
              </p:nvSpPr>
              <p:spPr>
                <a:xfrm>
                  <a:off x="3357925" y="1285725"/>
                  <a:ext cx="110300" cy="5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2" h="2144" extrusionOk="0">
                      <a:moveTo>
                        <a:pt x="1082" y="1"/>
                      </a:moveTo>
                      <a:cubicBezTo>
                        <a:pt x="723" y="1"/>
                        <a:pt x="364" y="51"/>
                        <a:pt x="19" y="154"/>
                      </a:cubicBezTo>
                      <a:cubicBezTo>
                        <a:pt x="0" y="154"/>
                        <a:pt x="19" y="173"/>
                        <a:pt x="19" y="173"/>
                      </a:cubicBezTo>
                      <a:cubicBezTo>
                        <a:pt x="91" y="169"/>
                        <a:pt x="162" y="168"/>
                        <a:pt x="233" y="168"/>
                      </a:cubicBezTo>
                      <a:cubicBezTo>
                        <a:pt x="1743" y="168"/>
                        <a:pt x="3014" y="910"/>
                        <a:pt x="3965" y="2072"/>
                      </a:cubicBezTo>
                      <a:cubicBezTo>
                        <a:pt x="4009" y="2122"/>
                        <a:pt x="4070" y="2143"/>
                        <a:pt x="4130" y="2143"/>
                      </a:cubicBezTo>
                      <a:cubicBezTo>
                        <a:pt x="4271" y="2143"/>
                        <a:pt x="4411" y="2024"/>
                        <a:pt x="4334" y="1869"/>
                      </a:cubicBezTo>
                      <a:cubicBezTo>
                        <a:pt x="3697" y="668"/>
                        <a:pt x="2391" y="1"/>
                        <a:pt x="1082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2"/>
                <p:cNvSpPr/>
                <p:nvPr/>
              </p:nvSpPr>
              <p:spPr>
                <a:xfrm>
                  <a:off x="3229925" y="1021625"/>
                  <a:ext cx="24425" cy="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" h="764" extrusionOk="0">
                      <a:moveTo>
                        <a:pt x="407" y="0"/>
                      </a:moveTo>
                      <a:cubicBezTo>
                        <a:pt x="201" y="0"/>
                        <a:pt x="0" y="164"/>
                        <a:pt x="13" y="410"/>
                      </a:cubicBezTo>
                      <a:lnTo>
                        <a:pt x="13" y="521"/>
                      </a:lnTo>
                      <a:cubicBezTo>
                        <a:pt x="25" y="695"/>
                        <a:pt x="150" y="764"/>
                        <a:pt x="299" y="764"/>
                      </a:cubicBezTo>
                      <a:cubicBezTo>
                        <a:pt x="592" y="764"/>
                        <a:pt x="977" y="495"/>
                        <a:pt x="769" y="226"/>
                      </a:cubicBezTo>
                      <a:lnTo>
                        <a:pt x="695" y="134"/>
                      </a:lnTo>
                      <a:cubicBezTo>
                        <a:pt x="615" y="41"/>
                        <a:pt x="510" y="0"/>
                        <a:pt x="407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208;p2"/>
                <p:cNvSpPr/>
                <p:nvPr/>
              </p:nvSpPr>
              <p:spPr>
                <a:xfrm>
                  <a:off x="3467175" y="1340725"/>
                  <a:ext cx="27225" cy="2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" h="869" extrusionOk="0">
                      <a:moveTo>
                        <a:pt x="569" y="1"/>
                      </a:moveTo>
                      <a:cubicBezTo>
                        <a:pt x="289" y="1"/>
                        <a:pt x="1" y="251"/>
                        <a:pt x="130" y="591"/>
                      </a:cubicBezTo>
                      <a:cubicBezTo>
                        <a:pt x="204" y="786"/>
                        <a:pt x="361" y="868"/>
                        <a:pt x="521" y="868"/>
                      </a:cubicBezTo>
                      <a:cubicBezTo>
                        <a:pt x="800" y="868"/>
                        <a:pt x="1089" y="618"/>
                        <a:pt x="960" y="278"/>
                      </a:cubicBezTo>
                      <a:cubicBezTo>
                        <a:pt x="886" y="83"/>
                        <a:pt x="729" y="1"/>
                        <a:pt x="569" y="1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2"/>
                <p:cNvSpPr/>
                <p:nvPr/>
              </p:nvSpPr>
              <p:spPr>
                <a:xfrm>
                  <a:off x="3076250" y="1367950"/>
                  <a:ext cx="27525" cy="2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1" h="885" extrusionOk="0">
                      <a:moveTo>
                        <a:pt x="571" y="0"/>
                      </a:moveTo>
                      <a:cubicBezTo>
                        <a:pt x="291" y="0"/>
                        <a:pt x="0" y="256"/>
                        <a:pt x="130" y="609"/>
                      </a:cubicBezTo>
                      <a:cubicBezTo>
                        <a:pt x="203" y="802"/>
                        <a:pt x="361" y="885"/>
                        <a:pt x="523" y="885"/>
                      </a:cubicBezTo>
                      <a:cubicBezTo>
                        <a:pt x="807" y="885"/>
                        <a:pt x="1100" y="629"/>
                        <a:pt x="959" y="277"/>
                      </a:cubicBezTo>
                      <a:cubicBezTo>
                        <a:pt x="886" y="83"/>
                        <a:pt x="730" y="0"/>
                        <a:pt x="571" y="0"/>
                      </a:cubicBezTo>
                      <a:close/>
                    </a:path>
                  </a:pathLst>
                </a:custGeom>
                <a:solidFill>
                  <a:srgbClr val="F9B2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10" name="Google Shape;210;p2"/>
            <p:cNvGrpSpPr/>
            <p:nvPr/>
          </p:nvGrpSpPr>
          <p:grpSpPr>
            <a:xfrm rot="5159963">
              <a:off x="866573" y="916182"/>
              <a:ext cx="492794" cy="328219"/>
              <a:chOff x="4758075" y="3216175"/>
              <a:chExt cx="900025" cy="59945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5211575" y="3404200"/>
                <a:ext cx="446525" cy="179700"/>
              </a:xfrm>
              <a:custGeom>
                <a:avLst/>
                <a:gdLst/>
                <a:ahLst/>
                <a:cxnLst/>
                <a:rect l="l" t="t" r="r" b="b"/>
                <a:pathLst>
                  <a:path w="17861" h="7188" extrusionOk="0">
                    <a:moveTo>
                      <a:pt x="4486" y="0"/>
                    </a:moveTo>
                    <a:cubicBezTo>
                      <a:pt x="2957" y="0"/>
                      <a:pt x="1444" y="225"/>
                      <a:pt x="88" y="739"/>
                    </a:cubicBezTo>
                    <a:cubicBezTo>
                      <a:pt x="1" y="756"/>
                      <a:pt x="12" y="888"/>
                      <a:pt x="91" y="888"/>
                    </a:cubicBezTo>
                    <a:cubicBezTo>
                      <a:pt x="95" y="888"/>
                      <a:pt x="101" y="888"/>
                      <a:pt x="106" y="887"/>
                    </a:cubicBezTo>
                    <a:cubicBezTo>
                      <a:pt x="1235" y="759"/>
                      <a:pt x="2328" y="680"/>
                      <a:pt x="3405" y="680"/>
                    </a:cubicBezTo>
                    <a:cubicBezTo>
                      <a:pt x="5441" y="680"/>
                      <a:pt x="7417" y="963"/>
                      <a:pt x="9455" y="1735"/>
                    </a:cubicBezTo>
                    <a:cubicBezTo>
                      <a:pt x="12461" y="2878"/>
                      <a:pt x="14526" y="4833"/>
                      <a:pt x="16794" y="7027"/>
                    </a:cubicBezTo>
                    <a:cubicBezTo>
                      <a:pt x="16907" y="7140"/>
                      <a:pt x="17033" y="7188"/>
                      <a:pt x="17155" y="7188"/>
                    </a:cubicBezTo>
                    <a:cubicBezTo>
                      <a:pt x="17530" y="7188"/>
                      <a:pt x="17861" y="6735"/>
                      <a:pt x="17624" y="6345"/>
                    </a:cubicBezTo>
                    <a:cubicBezTo>
                      <a:pt x="15965" y="3634"/>
                      <a:pt x="12701" y="1809"/>
                      <a:pt x="9769" y="850"/>
                    </a:cubicBezTo>
                    <a:cubicBezTo>
                      <a:pt x="8146" y="319"/>
                      <a:pt x="6305" y="0"/>
                      <a:pt x="44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5024900" y="3312300"/>
                <a:ext cx="185850" cy="208400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8336" extrusionOk="0">
                    <a:moveTo>
                      <a:pt x="6640" y="1"/>
                    </a:moveTo>
                    <a:cubicBezTo>
                      <a:pt x="6560" y="1"/>
                      <a:pt x="6477" y="20"/>
                      <a:pt x="6393" y="63"/>
                    </a:cubicBezTo>
                    <a:cubicBezTo>
                      <a:pt x="3295" y="1575"/>
                      <a:pt x="658" y="4747"/>
                      <a:pt x="12" y="8177"/>
                    </a:cubicBezTo>
                    <a:cubicBezTo>
                      <a:pt x="1" y="8271"/>
                      <a:pt x="80" y="8336"/>
                      <a:pt x="153" y="8336"/>
                    </a:cubicBezTo>
                    <a:cubicBezTo>
                      <a:pt x="193" y="8336"/>
                      <a:pt x="232" y="8315"/>
                      <a:pt x="252" y="8269"/>
                    </a:cubicBezTo>
                    <a:cubicBezTo>
                      <a:pt x="1746" y="4987"/>
                      <a:pt x="3737" y="2608"/>
                      <a:pt x="6946" y="911"/>
                    </a:cubicBezTo>
                    <a:cubicBezTo>
                      <a:pt x="7434" y="644"/>
                      <a:pt x="7103" y="1"/>
                      <a:pt x="66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4928850" y="3216175"/>
                <a:ext cx="81000" cy="289700"/>
              </a:xfrm>
              <a:custGeom>
                <a:avLst/>
                <a:gdLst/>
                <a:ahLst/>
                <a:cxnLst/>
                <a:rect l="l" t="t" r="r" b="b"/>
                <a:pathLst>
                  <a:path w="3240" h="11588" extrusionOk="0">
                    <a:moveTo>
                      <a:pt x="2577" y="0"/>
                    </a:moveTo>
                    <a:cubicBezTo>
                      <a:pt x="2428" y="0"/>
                      <a:pt x="2282" y="70"/>
                      <a:pt x="2195" y="239"/>
                    </a:cubicBezTo>
                    <a:cubicBezTo>
                      <a:pt x="461" y="3503"/>
                      <a:pt x="0" y="8666"/>
                      <a:pt x="2693" y="11561"/>
                    </a:cubicBezTo>
                    <a:cubicBezTo>
                      <a:pt x="2716" y="11579"/>
                      <a:pt x="2741" y="11587"/>
                      <a:pt x="2766" y="11587"/>
                    </a:cubicBezTo>
                    <a:cubicBezTo>
                      <a:pt x="2840" y="11587"/>
                      <a:pt x="2909" y="11515"/>
                      <a:pt x="2896" y="11432"/>
                    </a:cubicBezTo>
                    <a:cubicBezTo>
                      <a:pt x="2213" y="9680"/>
                      <a:pt x="1513" y="8113"/>
                      <a:pt x="1457" y="6176"/>
                    </a:cubicBezTo>
                    <a:cubicBezTo>
                      <a:pt x="1420" y="4222"/>
                      <a:pt x="1974" y="2304"/>
                      <a:pt x="3025" y="681"/>
                    </a:cubicBezTo>
                    <a:cubicBezTo>
                      <a:pt x="3239" y="328"/>
                      <a:pt x="2901" y="0"/>
                      <a:pt x="25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4783275" y="3369825"/>
                <a:ext cx="197700" cy="150600"/>
              </a:xfrm>
              <a:custGeom>
                <a:avLst/>
                <a:gdLst/>
                <a:ahLst/>
                <a:cxnLst/>
                <a:rect l="l" t="t" r="r" b="b"/>
                <a:pathLst>
                  <a:path w="7908" h="6024" extrusionOk="0">
                    <a:moveTo>
                      <a:pt x="677" y="0"/>
                    </a:moveTo>
                    <a:cubicBezTo>
                      <a:pt x="354" y="0"/>
                      <a:pt x="0" y="284"/>
                      <a:pt x="125" y="694"/>
                    </a:cubicBezTo>
                    <a:cubicBezTo>
                      <a:pt x="1047" y="3977"/>
                      <a:pt x="4994" y="4991"/>
                      <a:pt x="7852" y="6023"/>
                    </a:cubicBezTo>
                    <a:cubicBezTo>
                      <a:pt x="7870" y="6023"/>
                      <a:pt x="7907" y="5987"/>
                      <a:pt x="7870" y="5950"/>
                    </a:cubicBezTo>
                    <a:cubicBezTo>
                      <a:pt x="5510" y="4530"/>
                      <a:pt x="1804" y="3350"/>
                      <a:pt x="1121" y="362"/>
                    </a:cubicBezTo>
                    <a:cubicBezTo>
                      <a:pt x="1065" y="109"/>
                      <a:pt x="877" y="0"/>
                      <a:pt x="6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4868450" y="3550525"/>
                <a:ext cx="111750" cy="2588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10354" extrusionOk="0">
                    <a:moveTo>
                      <a:pt x="4391" y="1"/>
                    </a:moveTo>
                    <a:cubicBezTo>
                      <a:pt x="4379" y="1"/>
                      <a:pt x="4365" y="4"/>
                      <a:pt x="4353" y="12"/>
                    </a:cubicBezTo>
                    <a:cubicBezTo>
                      <a:pt x="1531" y="2410"/>
                      <a:pt x="1" y="6319"/>
                      <a:pt x="849" y="9970"/>
                    </a:cubicBezTo>
                    <a:cubicBezTo>
                      <a:pt x="913" y="10239"/>
                      <a:pt x="1104" y="10353"/>
                      <a:pt x="1307" y="10353"/>
                    </a:cubicBezTo>
                    <a:cubicBezTo>
                      <a:pt x="1634" y="10353"/>
                      <a:pt x="1991" y="10059"/>
                      <a:pt x="1900" y="9638"/>
                    </a:cubicBezTo>
                    <a:cubicBezTo>
                      <a:pt x="1163" y="6135"/>
                      <a:pt x="1900" y="2705"/>
                      <a:pt x="4426" y="86"/>
                    </a:cubicBezTo>
                    <a:cubicBezTo>
                      <a:pt x="4469" y="43"/>
                      <a:pt x="4435" y="1"/>
                      <a:pt x="43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4796600" y="3562350"/>
                <a:ext cx="12442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450" extrusionOk="0">
                    <a:moveTo>
                      <a:pt x="4903" y="0"/>
                    </a:moveTo>
                    <a:cubicBezTo>
                      <a:pt x="2506" y="554"/>
                      <a:pt x="459" y="2471"/>
                      <a:pt x="53" y="4942"/>
                    </a:cubicBezTo>
                    <a:cubicBezTo>
                      <a:pt x="1" y="5260"/>
                      <a:pt x="257" y="5450"/>
                      <a:pt x="503" y="5450"/>
                    </a:cubicBezTo>
                    <a:cubicBezTo>
                      <a:pt x="685" y="5450"/>
                      <a:pt x="862" y="5344"/>
                      <a:pt x="902" y="5108"/>
                    </a:cubicBezTo>
                    <a:cubicBezTo>
                      <a:pt x="1307" y="2748"/>
                      <a:pt x="2617" y="922"/>
                      <a:pt x="4922" y="93"/>
                    </a:cubicBezTo>
                    <a:cubicBezTo>
                      <a:pt x="4977" y="74"/>
                      <a:pt x="4940" y="0"/>
                      <a:pt x="49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5013150" y="3545750"/>
                <a:ext cx="205175" cy="19395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758" extrusionOk="0">
                    <a:moveTo>
                      <a:pt x="151" y="0"/>
                    </a:moveTo>
                    <a:cubicBezTo>
                      <a:pt x="76" y="0"/>
                      <a:pt x="0" y="53"/>
                      <a:pt x="21" y="148"/>
                    </a:cubicBezTo>
                    <a:cubicBezTo>
                      <a:pt x="630" y="3855"/>
                      <a:pt x="3746" y="7026"/>
                      <a:pt x="7434" y="7746"/>
                    </a:cubicBezTo>
                    <a:cubicBezTo>
                      <a:pt x="7473" y="7754"/>
                      <a:pt x="7511" y="7758"/>
                      <a:pt x="7546" y="7758"/>
                    </a:cubicBezTo>
                    <a:cubicBezTo>
                      <a:pt x="8066" y="7758"/>
                      <a:pt x="8207" y="6926"/>
                      <a:pt x="7637" y="6805"/>
                    </a:cubicBezTo>
                    <a:cubicBezTo>
                      <a:pt x="4060" y="5957"/>
                      <a:pt x="1460" y="3541"/>
                      <a:pt x="280" y="93"/>
                    </a:cubicBezTo>
                    <a:cubicBezTo>
                      <a:pt x="264" y="30"/>
                      <a:pt x="208" y="0"/>
                      <a:pt x="1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4972175" y="3599125"/>
                <a:ext cx="67900" cy="192375"/>
              </a:xfrm>
              <a:custGeom>
                <a:avLst/>
                <a:gdLst/>
                <a:ahLst/>
                <a:cxnLst/>
                <a:rect l="l" t="t" r="r" b="b"/>
                <a:pathLst>
                  <a:path w="2716" h="7695" extrusionOk="0">
                    <a:moveTo>
                      <a:pt x="852" y="1"/>
                    </a:moveTo>
                    <a:cubicBezTo>
                      <a:pt x="813" y="1"/>
                      <a:pt x="773" y="20"/>
                      <a:pt x="757" y="60"/>
                    </a:cubicBezTo>
                    <a:cubicBezTo>
                      <a:pt x="1" y="2365"/>
                      <a:pt x="425" y="5518"/>
                      <a:pt x="1808" y="7491"/>
                    </a:cubicBezTo>
                    <a:cubicBezTo>
                      <a:pt x="1896" y="7635"/>
                      <a:pt x="2021" y="7694"/>
                      <a:pt x="2145" y="7694"/>
                    </a:cubicBezTo>
                    <a:cubicBezTo>
                      <a:pt x="2434" y="7694"/>
                      <a:pt x="2715" y="7372"/>
                      <a:pt x="2509" y="7049"/>
                    </a:cubicBezTo>
                    <a:cubicBezTo>
                      <a:pt x="1937" y="6035"/>
                      <a:pt x="1347" y="5057"/>
                      <a:pt x="1070" y="3896"/>
                    </a:cubicBezTo>
                    <a:cubicBezTo>
                      <a:pt x="738" y="2642"/>
                      <a:pt x="831" y="1388"/>
                      <a:pt x="941" y="97"/>
                    </a:cubicBezTo>
                    <a:cubicBezTo>
                      <a:pt x="952" y="34"/>
                      <a:pt x="903" y="1"/>
                      <a:pt x="85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5055975" y="3518100"/>
                <a:ext cx="234025" cy="54525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2181" extrusionOk="0">
                    <a:moveTo>
                      <a:pt x="8720" y="0"/>
                    </a:moveTo>
                    <a:cubicBezTo>
                      <a:pt x="8660" y="0"/>
                      <a:pt x="8594" y="12"/>
                      <a:pt x="8524" y="37"/>
                    </a:cubicBezTo>
                    <a:cubicBezTo>
                      <a:pt x="7197" y="572"/>
                      <a:pt x="6053" y="1217"/>
                      <a:pt x="4597" y="1365"/>
                    </a:cubicBezTo>
                    <a:cubicBezTo>
                      <a:pt x="4340" y="1390"/>
                      <a:pt x="4083" y="1402"/>
                      <a:pt x="3827" y="1402"/>
                    </a:cubicBezTo>
                    <a:cubicBezTo>
                      <a:pt x="2557" y="1402"/>
                      <a:pt x="1306" y="1100"/>
                      <a:pt x="171" y="517"/>
                    </a:cubicBezTo>
                    <a:cubicBezTo>
                      <a:pt x="154" y="508"/>
                      <a:pt x="138" y="504"/>
                      <a:pt x="123" y="504"/>
                    </a:cubicBezTo>
                    <a:cubicBezTo>
                      <a:pt x="42" y="504"/>
                      <a:pt x="1" y="620"/>
                      <a:pt x="79" y="683"/>
                    </a:cubicBezTo>
                    <a:cubicBezTo>
                      <a:pt x="1448" y="1567"/>
                      <a:pt x="3370" y="2181"/>
                      <a:pt x="5217" y="2181"/>
                    </a:cubicBezTo>
                    <a:cubicBezTo>
                      <a:pt x="6604" y="2181"/>
                      <a:pt x="7949" y="1834"/>
                      <a:pt x="8985" y="996"/>
                    </a:cubicBezTo>
                    <a:cubicBezTo>
                      <a:pt x="9361" y="686"/>
                      <a:pt x="9187" y="0"/>
                      <a:pt x="87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5061450" y="3552025"/>
                <a:ext cx="132975" cy="97950"/>
              </a:xfrm>
              <a:custGeom>
                <a:avLst/>
                <a:gdLst/>
                <a:ahLst/>
                <a:cxnLst/>
                <a:rect l="l" t="t" r="r" b="b"/>
                <a:pathLst>
                  <a:path w="5319" h="3918" extrusionOk="0">
                    <a:moveTo>
                      <a:pt x="99" y="0"/>
                    </a:moveTo>
                    <a:cubicBezTo>
                      <a:pt x="52" y="0"/>
                      <a:pt x="1" y="37"/>
                      <a:pt x="26" y="100"/>
                    </a:cubicBezTo>
                    <a:cubicBezTo>
                      <a:pt x="837" y="2073"/>
                      <a:pt x="2902" y="3585"/>
                      <a:pt x="4986" y="3917"/>
                    </a:cubicBezTo>
                    <a:cubicBezTo>
                      <a:pt x="5244" y="3917"/>
                      <a:pt x="5318" y="3567"/>
                      <a:pt x="5078" y="3475"/>
                    </a:cubicBezTo>
                    <a:cubicBezTo>
                      <a:pt x="2902" y="2884"/>
                      <a:pt x="1501" y="1833"/>
                      <a:pt x="155" y="26"/>
                    </a:cubicBezTo>
                    <a:cubicBezTo>
                      <a:pt x="143" y="9"/>
                      <a:pt x="122" y="0"/>
                      <a:pt x="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5086975" y="3480225"/>
                <a:ext cx="95175" cy="20575"/>
              </a:xfrm>
              <a:custGeom>
                <a:avLst/>
                <a:gdLst/>
                <a:ahLst/>
                <a:cxnLst/>
                <a:rect l="l" t="t" r="r" b="b"/>
                <a:pathLst>
                  <a:path w="3807" h="823" extrusionOk="0">
                    <a:moveTo>
                      <a:pt x="3506" y="1"/>
                    </a:moveTo>
                    <a:cubicBezTo>
                      <a:pt x="3494" y="1"/>
                      <a:pt x="3481" y="2"/>
                      <a:pt x="3467" y="3"/>
                    </a:cubicBezTo>
                    <a:cubicBezTo>
                      <a:pt x="2914" y="40"/>
                      <a:pt x="2361" y="224"/>
                      <a:pt x="1808" y="298"/>
                    </a:cubicBezTo>
                    <a:cubicBezTo>
                      <a:pt x="1236" y="390"/>
                      <a:pt x="664" y="446"/>
                      <a:pt x="111" y="501"/>
                    </a:cubicBezTo>
                    <a:cubicBezTo>
                      <a:pt x="0" y="519"/>
                      <a:pt x="0" y="667"/>
                      <a:pt x="111" y="685"/>
                    </a:cubicBezTo>
                    <a:cubicBezTo>
                      <a:pt x="581" y="766"/>
                      <a:pt x="1103" y="822"/>
                      <a:pt x="1630" y="822"/>
                    </a:cubicBezTo>
                    <a:cubicBezTo>
                      <a:pt x="2302" y="822"/>
                      <a:pt x="2980" y="731"/>
                      <a:pt x="3559" y="483"/>
                    </a:cubicBezTo>
                    <a:cubicBezTo>
                      <a:pt x="3806" y="377"/>
                      <a:pt x="3783" y="1"/>
                      <a:pt x="35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4997075" y="3280325"/>
                <a:ext cx="79975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3199" h="7420" extrusionOk="0">
                    <a:moveTo>
                      <a:pt x="2791" y="0"/>
                    </a:moveTo>
                    <a:cubicBezTo>
                      <a:pt x="2722" y="0"/>
                      <a:pt x="2653" y="26"/>
                      <a:pt x="2601" y="88"/>
                    </a:cubicBezTo>
                    <a:cubicBezTo>
                      <a:pt x="1015" y="2025"/>
                      <a:pt x="1" y="4754"/>
                      <a:pt x="296" y="7262"/>
                    </a:cubicBezTo>
                    <a:cubicBezTo>
                      <a:pt x="306" y="7363"/>
                      <a:pt x="394" y="7420"/>
                      <a:pt x="477" y="7420"/>
                    </a:cubicBezTo>
                    <a:cubicBezTo>
                      <a:pt x="546" y="7420"/>
                      <a:pt x="611" y="7381"/>
                      <a:pt x="628" y="7298"/>
                    </a:cubicBezTo>
                    <a:cubicBezTo>
                      <a:pt x="1015" y="4717"/>
                      <a:pt x="1623" y="2615"/>
                      <a:pt x="3062" y="420"/>
                    </a:cubicBezTo>
                    <a:cubicBezTo>
                      <a:pt x="3198" y="215"/>
                      <a:pt x="2991" y="0"/>
                      <a:pt x="27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4880900" y="3330500"/>
                <a:ext cx="514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2057" h="5356" extrusionOk="0">
                    <a:moveTo>
                      <a:pt x="582" y="0"/>
                    </a:moveTo>
                    <a:cubicBezTo>
                      <a:pt x="443" y="0"/>
                      <a:pt x="302" y="84"/>
                      <a:pt x="259" y="257"/>
                    </a:cubicBezTo>
                    <a:cubicBezTo>
                      <a:pt x="1" y="1087"/>
                      <a:pt x="240" y="2230"/>
                      <a:pt x="517" y="3023"/>
                    </a:cubicBezTo>
                    <a:cubicBezTo>
                      <a:pt x="812" y="3872"/>
                      <a:pt x="1292" y="4664"/>
                      <a:pt x="1900" y="5328"/>
                    </a:cubicBezTo>
                    <a:cubicBezTo>
                      <a:pt x="1914" y="5347"/>
                      <a:pt x="1932" y="5355"/>
                      <a:pt x="1950" y="5355"/>
                    </a:cubicBezTo>
                    <a:cubicBezTo>
                      <a:pt x="2002" y="5355"/>
                      <a:pt x="2057" y="5286"/>
                      <a:pt x="2029" y="5218"/>
                    </a:cubicBezTo>
                    <a:cubicBezTo>
                      <a:pt x="1587" y="4480"/>
                      <a:pt x="1292" y="3669"/>
                      <a:pt x="1107" y="2820"/>
                    </a:cubicBezTo>
                    <a:cubicBezTo>
                      <a:pt x="904" y="1972"/>
                      <a:pt x="1033" y="1142"/>
                      <a:pt x="904" y="313"/>
                    </a:cubicBezTo>
                    <a:cubicBezTo>
                      <a:pt x="894" y="107"/>
                      <a:pt x="739" y="0"/>
                      <a:pt x="5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4791475" y="3514400"/>
                <a:ext cx="133700" cy="53625"/>
              </a:xfrm>
              <a:custGeom>
                <a:avLst/>
                <a:gdLst/>
                <a:ahLst/>
                <a:cxnLst/>
                <a:rect l="l" t="t" r="r" b="b"/>
                <a:pathLst>
                  <a:path w="5348" h="2145" extrusionOk="0">
                    <a:moveTo>
                      <a:pt x="3640" y="1"/>
                    </a:moveTo>
                    <a:cubicBezTo>
                      <a:pt x="2266" y="1"/>
                      <a:pt x="904" y="625"/>
                      <a:pt x="111" y="1808"/>
                    </a:cubicBezTo>
                    <a:cubicBezTo>
                      <a:pt x="1" y="1987"/>
                      <a:pt x="168" y="2145"/>
                      <a:pt x="336" y="2145"/>
                    </a:cubicBezTo>
                    <a:cubicBezTo>
                      <a:pt x="394" y="2145"/>
                      <a:pt x="451" y="2127"/>
                      <a:pt x="498" y="2084"/>
                    </a:cubicBezTo>
                    <a:cubicBezTo>
                      <a:pt x="1592" y="975"/>
                      <a:pt x="2964" y="303"/>
                      <a:pt x="4479" y="303"/>
                    </a:cubicBezTo>
                    <a:cubicBezTo>
                      <a:pt x="4752" y="303"/>
                      <a:pt x="5030" y="324"/>
                      <a:pt x="5311" y="370"/>
                    </a:cubicBezTo>
                    <a:cubicBezTo>
                      <a:pt x="5330" y="370"/>
                      <a:pt x="5348" y="333"/>
                      <a:pt x="5330" y="333"/>
                    </a:cubicBezTo>
                    <a:cubicBezTo>
                      <a:pt x="4791" y="110"/>
                      <a:pt x="4214" y="1"/>
                      <a:pt x="364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4839425" y="3649550"/>
                <a:ext cx="30625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1225" h="3933" extrusionOk="0">
                    <a:moveTo>
                      <a:pt x="1172" y="0"/>
                    </a:moveTo>
                    <a:cubicBezTo>
                      <a:pt x="1160" y="0"/>
                      <a:pt x="1149" y="5"/>
                      <a:pt x="1143" y="16"/>
                    </a:cubicBezTo>
                    <a:cubicBezTo>
                      <a:pt x="369" y="1104"/>
                      <a:pt x="0" y="2450"/>
                      <a:pt x="129" y="3796"/>
                    </a:cubicBezTo>
                    <a:cubicBezTo>
                      <a:pt x="129" y="3886"/>
                      <a:pt x="208" y="3932"/>
                      <a:pt x="285" y="3932"/>
                    </a:cubicBezTo>
                    <a:cubicBezTo>
                      <a:pt x="365" y="3932"/>
                      <a:pt x="443" y="3882"/>
                      <a:pt x="424" y="3778"/>
                    </a:cubicBezTo>
                    <a:cubicBezTo>
                      <a:pt x="277" y="2469"/>
                      <a:pt x="553" y="1159"/>
                      <a:pt x="1199" y="35"/>
                    </a:cubicBezTo>
                    <a:cubicBezTo>
                      <a:pt x="1224" y="22"/>
                      <a:pt x="1197" y="0"/>
                      <a:pt x="1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4936675" y="3692550"/>
                <a:ext cx="16700" cy="783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3132" extrusionOk="0">
                    <a:moveTo>
                      <a:pt x="375" y="1"/>
                    </a:moveTo>
                    <a:cubicBezTo>
                      <a:pt x="348" y="1"/>
                      <a:pt x="323" y="16"/>
                      <a:pt x="314" y="48"/>
                    </a:cubicBezTo>
                    <a:cubicBezTo>
                      <a:pt x="93" y="988"/>
                      <a:pt x="1" y="2058"/>
                      <a:pt x="259" y="2998"/>
                    </a:cubicBezTo>
                    <a:cubicBezTo>
                      <a:pt x="282" y="3091"/>
                      <a:pt x="360" y="3132"/>
                      <a:pt x="441" y="3132"/>
                    </a:cubicBezTo>
                    <a:cubicBezTo>
                      <a:pt x="552" y="3132"/>
                      <a:pt x="668" y="3053"/>
                      <a:pt x="646" y="2925"/>
                    </a:cubicBezTo>
                    <a:cubicBezTo>
                      <a:pt x="462" y="1947"/>
                      <a:pt x="314" y="1062"/>
                      <a:pt x="444" y="66"/>
                    </a:cubicBezTo>
                    <a:cubicBezTo>
                      <a:pt x="444" y="25"/>
                      <a:pt x="409" y="1"/>
                      <a:pt x="3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5023825" y="3660200"/>
                <a:ext cx="67475" cy="90050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602" extrusionOk="0">
                    <a:moveTo>
                      <a:pt x="424" y="0"/>
                    </a:moveTo>
                    <a:cubicBezTo>
                      <a:pt x="415" y="0"/>
                      <a:pt x="406" y="5"/>
                      <a:pt x="406" y="14"/>
                    </a:cubicBezTo>
                    <a:cubicBezTo>
                      <a:pt x="0" y="1305"/>
                      <a:pt x="1217" y="2946"/>
                      <a:pt x="2268" y="3573"/>
                    </a:cubicBezTo>
                    <a:cubicBezTo>
                      <a:pt x="2302" y="3593"/>
                      <a:pt x="2335" y="3601"/>
                      <a:pt x="2368" y="3601"/>
                    </a:cubicBezTo>
                    <a:cubicBezTo>
                      <a:pt x="2552" y="3601"/>
                      <a:pt x="2699" y="3330"/>
                      <a:pt x="2526" y="3204"/>
                    </a:cubicBezTo>
                    <a:cubicBezTo>
                      <a:pt x="1973" y="2854"/>
                      <a:pt x="1494" y="2375"/>
                      <a:pt x="1143" y="1821"/>
                    </a:cubicBezTo>
                    <a:cubicBezTo>
                      <a:pt x="775" y="1250"/>
                      <a:pt x="701" y="604"/>
                      <a:pt x="443" y="14"/>
                    </a:cubicBezTo>
                    <a:cubicBezTo>
                      <a:pt x="443" y="5"/>
                      <a:pt x="434" y="0"/>
                      <a:pt x="4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841200" y="3357700"/>
                <a:ext cx="45250" cy="81975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3279" extrusionOk="0">
                    <a:moveTo>
                      <a:pt x="261" y="0"/>
                    </a:moveTo>
                    <a:cubicBezTo>
                      <a:pt x="127" y="0"/>
                      <a:pt x="0" y="90"/>
                      <a:pt x="21" y="257"/>
                    </a:cubicBezTo>
                    <a:cubicBezTo>
                      <a:pt x="113" y="1401"/>
                      <a:pt x="777" y="2470"/>
                      <a:pt x="1589" y="3245"/>
                    </a:cubicBezTo>
                    <a:cubicBezTo>
                      <a:pt x="1613" y="3269"/>
                      <a:pt x="1641" y="3279"/>
                      <a:pt x="1667" y="3279"/>
                    </a:cubicBezTo>
                    <a:cubicBezTo>
                      <a:pt x="1743" y="3279"/>
                      <a:pt x="1809" y="3197"/>
                      <a:pt x="1755" y="3115"/>
                    </a:cubicBezTo>
                    <a:cubicBezTo>
                      <a:pt x="1238" y="2157"/>
                      <a:pt x="906" y="1179"/>
                      <a:pt x="519" y="165"/>
                    </a:cubicBezTo>
                    <a:cubicBezTo>
                      <a:pt x="471" y="53"/>
                      <a:pt x="364" y="0"/>
                      <a:pt x="26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769550" y="3476950"/>
                <a:ext cx="69425" cy="24650"/>
              </a:xfrm>
              <a:custGeom>
                <a:avLst/>
                <a:gdLst/>
                <a:ahLst/>
                <a:cxnLst/>
                <a:rect l="l" t="t" r="r" b="b"/>
                <a:pathLst>
                  <a:path w="2777" h="986" extrusionOk="0">
                    <a:moveTo>
                      <a:pt x="258" y="0"/>
                    </a:moveTo>
                    <a:cubicBezTo>
                      <a:pt x="100" y="0"/>
                      <a:pt x="0" y="166"/>
                      <a:pt x="84" y="300"/>
                    </a:cubicBezTo>
                    <a:cubicBezTo>
                      <a:pt x="473" y="823"/>
                      <a:pt x="1242" y="985"/>
                      <a:pt x="1930" y="985"/>
                    </a:cubicBezTo>
                    <a:cubicBezTo>
                      <a:pt x="2189" y="985"/>
                      <a:pt x="2436" y="962"/>
                      <a:pt x="2648" y="927"/>
                    </a:cubicBezTo>
                    <a:cubicBezTo>
                      <a:pt x="2777" y="927"/>
                      <a:pt x="2777" y="743"/>
                      <a:pt x="2648" y="743"/>
                    </a:cubicBezTo>
                    <a:cubicBezTo>
                      <a:pt x="2168" y="743"/>
                      <a:pt x="1707" y="650"/>
                      <a:pt x="1265" y="466"/>
                    </a:cubicBezTo>
                    <a:cubicBezTo>
                      <a:pt x="933" y="337"/>
                      <a:pt x="656" y="97"/>
                      <a:pt x="306" y="5"/>
                    </a:cubicBezTo>
                    <a:cubicBezTo>
                      <a:pt x="289" y="2"/>
                      <a:pt x="274" y="0"/>
                      <a:pt x="25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5030875" y="3321125"/>
                <a:ext cx="74775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2991" h="4336" extrusionOk="0">
                    <a:moveTo>
                      <a:pt x="2672" y="0"/>
                    </a:moveTo>
                    <a:cubicBezTo>
                      <a:pt x="2621" y="0"/>
                      <a:pt x="2568" y="18"/>
                      <a:pt x="2521" y="61"/>
                    </a:cubicBezTo>
                    <a:cubicBezTo>
                      <a:pt x="1267" y="1185"/>
                      <a:pt x="400" y="2661"/>
                      <a:pt x="13" y="4283"/>
                    </a:cubicBezTo>
                    <a:cubicBezTo>
                      <a:pt x="0" y="4309"/>
                      <a:pt x="33" y="4336"/>
                      <a:pt x="54" y="4336"/>
                    </a:cubicBezTo>
                    <a:cubicBezTo>
                      <a:pt x="62" y="4336"/>
                      <a:pt x="69" y="4331"/>
                      <a:pt x="69" y="4320"/>
                    </a:cubicBezTo>
                    <a:cubicBezTo>
                      <a:pt x="788" y="2864"/>
                      <a:pt x="1728" y="1536"/>
                      <a:pt x="2835" y="356"/>
                    </a:cubicBezTo>
                    <a:cubicBezTo>
                      <a:pt x="2991" y="200"/>
                      <a:pt x="2841" y="0"/>
                      <a:pt x="26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5075875" y="3226150"/>
                <a:ext cx="30400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918" extrusionOk="0">
                    <a:moveTo>
                      <a:pt x="706" y="0"/>
                    </a:moveTo>
                    <a:cubicBezTo>
                      <a:pt x="595" y="0"/>
                      <a:pt x="482" y="41"/>
                      <a:pt x="389" y="135"/>
                    </a:cubicBezTo>
                    <a:lnTo>
                      <a:pt x="297" y="227"/>
                    </a:lnTo>
                    <a:cubicBezTo>
                      <a:pt x="0" y="536"/>
                      <a:pt x="470" y="918"/>
                      <a:pt x="823" y="918"/>
                    </a:cubicBezTo>
                    <a:cubicBezTo>
                      <a:pt x="976" y="918"/>
                      <a:pt x="1106" y="847"/>
                      <a:pt x="1145" y="669"/>
                    </a:cubicBezTo>
                    <a:lnTo>
                      <a:pt x="1164" y="540"/>
                    </a:lnTo>
                    <a:cubicBezTo>
                      <a:pt x="1215" y="229"/>
                      <a:pt x="967" y="0"/>
                      <a:pt x="70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4883200" y="3274925"/>
                <a:ext cx="34100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1364" h="1067" extrusionOk="0">
                    <a:moveTo>
                      <a:pt x="599" y="0"/>
                    </a:moveTo>
                    <a:cubicBezTo>
                      <a:pt x="412" y="0"/>
                      <a:pt x="223" y="100"/>
                      <a:pt x="130" y="286"/>
                    </a:cubicBezTo>
                    <a:cubicBezTo>
                      <a:pt x="1" y="526"/>
                      <a:pt x="93" y="839"/>
                      <a:pt x="351" y="968"/>
                    </a:cubicBezTo>
                    <a:cubicBezTo>
                      <a:pt x="425" y="1005"/>
                      <a:pt x="517" y="1042"/>
                      <a:pt x="609" y="1060"/>
                    </a:cubicBezTo>
                    <a:cubicBezTo>
                      <a:pt x="638" y="1065"/>
                      <a:pt x="666" y="1067"/>
                      <a:pt x="693" y="1067"/>
                    </a:cubicBezTo>
                    <a:cubicBezTo>
                      <a:pt x="1122" y="1067"/>
                      <a:pt x="1363" y="542"/>
                      <a:pt x="1034" y="212"/>
                    </a:cubicBezTo>
                    <a:cubicBezTo>
                      <a:pt x="978" y="157"/>
                      <a:pt x="904" y="101"/>
                      <a:pt x="812" y="46"/>
                    </a:cubicBezTo>
                    <a:cubicBezTo>
                      <a:pt x="745" y="15"/>
                      <a:pt x="672" y="0"/>
                      <a:pt x="5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4758075" y="3566825"/>
                <a:ext cx="33625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1026" extrusionOk="0">
                    <a:moveTo>
                      <a:pt x="643" y="0"/>
                    </a:moveTo>
                    <a:cubicBezTo>
                      <a:pt x="474" y="0"/>
                      <a:pt x="308" y="83"/>
                      <a:pt x="211" y="282"/>
                    </a:cubicBezTo>
                    <a:cubicBezTo>
                      <a:pt x="1" y="679"/>
                      <a:pt x="348" y="1026"/>
                      <a:pt x="694" y="1026"/>
                    </a:cubicBezTo>
                    <a:cubicBezTo>
                      <a:pt x="862" y="1026"/>
                      <a:pt x="1031" y="943"/>
                      <a:pt x="1133" y="743"/>
                    </a:cubicBezTo>
                    <a:cubicBezTo>
                      <a:pt x="1344" y="347"/>
                      <a:pt x="988" y="0"/>
                      <a:pt x="6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4941400" y="3791875"/>
                <a:ext cx="31250" cy="23750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950" extrusionOk="0">
                    <a:moveTo>
                      <a:pt x="421" y="1"/>
                    </a:moveTo>
                    <a:cubicBezTo>
                      <a:pt x="264" y="1"/>
                      <a:pt x="128" y="75"/>
                      <a:pt x="89" y="261"/>
                    </a:cubicBezTo>
                    <a:lnTo>
                      <a:pt x="52" y="390"/>
                    </a:lnTo>
                    <a:cubicBezTo>
                      <a:pt x="1" y="710"/>
                      <a:pt x="260" y="950"/>
                      <a:pt x="534" y="950"/>
                    </a:cubicBezTo>
                    <a:cubicBezTo>
                      <a:pt x="656" y="950"/>
                      <a:pt x="780" y="903"/>
                      <a:pt x="881" y="796"/>
                    </a:cubicBezTo>
                    <a:lnTo>
                      <a:pt x="955" y="703"/>
                    </a:lnTo>
                    <a:cubicBezTo>
                      <a:pt x="1250" y="383"/>
                      <a:pt x="780" y="1"/>
                      <a:pt x="42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5208025" y="3646425"/>
                <a:ext cx="33650" cy="2580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032" extrusionOk="0">
                    <a:moveTo>
                      <a:pt x="642" y="1"/>
                    </a:moveTo>
                    <a:cubicBezTo>
                      <a:pt x="477" y="1"/>
                      <a:pt x="312" y="80"/>
                      <a:pt x="211" y="270"/>
                    </a:cubicBezTo>
                    <a:cubicBezTo>
                      <a:pt x="0" y="680"/>
                      <a:pt x="341" y="1031"/>
                      <a:pt x="687" y="1031"/>
                    </a:cubicBezTo>
                    <a:cubicBezTo>
                      <a:pt x="855" y="1031"/>
                      <a:pt x="1025" y="948"/>
                      <a:pt x="1133" y="750"/>
                    </a:cubicBezTo>
                    <a:cubicBezTo>
                      <a:pt x="1346" y="350"/>
                      <a:pt x="991" y="1"/>
                      <a:pt x="64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79254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1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5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642432" y="-12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20" name="Google Shape;20;p2"/>
          <p:cNvSpPr/>
          <p:nvPr/>
        </p:nvSpPr>
        <p:spPr>
          <a:xfrm flipH="1">
            <a:off x="7381482" y="1966800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99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82" r:id="rId3"/>
    <p:sldLayoutId id="2147483683" r:id="rId4"/>
    <p:sldLayoutId id="2147483684" r:id="rId5"/>
    <p:sldLayoutId id="2147483687" r:id="rId6"/>
    <p:sldLayoutId id="2147483713" r:id="rId7"/>
    <p:sldLayoutId id="214748371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2066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4" r:id="rId2"/>
    <p:sldLayoutId id="2147483695" r:id="rId3"/>
    <p:sldLayoutId id="2147483696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0FF4B51C-AECE-4DE6-9CE3-360549BBD132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7/10/2022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755E207D-055E-4A81-8BBB-340F123CBDDB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512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</p:sldLayoutIdLst>
  <p:transition>
    <p:sndAc>
      <p:stSnd>
        <p:snd r:embed="rId17" name="magic-chime-06.wav"/>
      </p:stSnd>
    </p:sndAc>
  </p:transition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6361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417A48C-4F12-4FCF-996F-CBE4DE9F5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D7476DA-93C2-4165-B512-7F845D066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76442C6-84C8-43DE-BCC4-82D4ADF768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80E242-997F-4685-9228-DC4B29F92E34}" type="datetimeFigureOut">
              <a:rPr lang="en-US" smtClean="0"/>
              <a:t>7/10/2022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A2DDBF-5F3C-4253-9ECC-4AACD0C6D9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2C2EB4-7F2D-40DB-BD45-85C1E580B8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57507-5B20-4B32-995D-68786EA4F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9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2.png"/><Relationship Id="rId3" Type="http://schemas.openxmlformats.org/officeDocument/2006/relationships/audio" Target="../media/media1.mp3"/><Relationship Id="rId21" Type="http://schemas.microsoft.com/office/2007/relationships/hdphoto" Target="../media/hdphoto7.wdp"/><Relationship Id="rId34" Type="http://schemas.openxmlformats.org/officeDocument/2006/relationships/image" Target="../media/image18.png"/><Relationship Id="rId42" Type="http://schemas.openxmlformats.org/officeDocument/2006/relationships/image" Target="../media/image24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openxmlformats.org/officeDocument/2006/relationships/image" Target="../media/image21.gif"/><Relationship Id="rId2" Type="http://schemas.microsoft.com/office/2007/relationships/media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41" Type="http://schemas.openxmlformats.org/officeDocument/2006/relationships/image" Target="../media/image23.jpeg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microsoft.com/office/2007/relationships/hdphoto" Target="../media/hdphoto2.wdp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png"/><Relationship Id="rId40" Type="http://schemas.microsoft.com/office/2007/relationships/hdphoto" Target="../media/hdphoto15.wdp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5.png"/><Relationship Id="rId36" Type="http://schemas.openxmlformats.org/officeDocument/2006/relationships/image" Target="../media/image19.emf"/><Relationship Id="rId10" Type="http://schemas.openxmlformats.org/officeDocument/2006/relationships/image" Target="../media/image6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0.wdp"/><Relationship Id="rId30" Type="http://schemas.openxmlformats.org/officeDocument/2006/relationships/image" Target="../media/image16.png"/><Relationship Id="rId35" Type="http://schemas.microsoft.com/office/2007/relationships/hdphoto" Target="../media/hdphoto14.wdp"/><Relationship Id="rId43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10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6" Type="http://schemas.openxmlformats.org/officeDocument/2006/relationships/image" Target="../media/image3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6.mp3"/><Relationship Id="rId7" Type="http://schemas.openxmlformats.org/officeDocument/2006/relationships/notesSlide" Target="../notesSlides/notesSlide11.xml"/><Relationship Id="rId2" Type="http://schemas.microsoft.com/office/2007/relationships/media" Target="../media/media6.mp3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36.xml"/><Relationship Id="rId5" Type="http://schemas.openxmlformats.org/officeDocument/2006/relationships/audio" Target="../media/media7.mp3"/><Relationship Id="rId10" Type="http://schemas.openxmlformats.org/officeDocument/2006/relationships/image" Target="../media/image46.png"/><Relationship Id="rId4" Type="http://schemas.microsoft.com/office/2007/relationships/media" Target="../media/media7.mp3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8.mp3"/><Relationship Id="rId7" Type="http://schemas.openxmlformats.org/officeDocument/2006/relationships/image" Target="../media/image25.png"/><Relationship Id="rId2" Type="http://schemas.microsoft.com/office/2007/relationships/media" Target="../media/media8.mp3"/><Relationship Id="rId1" Type="http://schemas.openxmlformats.org/officeDocument/2006/relationships/tags" Target="../tags/tag13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9.mp3"/><Relationship Id="rId7" Type="http://schemas.openxmlformats.org/officeDocument/2006/relationships/image" Target="../media/image25.png"/><Relationship Id="rId2" Type="http://schemas.microsoft.com/office/2007/relationships/media" Target="../media/media9.mp3"/><Relationship Id="rId1" Type="http://schemas.openxmlformats.org/officeDocument/2006/relationships/tags" Target="../tags/tag14.xml"/><Relationship Id="rId6" Type="http://schemas.openxmlformats.org/officeDocument/2006/relationships/image" Target="../media/image53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25.png"/><Relationship Id="rId3" Type="http://schemas.openxmlformats.org/officeDocument/2006/relationships/audio" Target="../media/media7.mp3"/><Relationship Id="rId7" Type="http://schemas.openxmlformats.org/officeDocument/2006/relationships/audio" Target="../media/media9.mp3"/><Relationship Id="rId12" Type="http://schemas.openxmlformats.org/officeDocument/2006/relationships/image" Target="../media/image44.png"/><Relationship Id="rId2" Type="http://schemas.microsoft.com/office/2007/relationships/media" Target="../media/media7.mp3"/><Relationship Id="rId1" Type="http://schemas.openxmlformats.org/officeDocument/2006/relationships/tags" Target="../tags/tag15.xml"/><Relationship Id="rId6" Type="http://schemas.microsoft.com/office/2007/relationships/media" Target="../media/media9.mp3"/><Relationship Id="rId11" Type="http://schemas.openxmlformats.org/officeDocument/2006/relationships/image" Target="../media/image45.png"/><Relationship Id="rId5" Type="http://schemas.openxmlformats.org/officeDocument/2006/relationships/audio" Target="../media/media8.mp3"/><Relationship Id="rId10" Type="http://schemas.openxmlformats.org/officeDocument/2006/relationships/image" Target="../media/image43.png"/><Relationship Id="rId4" Type="http://schemas.microsoft.com/office/2007/relationships/media" Target="../media/media8.mp3"/><Relationship Id="rId9" Type="http://schemas.openxmlformats.org/officeDocument/2006/relationships/notesSlide" Target="../notesSlides/notesSlide14.xml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gif"/><Relationship Id="rId12" Type="http://schemas.microsoft.com/office/2007/relationships/hdphoto" Target="../media/hdphoto18.wdp"/><Relationship Id="rId2" Type="http://schemas.openxmlformats.org/officeDocument/2006/relationships/slideLayout" Target="../slideLayouts/slideLayout26.xml"/><Relationship Id="rId16" Type="http://schemas.openxmlformats.org/officeDocument/2006/relationships/audio" Target="../media/audio2.wav"/><Relationship Id="rId1" Type="http://schemas.openxmlformats.org/officeDocument/2006/relationships/tags" Target="../tags/tag16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25.png"/><Relationship Id="rId3" Type="http://schemas.openxmlformats.org/officeDocument/2006/relationships/audio" Target="../media/media10.mp3"/><Relationship Id="rId7" Type="http://schemas.openxmlformats.org/officeDocument/2006/relationships/image" Target="../media/image55.png"/><Relationship Id="rId12" Type="http://schemas.microsoft.com/office/2007/relationships/hdphoto" Target="../media/hdphoto20.wdp"/><Relationship Id="rId2" Type="http://schemas.microsoft.com/office/2007/relationships/media" Target="../media/media10.mp3"/><Relationship Id="rId1" Type="http://schemas.openxmlformats.org/officeDocument/2006/relationships/tags" Target="../tags/tag17.xml"/><Relationship Id="rId6" Type="http://schemas.openxmlformats.org/officeDocument/2006/relationships/image" Target="../media/image54.png"/><Relationship Id="rId11" Type="http://schemas.openxmlformats.org/officeDocument/2006/relationships/image" Target="../media/image56.png"/><Relationship Id="rId5" Type="http://schemas.openxmlformats.org/officeDocument/2006/relationships/notesSlide" Target="../notesSlides/notesSlide16.xml"/><Relationship Id="rId10" Type="http://schemas.microsoft.com/office/2007/relationships/hdphoto" Target="../media/hdphoto18.wdp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60.gif"/><Relationship Id="rId18" Type="http://schemas.openxmlformats.org/officeDocument/2006/relationships/image" Target="../media/image2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5.png"/><Relationship Id="rId12" Type="http://schemas.openxmlformats.org/officeDocument/2006/relationships/image" Target="../media/image59.gif"/><Relationship Id="rId17" Type="http://schemas.openxmlformats.org/officeDocument/2006/relationships/slide" Target="slide22.xml"/><Relationship Id="rId2" Type="http://schemas.openxmlformats.org/officeDocument/2006/relationships/slideLayout" Target="../slideLayouts/slideLayout4.xml"/><Relationship Id="rId16" Type="http://schemas.openxmlformats.org/officeDocument/2006/relationships/slide" Target="slide21.xml"/><Relationship Id="rId1" Type="http://schemas.openxmlformats.org/officeDocument/2006/relationships/tags" Target="../tags/tag18.xml"/><Relationship Id="rId6" Type="http://schemas.microsoft.com/office/2007/relationships/hdphoto" Target="../media/hdphoto21.wdp"/><Relationship Id="rId11" Type="http://schemas.microsoft.com/office/2007/relationships/hdphoto" Target="../media/hdphoto22.wdp"/><Relationship Id="rId5" Type="http://schemas.openxmlformats.org/officeDocument/2006/relationships/image" Target="../media/image57.png"/><Relationship Id="rId15" Type="http://schemas.openxmlformats.org/officeDocument/2006/relationships/slide" Target="slide20.xml"/><Relationship Id="rId10" Type="http://schemas.openxmlformats.org/officeDocument/2006/relationships/image" Target="../media/image58.png"/><Relationship Id="rId4" Type="http://schemas.openxmlformats.org/officeDocument/2006/relationships/audio" Target="../media/audio3.wav"/><Relationship Id="rId9" Type="http://schemas.openxmlformats.org/officeDocument/2006/relationships/slide" Target="slide18.xml"/><Relationship Id="rId1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9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0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microsoft.com/office/2007/relationships/hdphoto" Target="../media/hdphoto1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1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2.xml"/><Relationship Id="rId6" Type="http://schemas.openxmlformats.org/officeDocument/2006/relationships/image" Target="../media/image25.png"/><Relationship Id="rId5" Type="http://schemas.openxmlformats.org/officeDocument/2006/relationships/slide" Target="slide17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2.xml"/><Relationship Id="rId7" Type="http://schemas.microsoft.com/office/2007/relationships/hdphoto" Target="../media/hdphoto18.wdp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3.xml"/><Relationship Id="rId6" Type="http://schemas.openxmlformats.org/officeDocument/2006/relationships/image" Target="../media/image3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4.xml"/><Relationship Id="rId6" Type="http://schemas.openxmlformats.org/officeDocument/2006/relationships/image" Target="../media/image25.png"/><Relationship Id="rId5" Type="http://schemas.microsoft.com/office/2007/relationships/hdphoto" Target="../media/hdphoto23.wdp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1.gif"/><Relationship Id="rId12" Type="http://schemas.microsoft.com/office/2007/relationships/hdphoto" Target="../media/hdphoto18.wdp"/><Relationship Id="rId2" Type="http://schemas.openxmlformats.org/officeDocument/2006/relationships/slideLayout" Target="../slideLayouts/slideLayout26.xml"/><Relationship Id="rId16" Type="http://schemas.openxmlformats.org/officeDocument/2006/relationships/audio" Target="../media/audio2.wav"/><Relationship Id="rId1" Type="http://schemas.openxmlformats.org/officeDocument/2006/relationships/tags" Target="../tags/tag25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1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6.xml"/><Relationship Id="rId6" Type="http://schemas.openxmlformats.org/officeDocument/2006/relationships/image" Target="../media/image67.jpg"/><Relationship Id="rId11" Type="http://schemas.openxmlformats.org/officeDocument/2006/relationships/image" Target="../media/image25.png"/><Relationship Id="rId5" Type="http://schemas.openxmlformats.org/officeDocument/2006/relationships/image" Target="../media/image66.png"/><Relationship Id="rId10" Type="http://schemas.microsoft.com/office/2007/relationships/hdphoto" Target="../media/hdphoto24.wdp"/><Relationship Id="rId4" Type="http://schemas.openxmlformats.org/officeDocument/2006/relationships/audio" Target="../media/audio4.wav"/><Relationship Id="rId9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1.gif"/><Relationship Id="rId12" Type="http://schemas.microsoft.com/office/2007/relationships/hdphoto" Target="../media/hdphoto18.wdp"/><Relationship Id="rId2" Type="http://schemas.openxmlformats.org/officeDocument/2006/relationships/slideLayout" Target="../slideLayouts/slideLayout26.xml"/><Relationship Id="rId16" Type="http://schemas.openxmlformats.org/officeDocument/2006/relationships/audio" Target="../media/audio2.wav"/><Relationship Id="rId1" Type="http://schemas.openxmlformats.org/officeDocument/2006/relationships/tags" Target="../tags/tag27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6" Type="http://schemas.openxmlformats.org/officeDocument/2006/relationships/image" Target="../media/image25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media11.mp3"/><Relationship Id="rId7" Type="http://schemas.openxmlformats.org/officeDocument/2006/relationships/image" Target="../media/image74.png"/><Relationship Id="rId2" Type="http://schemas.microsoft.com/office/2007/relationships/media" Target="../media/media11.mp3"/><Relationship Id="rId1" Type="http://schemas.openxmlformats.org/officeDocument/2006/relationships/tags" Target="../tags/tag29.xml"/><Relationship Id="rId6" Type="http://schemas.openxmlformats.org/officeDocument/2006/relationships/image" Target="../media/image73.jpeg"/><Relationship Id="rId11" Type="http://schemas.openxmlformats.org/officeDocument/2006/relationships/image" Target="../media/image25.pn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1.gif"/><Relationship Id="rId12" Type="http://schemas.microsoft.com/office/2007/relationships/hdphoto" Target="../media/hdphoto18.wdp"/><Relationship Id="rId2" Type="http://schemas.openxmlformats.org/officeDocument/2006/relationships/slideLayout" Target="../slideLayouts/slideLayout10.xml"/><Relationship Id="rId16" Type="http://schemas.openxmlformats.org/officeDocument/2006/relationships/audio" Target="../media/audio2.wav"/><Relationship Id="rId1" Type="http://schemas.openxmlformats.org/officeDocument/2006/relationships/tags" Target="../tags/tag4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1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1.gif"/><Relationship Id="rId12" Type="http://schemas.microsoft.com/office/2007/relationships/hdphoto" Target="../media/hdphoto18.wdp"/><Relationship Id="rId2" Type="http://schemas.openxmlformats.org/officeDocument/2006/relationships/slideLayout" Target="../slideLayouts/slideLayout4.xml"/><Relationship Id="rId16" Type="http://schemas.openxmlformats.org/officeDocument/2006/relationships/audio" Target="../media/audio2.wav"/><Relationship Id="rId1" Type="http://schemas.openxmlformats.org/officeDocument/2006/relationships/tags" Target="../tags/tag6.xml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microsoft.com/office/2007/relationships/hdphoto" Target="../media/hdphoto16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audio" Target="../media/media2.mp3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microsoft.com/office/2007/relationships/media" Target="../media/media2.mp3"/><Relationship Id="rId1" Type="http://schemas.openxmlformats.org/officeDocument/2006/relationships/tags" Target="../tags/tag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notesSlide" Target="../notesSlides/notesSlide6.xml"/><Relationship Id="rId15" Type="http://schemas.openxmlformats.org/officeDocument/2006/relationships/image" Target="../media/image46.png"/><Relationship Id="rId10" Type="http://schemas.openxmlformats.org/officeDocument/2006/relationships/image" Target="../media/image4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media3.mp3"/><Relationship Id="rId7" Type="http://schemas.openxmlformats.org/officeDocument/2006/relationships/image" Target="../media/image48.emf"/><Relationship Id="rId2" Type="http://schemas.microsoft.com/office/2007/relationships/media" Target="../media/media3.mp3"/><Relationship Id="rId1" Type="http://schemas.openxmlformats.org/officeDocument/2006/relationships/tags" Target="../tags/tag8.xml"/><Relationship Id="rId6" Type="http://schemas.openxmlformats.org/officeDocument/2006/relationships/image" Target="../media/image47.emf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audio" Target="../media/media4.mp3"/><Relationship Id="rId7" Type="http://schemas.openxmlformats.org/officeDocument/2006/relationships/image" Target="../media/image49.emf"/><Relationship Id="rId2" Type="http://schemas.microsoft.com/office/2007/relationships/media" Target="../media/media4.mp3"/><Relationship Id="rId1" Type="http://schemas.openxmlformats.org/officeDocument/2006/relationships/tags" Target="../tags/tag9.xml"/><Relationship Id="rId6" Type="http://schemas.openxmlformats.org/officeDocument/2006/relationships/image" Target="../media/image48.emf"/><Relationship Id="rId11" Type="http://schemas.openxmlformats.org/officeDocument/2006/relationships/image" Target="../media/image46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5.mp3"/><Relationship Id="rId7" Type="http://schemas.openxmlformats.org/officeDocument/2006/relationships/image" Target="../media/image47.emf"/><Relationship Id="rId2" Type="http://schemas.microsoft.com/office/2007/relationships/media" Target="../media/media5.mp3"/><Relationship Id="rId1" Type="http://schemas.openxmlformats.org/officeDocument/2006/relationships/tags" Target="../tags/tag10.xml"/><Relationship Id="rId6" Type="http://schemas.openxmlformats.org/officeDocument/2006/relationships/image" Target="../media/image48.emf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11379" y1="23482" x2="11379" y2="23482"/>
                        <a14:foregroundMark x1="19037" y1="37247" x2="36105" y2="34211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foregroundMark x1="67871" y1="33952" x2="67871" y2="33952"/>
                        <a14:foregroundMark x1="80723" y1="32653" x2="80723" y2="32653"/>
                        <a14:foregroundMark x1="74900" y1="76809" x2="79317" y2="64378"/>
                        <a14:foregroundMark x1="93574" y1="76809" x2="82731" y2="67718"/>
                        <a14:foregroundMark x1="67871" y1="53061" x2="77912" y2="51206"/>
                        <a14:foregroundMark x1="89157" y1="50464" x2="89960" y2="57699"/>
                        <a14:foregroundMark x1="65663" y1="53803" x2="65663" y2="53803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xmlns="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0" y="3695805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019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1540154" y="1302853"/>
            <a:ext cx="5804894" cy="3030608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 dirty="0"/>
          </a:p>
        </p:txBody>
      </p:sp>
      <p:sp>
        <p:nvSpPr>
          <p:cNvPr id="27" name="Google Shape;1624;p34"/>
          <p:cNvSpPr/>
          <p:nvPr/>
        </p:nvSpPr>
        <p:spPr>
          <a:xfrm rot="21207182">
            <a:off x="5555635" y="3795571"/>
            <a:ext cx="895260" cy="82659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dirty="0"/>
          </a:p>
        </p:txBody>
      </p:sp>
      <p:sp>
        <p:nvSpPr>
          <p:cNvPr id="28" name="Rectangle 27"/>
          <p:cNvSpPr/>
          <p:nvPr/>
        </p:nvSpPr>
        <p:spPr>
          <a:xfrm>
            <a:off x="1540154" y="2138675"/>
            <a:ext cx="56797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Myriad Pro" panose="020B0503030403020204" pitchFamily="34" charset="0"/>
              </a:rPr>
              <a:t>Task 4</a:t>
            </a:r>
            <a:r>
              <a:rPr lang="en-US" sz="3600" b="1">
                <a:latin typeface="Myriad Pro" panose="020B0503030403020204" pitchFamily="34" charset="0"/>
              </a:rPr>
              <a:t>. </a:t>
            </a:r>
            <a:r>
              <a:rPr lang="en-US" sz="3600" b="1" dirty="0">
                <a:latin typeface="Myriad Pro" panose="020B0503030403020204" pitchFamily="34" charset="0"/>
              </a:rPr>
              <a:t>Listen and repeat.</a:t>
            </a:r>
            <a:endParaRPr lang="en-US" sz="3600" b="1" dirty="0"/>
          </a:p>
        </p:txBody>
      </p:sp>
      <p:sp>
        <p:nvSpPr>
          <p:cNvPr id="29" name="Google Shape;831;p33"/>
          <p:cNvSpPr/>
          <p:nvPr/>
        </p:nvSpPr>
        <p:spPr>
          <a:xfrm rot="2914819">
            <a:off x="1632169" y="983846"/>
            <a:ext cx="378902" cy="1161216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defRPr/>
            </a:pPr>
            <a:endParaRPr/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xmlns="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99" y="3060297"/>
            <a:ext cx="522551" cy="5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xmlns="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21" y="3072801"/>
            <a:ext cx="522551" cy="5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492760" y="57762"/>
            <a:ext cx="1815531" cy="1649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27784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17 -0.39229 L -0.35417 -0.39198 C -0.35348 -0.38642 -0.3533 -0.37994 -0.35244 -0.37408 C -0.35157 -0.36976 -0.35001 -0.36605 -0.34896 -0.36173 C -0.34827 -0.35926 -0.34775 -0.35679 -0.34723 -0.35402 C -0.34514 -0.3321 -0.34844 -0.36081 -0.34115 -0.3284 C -0.33872 -0.31698 -0.33716 -0.30556 -0.33507 -0.29445 C -0.3349 -0.29074 -0.3349 -0.28704 -0.33421 -0.28334 C -0.33178 -0.27099 -0.32865 -0.25895 -0.3257 -0.24723 C -0.32518 -0.24476 -0.32431 -0.2429 -0.32396 -0.24074 C -0.3224 -0.23365 -0.32101 -0.22655 -0.31962 -0.21914 C -0.31702 -0.20494 -0.31441 -0.19074 -0.31181 -0.17624 C -0.30903 -0.16019 -0.31476 -0.18087 -0.30678 -0.14723 C -0.30591 -0.14414 -0.30435 -0.14136 -0.3033 -0.13797 C -0.30226 -0.13581 -0.30191 -0.13241 -0.3007 -0.13056 C -0.29896 -0.12778 -0.29636 -0.12686 -0.29462 -0.12439 C -0.29185 -0.12007 -0.28976 -0.11451 -0.28681 -0.1105 C -0.28455 -0.10741 -0.28195 -0.10371 -0.27917 -0.10124 C -0.26719 -0.09136 -0.27674 -0.10402 -0.26789 -0.09507 C -0.26025 -0.08766 -0.26962 -0.0929 -0.25851 -0.08457 C -0.25764 -0.08395 -0.24931 -0.08179 -0.24896 -0.08179 C -0.24514 -0.07902 -0.2415 -0.07593 -0.23785 -0.07377 C -0.22796 -0.0679 -0.23108 -0.07037 -0.22327 -0.0676 C -0.22205 -0.06729 -0.22101 -0.06667 -0.2198 -0.06605 L -0.21216 -0.06297 C -0.21094 -0.06266 -0.20973 -0.06173 -0.20869 -0.06142 C -0.20556 -0.06081 -0.20226 -0.0605 -0.19914 -0.05988 C -0.19584 -0.05803 -0.19358 -0.05649 -0.18959 -0.05525 C -0.18334 -0.0534 -0.17396 -0.05186 -0.16719 -0.05062 C -0.1632 -0.04815 -0.15921 -0.04537 -0.15521 -0.04321 C -0.154 -0.04229 -0.15296 -0.04198 -0.15174 -0.04167 C -0.14289 -0.0392 -0.13386 -0.03766 -0.125 -0.0355 C -0.11216 -0.03241 -0.13039 -0.03581 -0.10869 -0.02778 C -0.10556 -0.02655 -0.10244 -0.02686 -0.09914 -0.02624 C -0.08039 -0.01821 -0.08959 -0.0213 -0.07205 -0.01698 C -0.06094 -0.0105 -0.06997 -0.01544 -0.04983 -0.01081 C -0.04775 -0.0105 -0.04636 -0.00988 -0.04497 -0.00926 C -0.04323 -0.00865 -0.0415 -0.00803 -0.03976 -0.00772 C -0.03629 -0.0071 -0.03282 -0.00679 -0.02935 -0.00618 C -0.01945 0.00092 -0.02778 -0.00432 -0.00781 -0.00155 C 0.00469 3.7037E-6 -0.004 -0.00031 5E-6 -0.00031 L 5E-6 3.7037E-6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96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6">
            <a:extLst>
              <a:ext uri="{FF2B5EF4-FFF2-40B4-BE49-F238E27FC236}">
                <a16:creationId xmlns:a16="http://schemas.microsoft.com/office/drawing/2014/main" xmlns="" id="{24935B4B-875C-F793-3C99-068AD42EFDD2}"/>
              </a:ext>
            </a:extLst>
          </p:cNvPr>
          <p:cNvSpPr/>
          <p:nvPr/>
        </p:nvSpPr>
        <p:spPr>
          <a:xfrm>
            <a:off x="2339020" y="3838566"/>
            <a:ext cx="361220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</a:rPr>
              <a:t>1. I drink water.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3" name="Rounded Rectangle 16">
            <a:extLst>
              <a:ext uri="{FF2B5EF4-FFF2-40B4-BE49-F238E27FC236}">
                <a16:creationId xmlns:a16="http://schemas.microsoft.com/office/drawing/2014/main" xmlns="" id="{9A933139-74D2-68C4-B24C-F539B1E2B49D}"/>
              </a:ext>
            </a:extLst>
          </p:cNvPr>
          <p:cNvSpPr/>
          <p:nvPr/>
        </p:nvSpPr>
        <p:spPr>
          <a:xfrm>
            <a:off x="298095" y="213364"/>
            <a:ext cx="3786225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rgbClr val="FF0000"/>
                </a:solidFill>
                <a:latin typeface="Myriad Pro" panose="020B0503030403020204" pitchFamily="34" charset="0"/>
              </a:rPr>
              <a:t>4</a:t>
            </a:r>
            <a:r>
              <a:rPr lang="en-US" sz="2800" b="1">
                <a:solidFill>
                  <a:sysClr val="windowText" lastClr="000000"/>
                </a:solidFill>
                <a:latin typeface="Myriad Pro" panose="020B0503030403020204" pitchFamily="34" charset="0"/>
              </a:rPr>
              <a:t>. </a:t>
            </a:r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Listen and repeat.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A0F1082-A9F7-689A-162D-7A4BB7F5A2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8113" y="1068865"/>
            <a:ext cx="3731858" cy="2555934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3.mp3" descr="10.3.mp3">
            <a:hlinkClick r:id="" action="ppaction://media"/>
            <a:extLst>
              <a:ext uri="{FF2B5EF4-FFF2-40B4-BE49-F238E27FC236}">
                <a16:creationId xmlns:a16="http://schemas.microsoft.com/office/drawing/2014/main" xmlns="" id="{E5487091-ACDD-EC21-EF57-69AB9BFDD1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45120" y="295495"/>
            <a:ext cx="528045" cy="528045"/>
          </a:xfrm>
          <a:prstGeom prst="rect">
            <a:avLst/>
          </a:prstGeom>
        </p:spPr>
      </p:pic>
      <p:pic>
        <p:nvPicPr>
          <p:cNvPr id="4" name="10.3-2.mp3" descr="10.3-2.mp3">
            <a:hlinkClick r:id="" action="ppaction://media"/>
            <a:extLst>
              <a:ext uri="{FF2B5EF4-FFF2-40B4-BE49-F238E27FC236}">
                <a16:creationId xmlns:a16="http://schemas.microsoft.com/office/drawing/2014/main" xmlns="" id="{6FB54607-C597-0016-1E2C-6701C65FE21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40020" y="3749716"/>
            <a:ext cx="599289" cy="5992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685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6">
            <a:extLst>
              <a:ext uri="{FF2B5EF4-FFF2-40B4-BE49-F238E27FC236}">
                <a16:creationId xmlns:a16="http://schemas.microsoft.com/office/drawing/2014/main" xmlns="" id="{24935B4B-875C-F793-3C99-068AD42EFDD2}"/>
              </a:ext>
            </a:extLst>
          </p:cNvPr>
          <p:cNvSpPr/>
          <p:nvPr/>
        </p:nvSpPr>
        <p:spPr>
          <a:xfrm>
            <a:off x="2384740" y="3762448"/>
            <a:ext cx="465614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</a:rPr>
              <a:t>2. They climb the rock.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A0F1082-A9F7-689A-162D-7A4BB7F5A2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14313" y="908478"/>
            <a:ext cx="3731858" cy="255034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3-3.mp3" descr="10.3-3.mp3">
            <a:hlinkClick r:id="" action="ppaction://media"/>
            <a:extLst>
              <a:ext uri="{FF2B5EF4-FFF2-40B4-BE49-F238E27FC236}">
                <a16:creationId xmlns:a16="http://schemas.microsoft.com/office/drawing/2014/main" xmlns="" id="{8F35A89A-8DA5-6535-9E30-24CF124F65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346171" y="3665268"/>
            <a:ext cx="615950" cy="6159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340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3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26">
            <a:extLst>
              <a:ext uri="{FF2B5EF4-FFF2-40B4-BE49-F238E27FC236}">
                <a16:creationId xmlns:a16="http://schemas.microsoft.com/office/drawing/2014/main" xmlns="" id="{24935B4B-875C-F793-3C99-068AD42EFDD2}"/>
              </a:ext>
            </a:extLst>
          </p:cNvPr>
          <p:cNvSpPr/>
          <p:nvPr/>
        </p:nvSpPr>
        <p:spPr>
          <a:xfrm>
            <a:off x="2384740" y="3762448"/>
            <a:ext cx="465614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</a:rPr>
              <a:t>3. We swim in the river.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A0F1082-A9F7-689A-162D-7A4BB7F5A2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15957" y="908478"/>
            <a:ext cx="3728570" cy="255034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3-4.mp3" descr="10.3-4.mp3">
            <a:hlinkClick r:id="" action="ppaction://media"/>
            <a:extLst>
              <a:ext uri="{FF2B5EF4-FFF2-40B4-BE49-F238E27FC236}">
                <a16:creationId xmlns:a16="http://schemas.microsoft.com/office/drawing/2014/main" xmlns="" id="{4E76FA99-7623-FEB1-9161-822331A0339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34480" y="3680508"/>
            <a:ext cx="585470" cy="585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7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86F7221E-0F5F-FF9F-A2FC-833C21F9DF45}"/>
              </a:ext>
            </a:extLst>
          </p:cNvPr>
          <p:cNvGrpSpPr/>
          <p:nvPr/>
        </p:nvGrpSpPr>
        <p:grpSpPr>
          <a:xfrm>
            <a:off x="782647" y="914564"/>
            <a:ext cx="7703261" cy="1575515"/>
            <a:chOff x="589818" y="1117471"/>
            <a:chExt cx="7703261" cy="15755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8C53174-A935-0451-6C6D-AC27F5907657}"/>
                </a:ext>
              </a:extLst>
            </p:cNvPr>
            <p:cNvGrpSpPr/>
            <p:nvPr/>
          </p:nvGrpSpPr>
          <p:grpSpPr>
            <a:xfrm>
              <a:off x="589818" y="1274780"/>
              <a:ext cx="7703261" cy="1418206"/>
              <a:chOff x="564141" y="1637365"/>
              <a:chExt cx="6949440" cy="731523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xmlns="" id="{4EAEC72D-AD02-2DE8-F915-255637B3D849}"/>
                  </a:ext>
                </a:extLst>
              </p:cNvPr>
              <p:cNvCxnSpPr/>
              <p:nvPr/>
            </p:nvCxnSpPr>
            <p:spPr>
              <a:xfrm>
                <a:off x="564141" y="1641430"/>
                <a:ext cx="694944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xmlns="" id="{495881D8-0D86-335A-DF9F-D748A23BFBF8}"/>
                  </a:ext>
                </a:extLst>
              </p:cNvPr>
              <p:cNvCxnSpPr/>
              <p:nvPr/>
            </p:nvCxnSpPr>
            <p:spPr>
              <a:xfrm rot="5400000">
                <a:off x="198381" y="2003125"/>
                <a:ext cx="73152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1AC0DF34-D575-C954-B9C5-4CA229669077}"/>
                  </a:ext>
                </a:extLst>
              </p:cNvPr>
              <p:cNvCxnSpPr/>
              <p:nvPr/>
            </p:nvCxnSpPr>
            <p:spPr>
              <a:xfrm rot="5400000">
                <a:off x="7147821" y="2003128"/>
                <a:ext cx="731520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ounded Rectangle 21">
              <a:extLst>
                <a:ext uri="{FF2B5EF4-FFF2-40B4-BE49-F238E27FC236}">
                  <a16:creationId xmlns:a16="http://schemas.microsoft.com/office/drawing/2014/main" xmlns="" id="{B9BF6547-1B11-0653-0404-FF8085350BD7}"/>
                </a:ext>
              </a:extLst>
            </p:cNvPr>
            <p:cNvSpPr/>
            <p:nvPr/>
          </p:nvSpPr>
          <p:spPr>
            <a:xfrm>
              <a:off x="3332605" y="1117471"/>
              <a:ext cx="1920240" cy="457200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Actions</a:t>
              </a:r>
            </a:p>
          </p:txBody>
        </p:sp>
      </p:grpSp>
      <p:sp>
        <p:nvSpPr>
          <p:cNvPr id="2" name="Rounded Rectangle 15">
            <a:extLst>
              <a:ext uri="{FF2B5EF4-FFF2-40B4-BE49-F238E27FC236}">
                <a16:creationId xmlns:a16="http://schemas.microsoft.com/office/drawing/2014/main" xmlns="" id="{82E3B6A1-51DC-B505-0EC6-015DA3383DF8}"/>
              </a:ext>
            </a:extLst>
          </p:cNvPr>
          <p:cNvSpPr/>
          <p:nvPr/>
        </p:nvSpPr>
        <p:spPr>
          <a:xfrm>
            <a:off x="342900" y="1943851"/>
            <a:ext cx="8518750" cy="26626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EB2AC7E-0647-65B7-E806-F4F4B64F80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184" y="2164553"/>
            <a:ext cx="2427394" cy="16625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8A6B77-1CFF-1D9C-C489-D632D1843E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2881" y="2164553"/>
            <a:ext cx="2464360" cy="16800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C8FC15A-7261-4B47-CEE1-20C1A2442D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7963" y="2175999"/>
            <a:ext cx="2384590" cy="1625653"/>
          </a:xfrm>
          <a:prstGeom prst="rect">
            <a:avLst/>
          </a:prstGeom>
        </p:spPr>
      </p:pic>
      <p:sp>
        <p:nvSpPr>
          <p:cNvPr id="16" name="Rounded Rectangle 26">
            <a:extLst>
              <a:ext uri="{FF2B5EF4-FFF2-40B4-BE49-F238E27FC236}">
                <a16:creationId xmlns:a16="http://schemas.microsoft.com/office/drawing/2014/main" xmlns="" id="{5D7BB3CE-1F6A-09E5-9574-E327D352EC36}"/>
              </a:ext>
            </a:extLst>
          </p:cNvPr>
          <p:cNvSpPr/>
          <p:nvPr/>
        </p:nvSpPr>
        <p:spPr>
          <a:xfrm>
            <a:off x="342900" y="3852951"/>
            <a:ext cx="2427394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 I drink water.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Rounded Rectangle 26">
            <a:extLst>
              <a:ext uri="{FF2B5EF4-FFF2-40B4-BE49-F238E27FC236}">
                <a16:creationId xmlns:a16="http://schemas.microsoft.com/office/drawing/2014/main" xmlns="" id="{81751073-5B3C-12A5-4244-CBE4EE8C4144}"/>
              </a:ext>
            </a:extLst>
          </p:cNvPr>
          <p:cNvSpPr/>
          <p:nvPr/>
        </p:nvSpPr>
        <p:spPr>
          <a:xfrm>
            <a:off x="3132262" y="3905751"/>
            <a:ext cx="286715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</a:rPr>
              <a:t>They climb the rock.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1" name="Rounded Rectangle 26">
            <a:extLst>
              <a:ext uri="{FF2B5EF4-FFF2-40B4-BE49-F238E27FC236}">
                <a16:creationId xmlns:a16="http://schemas.microsoft.com/office/drawing/2014/main" xmlns="" id="{1BA55F25-B5FA-CC07-D306-9AEC807C0BE1}"/>
              </a:ext>
            </a:extLst>
          </p:cNvPr>
          <p:cNvSpPr/>
          <p:nvPr/>
        </p:nvSpPr>
        <p:spPr>
          <a:xfrm>
            <a:off x="5999412" y="3905751"/>
            <a:ext cx="2983612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chemeClr val="tx1"/>
                </a:solidFill>
              </a:rPr>
              <a:t>We swim in the river.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3-2.mp3" descr="10.3-2.mp3">
            <a:hlinkClick r:id="" action="ppaction://media"/>
            <a:extLst>
              <a:ext uri="{FF2B5EF4-FFF2-40B4-BE49-F238E27FC236}">
                <a16:creationId xmlns:a16="http://schemas.microsoft.com/office/drawing/2014/main" xmlns="" id="{20404C6F-0860-7668-ABCE-A46AB0D42C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456000" y="4138524"/>
            <a:ext cx="531761" cy="531761"/>
          </a:xfrm>
          <a:prstGeom prst="rect">
            <a:avLst/>
          </a:prstGeom>
        </p:spPr>
      </p:pic>
      <p:pic>
        <p:nvPicPr>
          <p:cNvPr id="4" name="10.3-3.mp3" descr="10.3-3.mp3">
            <a:hlinkClick r:id="" action="ppaction://media"/>
            <a:extLst>
              <a:ext uri="{FF2B5EF4-FFF2-40B4-BE49-F238E27FC236}">
                <a16:creationId xmlns:a16="http://schemas.microsoft.com/office/drawing/2014/main" xmlns="" id="{633F28DC-57A9-F661-7013-C9083877DEF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37172" y="4154583"/>
            <a:ext cx="531761" cy="531761"/>
          </a:xfrm>
          <a:prstGeom prst="rect">
            <a:avLst/>
          </a:prstGeom>
        </p:spPr>
      </p:pic>
      <p:pic>
        <p:nvPicPr>
          <p:cNvPr id="8" name="10.3-4.mp3" descr="10.3-4.mp3">
            <a:hlinkClick r:id="" action="ppaction://media"/>
            <a:extLst>
              <a:ext uri="{FF2B5EF4-FFF2-40B4-BE49-F238E27FC236}">
                <a16:creationId xmlns:a16="http://schemas.microsoft.com/office/drawing/2014/main" xmlns="" id="{B4B7C2A8-DB13-017A-D6AE-AC9826FB2E4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228574" y="4154583"/>
            <a:ext cx="531761" cy="5317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5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8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322630" y="1404553"/>
            <a:ext cx="57951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3. Practice</a:t>
            </a: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401946" y="1032701"/>
            <a:ext cx="1815531" cy="1649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1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8 L -0.35417 -0.39197 C -0.35347 -0.38642 -0.3533 -0.37994 -0.35243 -0.37407 C -0.35156 -0.36975 -0.35 -0.36605 -0.34896 -0.36173 C -0.34826 -0.35926 -0.34774 -0.35679 -0.34722 -0.35401 C -0.34514 -0.3321 -0.34844 -0.3608 -0.34115 -0.32839 C -0.33872 -0.31697 -0.33715 -0.30555 -0.33507 -0.29444 C -0.3349 -0.29074 -0.3349 -0.28704 -0.3342 -0.28364 C -0.33177 -0.27099 -0.32865 -0.25895 -0.3257 -0.24722 C -0.32517 -0.24475 -0.32431 -0.2429 -0.32396 -0.24074 C -0.3224 -0.23364 -0.32101 -0.22654 -0.31962 -0.21913 C -0.31701 -0.20494 -0.31441 -0.19074 -0.31181 -0.17623 C -0.30903 -0.16018 -0.31476 -0.18086 -0.30677 -0.14722 C -0.3059 -0.14413 -0.30434 -0.14136 -0.3033 -0.13796 C -0.30226 -0.1358 -0.30191 -0.13241 -0.3007 -0.13055 C -0.29896 -0.12778 -0.29636 -0.12685 -0.29462 -0.12438 C -0.29184 -0.12006 -0.28976 -0.11451 -0.28681 -0.11049 C -0.28455 -0.10741 -0.28195 -0.1037 -0.27917 -0.10123 C -0.26719 -0.09136 -0.27674 -0.10401 -0.26788 -0.09506 C -0.26024 -0.08765 -0.26962 -0.0929 -0.25851 -0.08457 C -0.25764 -0.08395 -0.24931 -0.08179 -0.24896 -0.08179 C -0.24514 -0.07901 -0.24149 -0.07592 -0.23785 -0.07376 C -0.22795 -0.0679 -0.23108 -0.07037 -0.22326 -0.06759 C -0.22205 -0.06728 -0.22101 -0.06667 -0.21979 -0.06605 L -0.21215 -0.06296 C -0.21094 -0.06265 -0.20972 -0.06173 -0.20868 -0.06142 C -0.20556 -0.0608 -0.20226 -0.06049 -0.19913 -0.05988 C -0.19583 -0.05802 -0.19358 -0.05648 -0.18958 -0.05525 C -0.18333 -0.05339 -0.17396 -0.05185 -0.16719 -0.05062 C -0.1632 -0.04815 -0.1592 -0.04537 -0.15521 -0.04321 C -0.15399 -0.04228 -0.15295 -0.04197 -0.15174 -0.04167 C -0.14288 -0.0392 -0.13385 -0.03765 -0.125 -0.03549 C -0.11215 -0.03241 -0.13038 -0.0358 -0.10868 -0.02778 C -0.10556 -0.02654 -0.10243 -0.02685 -0.09913 -0.02623 C -0.08038 -0.01821 -0.08958 -0.0213 -0.07205 -0.01697 C -0.06094 -0.01049 -0.06997 -0.01543 -0.04965 -0.0108 C -0.04774 -0.01049 -0.04635 -0.00988 -0.04497 -0.00926 C -0.04323 -0.00864 -0.04149 -0.00802 -0.03976 -0.00771 C -0.03629 -0.0071 -0.03281 -0.00679 -0.02934 -0.00617 C -0.01945 0.00093 -0.02778 -0.00432 -0.00781 -0.00154 C 0.00469 -1.11111E-6 -0.00399 -0.00031 8.33333E-7 -0.00031 L 8.33333E-7 -1.11111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8 L -0.35417 -0.39197 C -0.35347 -0.38642 -0.3533 -0.37994 -0.35243 -0.37407 C -0.35156 -0.36975 -0.35 -0.36605 -0.34896 -0.36173 C -0.34826 -0.35926 -0.34774 -0.35679 -0.34722 -0.35401 C -0.34514 -0.3321 -0.34844 -0.3608 -0.34115 -0.32839 C -0.33872 -0.31697 -0.33715 -0.30555 -0.33507 -0.29444 C -0.3349 -0.29074 -0.3349 -0.28704 -0.3342 -0.28364 C -0.33177 -0.27099 -0.32865 -0.25895 -0.3257 -0.24722 C -0.32517 -0.24475 -0.32431 -0.2429 -0.32396 -0.24074 C -0.3224 -0.23364 -0.32101 -0.22654 -0.31962 -0.21913 C -0.31701 -0.20494 -0.31441 -0.19074 -0.31181 -0.17623 C -0.30903 -0.16018 -0.31476 -0.18086 -0.30677 -0.14722 C -0.3059 -0.14413 -0.30434 -0.14136 -0.3033 -0.13796 C -0.30226 -0.1358 -0.30191 -0.13241 -0.3007 -0.13055 C -0.29896 -0.12778 -0.29636 -0.12685 -0.29462 -0.12438 C -0.29184 -0.12006 -0.28976 -0.11451 -0.28681 -0.11049 C -0.28455 -0.10741 -0.28195 -0.1037 -0.27917 -0.10123 C -0.26719 -0.09136 -0.27674 -0.10401 -0.26788 -0.09506 C -0.26024 -0.08765 -0.26962 -0.0929 -0.25851 -0.08457 C -0.25764 -0.08395 -0.24931 -0.08179 -0.24896 -0.08179 C -0.24514 -0.07901 -0.24149 -0.07592 -0.23785 -0.07376 C -0.22795 -0.0679 -0.23108 -0.07037 -0.22326 -0.06759 C -0.22205 -0.06728 -0.22101 -0.06667 -0.21979 -0.06605 L -0.21215 -0.06296 C -0.21094 -0.06265 -0.20972 -0.06173 -0.20868 -0.06142 C -0.20556 -0.0608 -0.20226 -0.06049 -0.19913 -0.05988 C -0.19583 -0.05802 -0.19358 -0.05648 -0.18958 -0.05525 C -0.18333 -0.05339 -0.17396 -0.05185 -0.16719 -0.05062 C -0.1632 -0.04815 -0.1592 -0.04537 -0.15521 -0.04321 C -0.15399 -0.04228 -0.15295 -0.04197 -0.15174 -0.04167 C -0.14288 -0.0392 -0.13385 -0.03765 -0.125 -0.03549 C -0.11215 -0.03241 -0.13038 -0.0358 -0.10868 -0.02778 C -0.10556 -0.02654 -0.10243 -0.02685 -0.09913 -0.02623 C -0.08038 -0.01821 -0.08958 -0.0213 -0.07205 -0.01697 C -0.06094 -0.01049 -0.06997 -0.01543 -0.04965 -0.0108 C -0.04774 -0.01049 -0.04635 -0.00988 -0.04497 -0.00926 C -0.04323 -0.00864 -0.04149 -0.00802 -0.03976 -0.00771 C -0.03629 -0.0071 -0.03281 -0.00679 -0.02934 -0.00617 C -0.01945 0.00093 -0.02778 -0.00432 -0.00781 -0.00154 C 0.00469 -1.11111E-6 -0.00399 -0.00031 8.33333E-7 -0.00031 L 8.33333E-7 -1.11111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84891" y="115967"/>
            <a:ext cx="6243144" cy="130035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Super Hero Team</a:t>
            </a:r>
          </a:p>
          <a:p>
            <a:pPr algn="ctr"/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Task 5. </a:t>
            </a:r>
            <a:r>
              <a:rPr lang="en-US" sz="4000" b="1" dirty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Look and Say</a:t>
            </a:r>
          </a:p>
        </p:txBody>
      </p:sp>
      <p:sp>
        <p:nvSpPr>
          <p:cNvPr id="3" name="Oval Callout 2"/>
          <p:cNvSpPr/>
          <p:nvPr/>
        </p:nvSpPr>
        <p:spPr>
          <a:xfrm>
            <a:off x="2579530" y="1877907"/>
            <a:ext cx="1929307" cy="1022836"/>
          </a:xfrm>
          <a:prstGeom prst="wedgeEllipseCallout">
            <a:avLst>
              <a:gd name="adj1" fmla="val 55917"/>
              <a:gd name="adj2" fmla="val 53152"/>
            </a:avLst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Let’s go</a:t>
            </a:r>
          </a:p>
        </p:txBody>
      </p:sp>
      <p:sp>
        <p:nvSpPr>
          <p:cNvPr id="17" name="Action Button: Forward or Next 16">
            <a:hlinkClick r:id="" action="ppaction://hlinkshowjump?jump=nextslide" highlightClick="1"/>
          </p:cNvPr>
          <p:cNvSpPr/>
          <p:nvPr/>
        </p:nvSpPr>
        <p:spPr>
          <a:xfrm>
            <a:off x="7528035" y="3548123"/>
            <a:ext cx="1001110" cy="716449"/>
          </a:xfrm>
          <a:prstGeom prst="actionButtonForwardNext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Super Mario Kart [Original Soundtrack] - 01 - Main Them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5450" y="4623420"/>
            <a:ext cx="457200" cy="457200"/>
          </a:xfrm>
          <a:prstGeom prst="rect">
            <a:avLst/>
          </a:prstGeom>
        </p:spPr>
      </p:pic>
      <p:pic>
        <p:nvPicPr>
          <p:cNvPr id="11" name="Picture 6" descr="C:\Users\ADMIN\Desktop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3466827" y="2464555"/>
            <a:ext cx="2274623" cy="240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Callout 13"/>
          <p:cNvSpPr/>
          <p:nvPr/>
        </p:nvSpPr>
        <p:spPr>
          <a:xfrm>
            <a:off x="534003" y="2701566"/>
            <a:ext cx="2619045" cy="1602261"/>
          </a:xfrm>
          <a:prstGeom prst="wedgeEllipseCallout">
            <a:avLst>
              <a:gd name="adj1" fmla="val 87821"/>
              <a:gd name="adj2" fmla="val 8382"/>
            </a:avLst>
          </a:prstGeom>
          <a:solidFill>
            <a:srgbClr val="FFFF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Please, help the Police catch the thief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384909" y="719319"/>
            <a:ext cx="1662048" cy="1509970"/>
          </a:xfrm>
          <a:prstGeom prst="rect">
            <a:avLst/>
          </a:prstGeom>
        </p:spPr>
      </p:pic>
      <p:pic>
        <p:nvPicPr>
          <p:cNvPr id="13" name="Picture 4" descr="C:\Users\ADMIN\Desktop\Picture3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0137">
            <a:off x="355857" y="1519484"/>
            <a:ext cx="1080635" cy="810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80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16 -0.39228 L -0.35416 -0.39198 C -0.35347 -0.38642 -0.3533 -0.37994 -0.35243 -0.37407 C -0.35156 -0.36975 -0.35 -0.36605 -0.34896 -0.36173 C -0.34826 -0.35926 -0.34774 -0.35679 -0.34722 -0.35401 C -0.34514 -0.3321 -0.34844 -0.3608 -0.34114 -0.3284 C -0.33871 -0.31698 -0.33715 -0.30556 -0.33507 -0.29444 C -0.33489 -0.29074 -0.33489 -0.28704 -0.3342 -0.28333 C -0.33177 -0.27099 -0.32864 -0.25895 -0.32569 -0.24722 C -0.32517 -0.24475 -0.3243 -0.2429 -0.32396 -0.24074 C -0.32239 -0.23364 -0.321 -0.22654 -0.31962 -0.21914 C -0.31701 -0.20494 -0.31441 -0.19074 -0.3118 -0.17623 C -0.30903 -0.16019 -0.31475 -0.18086 -0.30677 -0.14722 C -0.3059 -0.14414 -0.30434 -0.14136 -0.3033 -0.13796 C -0.30225 -0.1358 -0.30191 -0.13241 -0.30069 -0.13056 C -0.29896 -0.12778 -0.29635 -0.12685 -0.29462 -0.12438 C -0.29184 -0.12006 -0.28975 -0.11451 -0.2868 -0.11049 C -0.28455 -0.10741 -0.28194 -0.1037 -0.27916 -0.10123 C -0.26719 -0.09136 -0.27673 -0.10401 -0.26788 -0.09506 C -0.26024 -0.08765 -0.26962 -0.0929 -0.2585 -0.08457 C -0.25764 -0.08395 -0.2493 -0.08179 -0.24896 -0.08179 C -0.24514 -0.07901 -0.24149 -0.07593 -0.23784 -0.07377 C -0.22795 -0.0679 -0.23107 -0.07037 -0.22326 -0.06759 C -0.22205 -0.06728 -0.221 -0.06667 -0.21979 -0.06605 L -0.21215 -0.06296 C -0.21094 -0.06265 -0.20972 -0.06173 -0.20868 -0.06142 C -0.20555 -0.0608 -0.20225 -0.06049 -0.19913 -0.05988 C -0.19583 -0.05802 -0.19357 -0.05648 -0.18958 -0.05525 C -0.18333 -0.0534 -0.17396 -0.05185 -0.16719 -0.05062 C -0.16319 -0.04815 -0.1592 -0.04537 -0.15521 -0.04321 C -0.15399 -0.04228 -0.15295 -0.04198 -0.15173 -0.04167 C -0.14288 -0.0392 -0.13385 -0.03765 -0.125 -0.03549 C -0.11215 -0.03241 -0.13038 -0.0358 -0.10868 -0.02778 C -0.10555 -0.02654 -0.10243 -0.02685 -0.09913 -0.02623 C -0.08038 -0.01821 -0.08958 -0.0213 -0.07205 -0.01698 C -0.06093 -0.01049 -0.06996 -0.01543 -0.04982 -0.0108 C -0.04774 -0.01049 -0.04635 -0.00988 -0.04496 -0.00926 C -0.04323 -0.00864 -0.04149 -0.00802 -0.03975 -0.00772 C -0.03628 -0.0071 -0.03281 -0.00679 -0.02934 -0.00617 C -0.01944 0.00093 -0.02778 -0.00432 -0.00781 -0.00154 C 0.00469 2.46914E-7 -0.00399 -0.00031 -2.5E-6 -0.00031 L -2.5E-6 2.46914E-7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95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146 -0.35709 L -0.26146 -0.35709 C -0.26337 -0.35277 -0.26563 -0.34907 -0.26684 -0.34413 C -0.26771 -0.34073 -0.26737 -0.33672 -0.26771 -0.33302 C -0.26806 -0.33055 -0.26841 -0.32808 -0.26875 -0.32561 C -0.26841 -0.31913 -0.26858 -0.31265 -0.26771 -0.30647 C -0.26407 -0.27592 -0.26059 -0.26666 -0.25174 -0.23826 C -0.2507 -0.23487 -0.24948 -0.23178 -0.24809 -0.2287 C -0.24375 -0.21789 -0.23976 -0.20678 -0.23473 -0.19691 C -0.22743 -0.1824 -0.22014 -0.16789 -0.21146 -0.15586 C -0.21007 -0.1537 -0.20851 -0.15184 -0.20712 -0.14938 C -0.20157 -0.14012 -0.19618 -0.13055 -0.19098 -0.12067 C -0.18959 -0.11851 -0.18889 -0.11512 -0.1875 -0.11296 C -0.18264 -0.10586 -0.17743 -0.09999 -0.17223 -0.09382 C -0.16337 -0.08364 -0.15521 -0.07067 -0.14549 -0.06357 C -0.14393 -0.06265 -0.14237 -0.06172 -0.14098 -0.06049 C -0.129 -0.04999 -0.11528 -0.03518 -0.10174 -0.0287 C -0.09584 -0.02592 -0.08959 -0.02592 -0.08386 -0.02252 C -0.07743 -0.01851 -0.07778 -0.01851 -0.06684 -0.01604 C -0.0625 -0.01512 -0.05799 -0.01512 -0.05365 -0.0145 C -0.0507 -0.01296 -0.04775 -0.01049 -0.0448 -0.00987 C -0.0382 -0.00802 -0.025 -0.00647 -0.025 -0.00647 C -0.02414 -0.00555 -0.02344 -0.00431 -0.0224 -0.00339 C -0.02153 -0.00277 -0.02066 -0.00215 -0.0198 -0.00184 C -0.01198 0.00217 -0.01268 -0.0003 5.55556E-7 -0.0003 L 5.55556E-7 -0.0003 " pathEditMode="relative" ptsTypes="AAAAAAAAAAAAAAAAAAAAAAAAAA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-16329" y="2154680"/>
            <a:ext cx="6580084" cy="515041"/>
          </a:xfrm>
          <a:custGeom>
            <a:avLst/>
            <a:gdLst>
              <a:gd name="connsiteX0" fmla="*/ 0 w 6139543"/>
              <a:gd name="connsiteY0" fmla="*/ 515041 h 515041"/>
              <a:gd name="connsiteX1" fmla="*/ 1510393 w 6139543"/>
              <a:gd name="connsiteY1" fmla="*/ 188470 h 515041"/>
              <a:gd name="connsiteX2" fmla="*/ 3167743 w 6139543"/>
              <a:gd name="connsiteY2" fmla="*/ 229291 h 515041"/>
              <a:gd name="connsiteX3" fmla="*/ 4710793 w 6139543"/>
              <a:gd name="connsiteY3" fmla="*/ 691 h 515041"/>
              <a:gd name="connsiteX4" fmla="*/ 6139543 w 6139543"/>
              <a:gd name="connsiteY4" fmla="*/ 172141 h 51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543" h="515041">
                <a:moveTo>
                  <a:pt x="0" y="515041"/>
                </a:moveTo>
                <a:cubicBezTo>
                  <a:pt x="491218" y="375568"/>
                  <a:pt x="982436" y="236095"/>
                  <a:pt x="1510393" y="188470"/>
                </a:cubicBezTo>
                <a:cubicBezTo>
                  <a:pt x="2038350" y="140845"/>
                  <a:pt x="2634343" y="260587"/>
                  <a:pt x="3167743" y="229291"/>
                </a:cubicBezTo>
                <a:cubicBezTo>
                  <a:pt x="3701143" y="197995"/>
                  <a:pt x="4215493" y="10216"/>
                  <a:pt x="4710793" y="691"/>
                </a:cubicBezTo>
                <a:cubicBezTo>
                  <a:pt x="5206093" y="-8834"/>
                  <a:pt x="5672818" y="81653"/>
                  <a:pt x="6139543" y="17214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 descr="C:\Users\ADMIN\Desktop\TROM 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94">
                        <a14:foregroundMark x1="53870" y1="35371" x2="53870" y2="37263"/>
                        <a14:foregroundMark x1="79779" y1="32897" x2="78199" y2="35371"/>
                        <a14:foregroundMark x1="64771" y1="47016" x2="74250" y2="45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14" y="1791051"/>
            <a:ext cx="914400" cy="99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Picture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4072" y1="8462" x2="48534" y2="31538"/>
                        <a14:foregroundMark x1="95603" y1="30923" x2="80293" y2="37231"/>
                        <a14:foregroundMark x1="76547" y1="8462" x2="43648" y2="13692"/>
                        <a14:foregroundMark x1="96254" y1="30462" x2="97068" y2="33385"/>
                        <a14:foregroundMark x1="81270" y1="6308" x2="82410" y2="10000"/>
                        <a14:foregroundMark x1="84528" y1="3538" x2="81433" y2="10769"/>
                        <a14:foregroundMark x1="82248" y1="923" x2="84365" y2="3231"/>
                        <a14:foregroundMark x1="56028" y1="39597" x2="42908" y2="11745"/>
                        <a14:foregroundMark x1="79433" y1="11409" x2="44681" y2="18121"/>
                        <a14:foregroundMark x1="47518" y1="10738" x2="80142" y2="5034"/>
                        <a14:foregroundMark x1="41489" y1="14094" x2="44326" y2="28859"/>
                        <a14:foregroundMark x1="42553" y1="10403" x2="56738" y2="5034"/>
                        <a14:foregroundMark x1="83333" y1="20134" x2="84043" y2="2718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56684">
            <a:off x="102899" y="1241890"/>
            <a:ext cx="878196" cy="92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\Desktop\Tro choi bat cuop\BI BAT 4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458" b="97500" l="0" r="100000">
                        <a14:foregroundMark x1="69847" y1="27083" x2="80344" y2="73542"/>
                        <a14:foregroundMark x1="79198" y1="25000" x2="77290" y2="48333"/>
                        <a14:foregroundMark x1="87214" y1="35833" x2="58397" y2="39167"/>
                        <a14:foregroundMark x1="28435" y1="37500" x2="43893" y2="35208"/>
                        <a14:foregroundMark x1="22901" y1="36875" x2="31870" y2="38542"/>
                        <a14:foregroundMark x1="69275" y1="70833" x2="69275" y2="86458"/>
                        <a14:foregroundMark x1="68321" y1="68542" x2="62214" y2="77292"/>
                        <a14:foregroundMark x1="85687" y1="78958" x2="76718" y2="60833"/>
                        <a14:foregroundMark x1="85687" y1="67500" x2="67748" y2="69583"/>
                        <a14:foregroundMark x1="87214" y1="32500" x2="69847" y2="20000"/>
                        <a14:foregroundMark x1="64313" y1="36875" x2="81298" y2="36458"/>
                        <a14:foregroundMark x1="88168" y1="36458" x2="64313" y2="42917"/>
                        <a14:foregroundMark x1="74237" y1="17917" x2="73855" y2="30833"/>
                        <a14:foregroundMark x1="85687" y1="78958" x2="62214" y2="75625"/>
                        <a14:foregroundMark x1="85305" y1="30833" x2="81298" y2="4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807" y="1548364"/>
            <a:ext cx="3723390" cy="3406350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6245086" y="1268612"/>
            <a:ext cx="2218899" cy="1655430"/>
          </a:xfrm>
          <a:prstGeom prst="wedgeEllipseCallout">
            <a:avLst>
              <a:gd name="adj1" fmla="val -39664"/>
              <a:gd name="adj2" fmla="val 52143"/>
            </a:avLst>
          </a:prstGeom>
          <a:solidFill>
            <a:schemeClr val="bg2"/>
          </a:solidFill>
        </p:spPr>
        <p:txBody>
          <a:bodyPr wrap="squar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You win !</a:t>
            </a:r>
          </a:p>
        </p:txBody>
      </p:sp>
      <p:pic>
        <p:nvPicPr>
          <p:cNvPr id="2050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857" y="-147287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463" y="-1648645"/>
            <a:ext cx="3571875" cy="35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3604623" y="2103334"/>
            <a:ext cx="138564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87" y="-236418"/>
            <a:ext cx="2204485" cy="21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48" y="-1509374"/>
            <a:ext cx="35718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8-Point Star 9">
            <a:hlinkClick r:id="rId9" action="ppaction://hlinksldjump"/>
          </p:cNvPr>
          <p:cNvSpPr/>
          <p:nvPr/>
        </p:nvSpPr>
        <p:spPr>
          <a:xfrm>
            <a:off x="1486057" y="2096327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0" name="8-Point Star 29">
            <a:hlinkClick r:id="rId14" action="ppaction://hlinksldjump"/>
          </p:cNvPr>
          <p:cNvSpPr/>
          <p:nvPr/>
        </p:nvSpPr>
        <p:spPr>
          <a:xfrm>
            <a:off x="2930346" y="2051643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8-Point Star 30">
            <a:hlinkClick r:id="rId15" action="ppaction://hlinksldjump"/>
          </p:cNvPr>
          <p:cNvSpPr/>
          <p:nvPr/>
        </p:nvSpPr>
        <p:spPr>
          <a:xfrm>
            <a:off x="4393143" y="2005529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2" name="8-Point Star 31">
            <a:hlinkClick r:id="rId16" action="ppaction://hlinksldjump"/>
          </p:cNvPr>
          <p:cNvSpPr/>
          <p:nvPr/>
        </p:nvSpPr>
        <p:spPr>
          <a:xfrm>
            <a:off x="5657767" y="2005528"/>
            <a:ext cx="473843" cy="496193"/>
          </a:xfrm>
          <a:prstGeom prst="star8">
            <a:avLst/>
          </a:prstGeom>
          <a:solidFill>
            <a:srgbClr val="FFFF0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" name="Pentagon 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95D85DAE-D266-AF43-873B-C3EAD25B9F65}"/>
              </a:ext>
            </a:extLst>
          </p:cNvPr>
          <p:cNvSpPr/>
          <p:nvPr/>
        </p:nvSpPr>
        <p:spPr>
          <a:xfrm>
            <a:off x="8291731" y="3530644"/>
            <a:ext cx="848235" cy="34424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Next </a:t>
            </a:r>
            <a:endParaRPr lang="en-US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855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6.17284E-7 L -2.5E-6 6.17284E-7 C 0.00469 -0.0037 0.00973 -0.00648 0.01424 -0.01111 C 0.01858 -0.01605 0.025 -0.02315 0.02934 -0.02562 L 0.04636 -0.03488 L 0.09184 -0.02716 C 0.09341 -0.02685 0.09497 -0.02654 0.09636 -0.02562 C 0.11997 -0.00864 0.1066 -0.01358 0.11962 -0.00957 C 0.13959 0.01574 0.11771 -0.01296 0.12848 0.00309 C 0.13473 0.01235 0.1415 0.02006 0.14723 0.03025 C 0.14896 0.03333 0.15105 0.03611 0.15261 0.03981 C 0.16129 0.05895 0.14931 0.03704 0.15625 0.04938 L 0.15625 0.04938 " pathEditMode="relative" ptsTypes="AAAAAAAAAAA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626 0.04969 L 0.15626 0.04969 C 0.15834 0.04475 0.16042 0.04012 0.16251 0.03519 C 0.16303 0.03364 0.16355 0.03179 0.16424 0.03056 C 0.16494 0.0287 0.16615 0.02747 0.16685 0.02562 C 0.16841 0.02222 0.16962 0.0179 0.17136 0.01451 C 0.17535 0.00679 0.17726 0.00494 0.18126 0.00031 C 0.18438 -0.00833 0.18108 -0.00123 0.18646 -0.00771 C 0.19619 -0.01913 0.18646 -0.0108 0.19462 -0.01574 C 0.19601 -0.01667 0.19758 -0.0179 0.19896 -0.01883 C 0.20087 -0.02006 0.20261 -0.02068 0.20435 -0.02191 C 0.20712 -0.02407 0.20973 -0.02654 0.21251 -0.02839 C 0.2139 -0.02932 0.21546 -0.02932 0.21685 -0.02994 C 0.21841 -0.03086 0.2198 -0.0321 0.22136 -0.03302 C 0.23386 -0.03271 0.24636 -0.03271 0.25886 -0.03148 C 0.26181 -0.03148 0.26216 -0.02839 0.26424 -0.02531 C 0.26528 -0.02346 0.2665 -0.02191 0.26771 -0.02037 C 0.28212 -0.0037 0.27674 -0.00679 0.2856 -0.00309 C 0.29185 0.00432 0.29914 0.00988 0.30435 0.01945 C 0.3139 0.03642 0.30487 0.0213 0.31146 0.03056 C 0.31337 0.03303 0.31494 0.03611 0.31685 0.03827 C 0.31824 0.04012 0.3198 0.04167 0.32136 0.04321 C 0.32223 0.04414 0.32327 0.04506 0.32396 0.0463 C 0.32449 0.04722 0.32466 0.04846 0.32501 0.04969 L 0.32501 0.04969 " pathEditMode="relative" ptsTypes="AAAAAAAAAAAAAAAAAAAAAAAAA">
                                      <p:cBhvr>
                                        <p:cTn id="1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 0.05 L 0.325 0.0503 C 0.3257 0.04413 0.32622 0.03796 0.32743 0.03271 C 0.32847 0.02839 0.33021 0.02561 0.33143 0.02191 C 0.33316 0.01666 0.3342 0.01111 0.33611 0.00648 C 0.33889 -0.00124 0.34184 -0.00896 0.34462 -0.01667 C 0.34514 -0.01821 0.34549 -0.02007 0.34601 -0.02161 C 0.34827 -0.02717 0.35104 -0.03272 0.3533 -0.03828 C 0.35382 -0.03982 0.35417 -0.04136 0.35452 -0.04321 C 0.35504 -0.04507 0.35521 -0.04784 0.3559 -0.04908 C 0.36354 -0.06575 0.36597 -0.0605 0.37708 -0.07254 C 0.38958 -0.08642 0.38403 -0.08365 0.39271 -0.08612 C 0.39566 -0.08488 0.39861 -0.08426 0.40139 -0.0818 C 0.40313 -0.08056 0.40452 -0.07747 0.40608 -0.07562 C 0.40747 -0.07377 0.40903 -0.07254 0.41059 -0.07099 C 0.4125 -0.06729 0.41389 -0.06297 0.41597 -0.06019 C 0.41823 -0.05649 0.42101 -0.05463 0.42327 -0.05062 C 0.42465 -0.04846 0.42518 -0.04445 0.42656 -0.04167 C 0.42708 -0.04013 0.42778 -0.03951 0.42847 -0.03828 C 0.43281 -0.02315 0.42552 -0.04846 0.43837 -0.01204 C 0.44149 -0.0034 0.43768 -0.00772 0.44167 -0.00433 C 0.44202 -0.00278 0.44202 -0.00124 0.44236 0.0003 C 0.44271 0.00185 0.4434 0.00308 0.44358 0.00493 C 0.44601 0.01697 0.4434 0.01172 0.44688 0.01728 C 0.44774 0.02253 0.44757 0.02037 0.44757 0.02345 L 0.44844 0.025 " pathEditMode="relative" rAng="0" ptsTypes="AAAAAAAAAAAAAAAAAAAAAAAAAA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67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44 0.025 L 0.44844 0.025 C 0.44931 0.02067 0.45 0.01635 0.45104 0.01203 C 0.45139 0.01049 0.45243 0.00925 0.45278 0.0074 C 0.4533 0.00524 0.45295 0.00277 0.45365 0.00092 C 0.45451 -0.00062 0.46406 -0.02068 0.46979 -0.02593 C 0.47274 -0.02871 0.47604 -0.03056 0.47865 -0.03395 C 0.48073 -0.03642 0.48212 -0.04075 0.48403 -0.04352 C 0.4849 -0.04445 0.48594 -0.04414 0.48681 -0.04507 C 0.49931 -0.05618 0.4901 -0.05062 0.50104 -0.05618 C 0.50226 -0.05772 0.5033 -0.05988 0.50469 -0.06081 C 0.50573 -0.06204 0.50695 -0.06204 0.50816 -0.06235 C 0.51302 -0.06389 0.51771 -0.06451 0.5224 -0.06575 C 0.52431 -0.06729 0.52587 -0.06976 0.52778 -0.07037 C 0.53247 -0.07192 0.53733 -0.0713 0.54219 -0.07192 C 0.54514 -0.07254 0.54809 -0.07315 0.55104 -0.07346 L 0.57066 -0.06883 C 0.57639 -0.0676 0.58212 -0.0676 0.58767 -0.06575 C 0.5901 -0.06482 0.59236 -0.06235 0.59479 -0.06081 C 0.59653 -0.05988 0.60017 -0.05957 0.60191 -0.05772 C 0.60382 -0.05587 0.60538 -0.0534 0.60729 -0.05124 C 0.61024 -0.04846 0.6132 -0.04599 0.61632 -0.04352 C 0.62031 -0.03612 0.6184 -0.03828 0.6217 -0.0355 L 0.6217 -0.0355 " pathEditMode="relative" ptsTypes="AAAAAAAAAAAAAAAAAAAAAAAA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9" grpId="0" animBg="1"/>
      <p:bldP spid="10" grpId="2" animBg="1"/>
      <p:bldP spid="10" grpId="3" animBg="1"/>
      <p:bldP spid="30" grpId="2" animBg="1"/>
      <p:bldP spid="30" grpId="3" animBg="1"/>
      <p:bldP spid="31" grpId="2" animBg="1"/>
      <p:bldP spid="31" grpId="3" animBg="1"/>
      <p:bldP spid="32" grpId="2" animBg="1"/>
      <p:bldP spid="32" grpId="3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2270" y="169297"/>
            <a:ext cx="8702351" cy="4711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402" y="306121"/>
            <a:ext cx="5009470" cy="2993571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17" name="Rounded Rectangular Callout 16"/>
          <p:cNvSpPr/>
          <p:nvPr/>
        </p:nvSpPr>
        <p:spPr>
          <a:xfrm>
            <a:off x="2058710" y="3969116"/>
            <a:ext cx="5009470" cy="586488"/>
          </a:xfrm>
          <a:prstGeom prst="wedgeRoundRectCallout">
            <a:avLst>
              <a:gd name="adj1" fmla="val -57178"/>
              <a:gd name="adj2" fmla="val 56931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  <a:latin typeface="Myriad Pro" panose="020B0503030403020204" pitchFamily="34" charset="0"/>
              </a:rPr>
              <a:t>1. They swim in the river. </a:t>
            </a:r>
          </a:p>
        </p:txBody>
      </p:sp>
      <p:sp>
        <p:nvSpPr>
          <p:cNvPr id="4" name="Rectangle 3"/>
          <p:cNvSpPr/>
          <p:nvPr/>
        </p:nvSpPr>
        <p:spPr>
          <a:xfrm>
            <a:off x="1964023" y="338434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+mn-lt"/>
              </a:rPr>
              <a:t>1. They / the </a:t>
            </a:r>
            <a:r>
              <a:rPr lang="en-US" sz="3200">
                <a:solidFill>
                  <a:srgbClr val="242021"/>
                </a:solidFill>
                <a:latin typeface="+mn-lt"/>
              </a:rPr>
              <a:t>river</a:t>
            </a:r>
            <a:r>
              <a:rPr lang="en-US" sz="3200">
                <a:latin typeface="+mn-lt"/>
              </a:rPr>
              <a:t> </a:t>
            </a:r>
            <a:endParaRPr lang="en-US" dirty="0">
              <a:latin typeface="+mn-lt"/>
            </a:endParaRPr>
          </a:p>
        </p:txBody>
      </p:sp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674300" y="412348"/>
            <a:ext cx="81554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90539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12270" y="169297"/>
            <a:ext cx="8702351" cy="4711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2313682" y="4038618"/>
            <a:ext cx="4600198" cy="586488"/>
          </a:xfrm>
          <a:prstGeom prst="wedgeRoundRectCallout">
            <a:avLst>
              <a:gd name="adj1" fmla="val -56087"/>
              <a:gd name="adj2" fmla="val 90341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2. I climb the rock.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55417" y="34290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+mj-lt"/>
              </a:rPr>
              <a:t>2. I/ climb the rock</a:t>
            </a:r>
            <a:endParaRPr lang="en-US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277" y="262613"/>
            <a:ext cx="4549603" cy="310312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674300" y="412348"/>
            <a:ext cx="81554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7636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269" y="-807202"/>
            <a:ext cx="9293879" cy="5941988"/>
          </a:xfrm>
          <a:prstGeom prst="rect">
            <a:avLst/>
          </a:prstGeom>
        </p:spPr>
      </p:pic>
      <p:sp>
        <p:nvSpPr>
          <p:cNvPr id="477" name="Google Shape;477;p46"/>
          <p:cNvSpPr/>
          <p:nvPr/>
        </p:nvSpPr>
        <p:spPr>
          <a:xfrm rot="-80796">
            <a:off x="1659121" y="1098298"/>
            <a:ext cx="5825561" cy="1352968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46"/>
          <p:cNvSpPr/>
          <p:nvPr/>
        </p:nvSpPr>
        <p:spPr>
          <a:xfrm rot="133206">
            <a:off x="2519417" y="2206002"/>
            <a:ext cx="4105540" cy="135293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46"/>
          <p:cNvSpPr txBox="1">
            <a:spLocks noGrp="1"/>
          </p:cNvSpPr>
          <p:nvPr>
            <p:ph type="ctrTitle"/>
          </p:nvPr>
        </p:nvSpPr>
        <p:spPr>
          <a:xfrm>
            <a:off x="2111150" y="1016550"/>
            <a:ext cx="4921800" cy="2388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latin typeface="Comic Sans MS" panose="030F0702030302020204" pitchFamily="66" charset="0"/>
              </a:rPr>
              <a:t>Unit 10. </a:t>
            </a:r>
            <a:br>
              <a:rPr lang="en" sz="5400" b="1" dirty="0">
                <a:latin typeface="Comic Sans MS" panose="030F0702030302020204" pitchFamily="66" charset="0"/>
              </a:rPr>
            </a:br>
            <a:r>
              <a:rPr lang="en" sz="5400" b="1" dirty="0">
                <a:latin typeface="Comic Sans MS" panose="030F0702030302020204" pitchFamily="66" charset="0"/>
              </a:rPr>
              <a:t>Our World</a:t>
            </a:r>
            <a:br>
              <a:rPr lang="en" sz="5400" b="1" dirty="0">
                <a:latin typeface="Comic Sans MS" panose="030F0702030302020204" pitchFamily="66" charset="0"/>
              </a:rPr>
            </a:br>
            <a:r>
              <a:rPr lang="en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Lesson 1- Task 4,5,6 </a:t>
            </a:r>
            <a:endParaRPr sz="2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81" name="Google Shape;481;p46"/>
          <p:cNvSpPr/>
          <p:nvPr/>
        </p:nvSpPr>
        <p:spPr>
          <a:xfrm>
            <a:off x="1461025" y="917375"/>
            <a:ext cx="559875" cy="593400"/>
          </a:xfrm>
          <a:custGeom>
            <a:avLst/>
            <a:gdLst/>
            <a:ahLst/>
            <a:cxnLst/>
            <a:rect l="l" t="t" r="r" b="b"/>
            <a:pathLst>
              <a:path w="22395" h="23736" extrusionOk="0">
                <a:moveTo>
                  <a:pt x="17212" y="1"/>
                </a:moveTo>
                <a:lnTo>
                  <a:pt x="16796" y="93"/>
                </a:lnTo>
                <a:lnTo>
                  <a:pt x="16333" y="186"/>
                </a:lnTo>
                <a:lnTo>
                  <a:pt x="15917" y="325"/>
                </a:lnTo>
                <a:lnTo>
                  <a:pt x="15500" y="556"/>
                </a:lnTo>
                <a:lnTo>
                  <a:pt x="15084" y="787"/>
                </a:lnTo>
                <a:lnTo>
                  <a:pt x="14714" y="1065"/>
                </a:lnTo>
                <a:lnTo>
                  <a:pt x="14343" y="1389"/>
                </a:lnTo>
                <a:lnTo>
                  <a:pt x="1666" y="14066"/>
                </a:lnTo>
                <a:lnTo>
                  <a:pt x="1250" y="14529"/>
                </a:lnTo>
                <a:lnTo>
                  <a:pt x="926" y="14945"/>
                </a:lnTo>
                <a:lnTo>
                  <a:pt x="648" y="15454"/>
                </a:lnTo>
                <a:lnTo>
                  <a:pt x="417" y="15963"/>
                </a:lnTo>
                <a:lnTo>
                  <a:pt x="232" y="16472"/>
                </a:lnTo>
                <a:lnTo>
                  <a:pt x="93" y="16981"/>
                </a:lnTo>
                <a:lnTo>
                  <a:pt x="0" y="17536"/>
                </a:lnTo>
                <a:lnTo>
                  <a:pt x="0" y="18091"/>
                </a:lnTo>
                <a:lnTo>
                  <a:pt x="0" y="18600"/>
                </a:lnTo>
                <a:lnTo>
                  <a:pt x="93" y="19156"/>
                </a:lnTo>
                <a:lnTo>
                  <a:pt x="232" y="19711"/>
                </a:lnTo>
                <a:lnTo>
                  <a:pt x="417" y="20220"/>
                </a:lnTo>
                <a:lnTo>
                  <a:pt x="648" y="20729"/>
                </a:lnTo>
                <a:lnTo>
                  <a:pt x="926" y="21191"/>
                </a:lnTo>
                <a:lnTo>
                  <a:pt x="1250" y="21654"/>
                </a:lnTo>
                <a:lnTo>
                  <a:pt x="1666" y="22070"/>
                </a:lnTo>
                <a:lnTo>
                  <a:pt x="2083" y="22487"/>
                </a:lnTo>
                <a:lnTo>
                  <a:pt x="2545" y="22811"/>
                </a:lnTo>
                <a:lnTo>
                  <a:pt x="3008" y="23088"/>
                </a:lnTo>
                <a:lnTo>
                  <a:pt x="3517" y="23320"/>
                </a:lnTo>
                <a:lnTo>
                  <a:pt x="4026" y="23505"/>
                </a:lnTo>
                <a:lnTo>
                  <a:pt x="4581" y="23643"/>
                </a:lnTo>
                <a:lnTo>
                  <a:pt x="5090" y="23690"/>
                </a:lnTo>
                <a:lnTo>
                  <a:pt x="5645" y="23736"/>
                </a:lnTo>
                <a:lnTo>
                  <a:pt x="6200" y="23690"/>
                </a:lnTo>
                <a:lnTo>
                  <a:pt x="6709" y="23643"/>
                </a:lnTo>
                <a:lnTo>
                  <a:pt x="7264" y="23505"/>
                </a:lnTo>
                <a:lnTo>
                  <a:pt x="7773" y="23320"/>
                </a:lnTo>
                <a:lnTo>
                  <a:pt x="8282" y="23088"/>
                </a:lnTo>
                <a:lnTo>
                  <a:pt x="8745" y="22811"/>
                </a:lnTo>
                <a:lnTo>
                  <a:pt x="9208" y="22487"/>
                </a:lnTo>
                <a:lnTo>
                  <a:pt x="9670" y="22070"/>
                </a:lnTo>
                <a:lnTo>
                  <a:pt x="20497" y="11244"/>
                </a:lnTo>
                <a:lnTo>
                  <a:pt x="20590" y="11105"/>
                </a:lnTo>
                <a:lnTo>
                  <a:pt x="20590" y="10920"/>
                </a:lnTo>
                <a:lnTo>
                  <a:pt x="20590" y="10781"/>
                </a:lnTo>
                <a:lnTo>
                  <a:pt x="20497" y="10596"/>
                </a:lnTo>
                <a:lnTo>
                  <a:pt x="20312" y="10503"/>
                </a:lnTo>
                <a:lnTo>
                  <a:pt x="19988" y="10503"/>
                </a:lnTo>
                <a:lnTo>
                  <a:pt x="19849" y="10596"/>
                </a:lnTo>
                <a:lnTo>
                  <a:pt x="9023" y="21423"/>
                </a:lnTo>
                <a:lnTo>
                  <a:pt x="8653" y="21793"/>
                </a:lnTo>
                <a:lnTo>
                  <a:pt x="8282" y="22070"/>
                </a:lnTo>
                <a:lnTo>
                  <a:pt x="7866" y="22302"/>
                </a:lnTo>
                <a:lnTo>
                  <a:pt x="7450" y="22487"/>
                </a:lnTo>
                <a:lnTo>
                  <a:pt x="6987" y="22626"/>
                </a:lnTo>
                <a:lnTo>
                  <a:pt x="6570" y="22764"/>
                </a:lnTo>
                <a:lnTo>
                  <a:pt x="6108" y="22811"/>
                </a:lnTo>
                <a:lnTo>
                  <a:pt x="5182" y="22811"/>
                </a:lnTo>
                <a:lnTo>
                  <a:pt x="4720" y="22764"/>
                </a:lnTo>
                <a:lnTo>
                  <a:pt x="4303" y="22626"/>
                </a:lnTo>
                <a:lnTo>
                  <a:pt x="3841" y="22487"/>
                </a:lnTo>
                <a:lnTo>
                  <a:pt x="3424" y="22302"/>
                </a:lnTo>
                <a:lnTo>
                  <a:pt x="3008" y="22070"/>
                </a:lnTo>
                <a:lnTo>
                  <a:pt x="2638" y="21793"/>
                </a:lnTo>
                <a:lnTo>
                  <a:pt x="2268" y="21423"/>
                </a:lnTo>
                <a:lnTo>
                  <a:pt x="1944" y="21099"/>
                </a:lnTo>
                <a:lnTo>
                  <a:pt x="1666" y="20682"/>
                </a:lnTo>
                <a:lnTo>
                  <a:pt x="1435" y="20312"/>
                </a:lnTo>
                <a:lnTo>
                  <a:pt x="1250" y="19850"/>
                </a:lnTo>
                <a:lnTo>
                  <a:pt x="1065" y="19433"/>
                </a:lnTo>
                <a:lnTo>
                  <a:pt x="972" y="18970"/>
                </a:lnTo>
                <a:lnTo>
                  <a:pt x="926" y="18554"/>
                </a:lnTo>
                <a:lnTo>
                  <a:pt x="880" y="18091"/>
                </a:lnTo>
                <a:lnTo>
                  <a:pt x="926" y="17629"/>
                </a:lnTo>
                <a:lnTo>
                  <a:pt x="972" y="17166"/>
                </a:lnTo>
                <a:lnTo>
                  <a:pt x="1111" y="16703"/>
                </a:lnTo>
                <a:lnTo>
                  <a:pt x="1250" y="16287"/>
                </a:lnTo>
                <a:lnTo>
                  <a:pt x="1435" y="15871"/>
                </a:lnTo>
                <a:lnTo>
                  <a:pt x="1666" y="15454"/>
                </a:lnTo>
                <a:lnTo>
                  <a:pt x="1944" y="15084"/>
                </a:lnTo>
                <a:lnTo>
                  <a:pt x="2268" y="14714"/>
                </a:lnTo>
                <a:lnTo>
                  <a:pt x="14991" y="1990"/>
                </a:lnTo>
                <a:lnTo>
                  <a:pt x="15269" y="1759"/>
                </a:lnTo>
                <a:lnTo>
                  <a:pt x="15593" y="1528"/>
                </a:lnTo>
                <a:lnTo>
                  <a:pt x="15917" y="1343"/>
                </a:lnTo>
                <a:lnTo>
                  <a:pt x="16240" y="1157"/>
                </a:lnTo>
                <a:lnTo>
                  <a:pt x="16611" y="1065"/>
                </a:lnTo>
                <a:lnTo>
                  <a:pt x="16934" y="972"/>
                </a:lnTo>
                <a:lnTo>
                  <a:pt x="17305" y="926"/>
                </a:lnTo>
                <a:lnTo>
                  <a:pt x="17675" y="880"/>
                </a:lnTo>
                <a:lnTo>
                  <a:pt x="18045" y="926"/>
                </a:lnTo>
                <a:lnTo>
                  <a:pt x="18415" y="972"/>
                </a:lnTo>
                <a:lnTo>
                  <a:pt x="18739" y="1065"/>
                </a:lnTo>
                <a:lnTo>
                  <a:pt x="19109" y="1157"/>
                </a:lnTo>
                <a:lnTo>
                  <a:pt x="19433" y="1343"/>
                </a:lnTo>
                <a:lnTo>
                  <a:pt x="19757" y="1528"/>
                </a:lnTo>
                <a:lnTo>
                  <a:pt x="20081" y="1759"/>
                </a:lnTo>
                <a:lnTo>
                  <a:pt x="20358" y="1990"/>
                </a:lnTo>
                <a:lnTo>
                  <a:pt x="20682" y="2360"/>
                </a:lnTo>
                <a:lnTo>
                  <a:pt x="20960" y="2777"/>
                </a:lnTo>
                <a:lnTo>
                  <a:pt x="21237" y="3332"/>
                </a:lnTo>
                <a:lnTo>
                  <a:pt x="21376" y="3933"/>
                </a:lnTo>
                <a:lnTo>
                  <a:pt x="21469" y="4535"/>
                </a:lnTo>
                <a:lnTo>
                  <a:pt x="21469" y="5183"/>
                </a:lnTo>
                <a:lnTo>
                  <a:pt x="21330" y="5784"/>
                </a:lnTo>
                <a:lnTo>
                  <a:pt x="21099" y="6339"/>
                </a:lnTo>
                <a:lnTo>
                  <a:pt x="20775" y="6895"/>
                </a:lnTo>
                <a:lnTo>
                  <a:pt x="20590" y="7126"/>
                </a:lnTo>
                <a:lnTo>
                  <a:pt x="20358" y="7404"/>
                </a:lnTo>
                <a:lnTo>
                  <a:pt x="8653" y="19109"/>
                </a:lnTo>
                <a:lnTo>
                  <a:pt x="8421" y="19294"/>
                </a:lnTo>
                <a:lnTo>
                  <a:pt x="8190" y="19479"/>
                </a:lnTo>
                <a:lnTo>
                  <a:pt x="7959" y="19618"/>
                </a:lnTo>
                <a:lnTo>
                  <a:pt x="7681" y="19711"/>
                </a:lnTo>
                <a:lnTo>
                  <a:pt x="7172" y="19896"/>
                </a:lnTo>
                <a:lnTo>
                  <a:pt x="6617" y="19942"/>
                </a:lnTo>
                <a:lnTo>
                  <a:pt x="6062" y="19896"/>
                </a:lnTo>
                <a:lnTo>
                  <a:pt x="5553" y="19711"/>
                </a:lnTo>
                <a:lnTo>
                  <a:pt x="5321" y="19618"/>
                </a:lnTo>
                <a:lnTo>
                  <a:pt x="5044" y="19479"/>
                </a:lnTo>
                <a:lnTo>
                  <a:pt x="4812" y="19294"/>
                </a:lnTo>
                <a:lnTo>
                  <a:pt x="4627" y="19109"/>
                </a:lnTo>
                <a:lnTo>
                  <a:pt x="4442" y="18878"/>
                </a:lnTo>
                <a:lnTo>
                  <a:pt x="4257" y="18647"/>
                </a:lnTo>
                <a:lnTo>
                  <a:pt x="4118" y="18415"/>
                </a:lnTo>
                <a:lnTo>
                  <a:pt x="3979" y="18184"/>
                </a:lnTo>
                <a:lnTo>
                  <a:pt x="3841" y="17629"/>
                </a:lnTo>
                <a:lnTo>
                  <a:pt x="3794" y="17073"/>
                </a:lnTo>
                <a:lnTo>
                  <a:pt x="3841" y="16565"/>
                </a:lnTo>
                <a:lnTo>
                  <a:pt x="3979" y="16009"/>
                </a:lnTo>
                <a:lnTo>
                  <a:pt x="4118" y="15778"/>
                </a:lnTo>
                <a:lnTo>
                  <a:pt x="4257" y="15547"/>
                </a:lnTo>
                <a:lnTo>
                  <a:pt x="4442" y="15315"/>
                </a:lnTo>
                <a:lnTo>
                  <a:pt x="4627" y="15084"/>
                </a:lnTo>
                <a:lnTo>
                  <a:pt x="14482" y="5229"/>
                </a:lnTo>
                <a:lnTo>
                  <a:pt x="14575" y="5090"/>
                </a:lnTo>
                <a:lnTo>
                  <a:pt x="14575" y="4905"/>
                </a:lnTo>
                <a:lnTo>
                  <a:pt x="14575" y="4766"/>
                </a:lnTo>
                <a:lnTo>
                  <a:pt x="14482" y="4581"/>
                </a:lnTo>
                <a:lnTo>
                  <a:pt x="14297" y="4489"/>
                </a:lnTo>
                <a:lnTo>
                  <a:pt x="14158" y="4442"/>
                </a:lnTo>
                <a:lnTo>
                  <a:pt x="13973" y="4489"/>
                </a:lnTo>
                <a:lnTo>
                  <a:pt x="13835" y="4581"/>
                </a:lnTo>
                <a:lnTo>
                  <a:pt x="3979" y="14436"/>
                </a:lnTo>
                <a:lnTo>
                  <a:pt x="3702" y="14714"/>
                </a:lnTo>
                <a:lnTo>
                  <a:pt x="3517" y="15038"/>
                </a:lnTo>
                <a:lnTo>
                  <a:pt x="3332" y="15362"/>
                </a:lnTo>
                <a:lnTo>
                  <a:pt x="3147" y="15685"/>
                </a:lnTo>
                <a:lnTo>
                  <a:pt x="3054" y="16009"/>
                </a:lnTo>
                <a:lnTo>
                  <a:pt x="2962" y="16379"/>
                </a:lnTo>
                <a:lnTo>
                  <a:pt x="2915" y="16750"/>
                </a:lnTo>
                <a:lnTo>
                  <a:pt x="2869" y="17073"/>
                </a:lnTo>
                <a:lnTo>
                  <a:pt x="2915" y="17444"/>
                </a:lnTo>
                <a:lnTo>
                  <a:pt x="2962" y="17814"/>
                </a:lnTo>
                <a:lnTo>
                  <a:pt x="3054" y="18184"/>
                </a:lnTo>
                <a:lnTo>
                  <a:pt x="3147" y="18508"/>
                </a:lnTo>
                <a:lnTo>
                  <a:pt x="3332" y="18832"/>
                </a:lnTo>
                <a:lnTo>
                  <a:pt x="3517" y="19156"/>
                </a:lnTo>
                <a:lnTo>
                  <a:pt x="3702" y="19479"/>
                </a:lnTo>
                <a:lnTo>
                  <a:pt x="3979" y="19757"/>
                </a:lnTo>
                <a:lnTo>
                  <a:pt x="4257" y="19988"/>
                </a:lnTo>
                <a:lnTo>
                  <a:pt x="4581" y="20220"/>
                </a:lnTo>
                <a:lnTo>
                  <a:pt x="4905" y="20405"/>
                </a:lnTo>
                <a:lnTo>
                  <a:pt x="5229" y="20544"/>
                </a:lnTo>
                <a:lnTo>
                  <a:pt x="5553" y="20682"/>
                </a:lnTo>
                <a:lnTo>
                  <a:pt x="5923" y="20775"/>
                </a:lnTo>
                <a:lnTo>
                  <a:pt x="6247" y="20821"/>
                </a:lnTo>
                <a:lnTo>
                  <a:pt x="6987" y="20821"/>
                </a:lnTo>
                <a:lnTo>
                  <a:pt x="7357" y="20775"/>
                </a:lnTo>
                <a:lnTo>
                  <a:pt x="7681" y="20682"/>
                </a:lnTo>
                <a:lnTo>
                  <a:pt x="8051" y="20544"/>
                </a:lnTo>
                <a:lnTo>
                  <a:pt x="8375" y="20405"/>
                </a:lnTo>
                <a:lnTo>
                  <a:pt x="8699" y="20220"/>
                </a:lnTo>
                <a:lnTo>
                  <a:pt x="8976" y="19988"/>
                </a:lnTo>
                <a:lnTo>
                  <a:pt x="9300" y="19757"/>
                </a:lnTo>
                <a:lnTo>
                  <a:pt x="21006" y="8005"/>
                </a:lnTo>
                <a:lnTo>
                  <a:pt x="21284" y="7727"/>
                </a:lnTo>
                <a:lnTo>
                  <a:pt x="21515" y="7404"/>
                </a:lnTo>
                <a:lnTo>
                  <a:pt x="21746" y="7033"/>
                </a:lnTo>
                <a:lnTo>
                  <a:pt x="21931" y="6663"/>
                </a:lnTo>
                <a:lnTo>
                  <a:pt x="22070" y="6293"/>
                </a:lnTo>
                <a:lnTo>
                  <a:pt x="22209" y="5923"/>
                </a:lnTo>
                <a:lnTo>
                  <a:pt x="22302" y="5553"/>
                </a:lnTo>
                <a:lnTo>
                  <a:pt x="22348" y="5136"/>
                </a:lnTo>
                <a:lnTo>
                  <a:pt x="22394" y="4766"/>
                </a:lnTo>
                <a:lnTo>
                  <a:pt x="22348" y="4350"/>
                </a:lnTo>
                <a:lnTo>
                  <a:pt x="22302" y="3980"/>
                </a:lnTo>
                <a:lnTo>
                  <a:pt x="22255" y="3610"/>
                </a:lnTo>
                <a:lnTo>
                  <a:pt x="22116" y="3193"/>
                </a:lnTo>
                <a:lnTo>
                  <a:pt x="21978" y="2823"/>
                </a:lnTo>
                <a:lnTo>
                  <a:pt x="21793" y="2453"/>
                </a:lnTo>
                <a:lnTo>
                  <a:pt x="21608" y="2129"/>
                </a:lnTo>
                <a:lnTo>
                  <a:pt x="21330" y="1759"/>
                </a:lnTo>
                <a:lnTo>
                  <a:pt x="21006" y="1389"/>
                </a:lnTo>
                <a:lnTo>
                  <a:pt x="20636" y="1065"/>
                </a:lnTo>
                <a:lnTo>
                  <a:pt x="20266" y="787"/>
                </a:lnTo>
                <a:lnTo>
                  <a:pt x="19849" y="556"/>
                </a:lnTo>
                <a:lnTo>
                  <a:pt x="19433" y="325"/>
                </a:lnTo>
                <a:lnTo>
                  <a:pt x="19017" y="186"/>
                </a:lnTo>
                <a:lnTo>
                  <a:pt x="18554" y="93"/>
                </a:lnTo>
                <a:lnTo>
                  <a:pt x="18137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9" name="Google Shape;519;p46"/>
          <p:cNvGrpSpPr/>
          <p:nvPr/>
        </p:nvGrpSpPr>
        <p:grpSpPr>
          <a:xfrm>
            <a:off x="6845307" y="1392871"/>
            <a:ext cx="1489437" cy="3455040"/>
            <a:chOff x="3271960" y="821845"/>
            <a:chExt cx="1489437" cy="3455040"/>
          </a:xfrm>
        </p:grpSpPr>
        <p:sp>
          <p:nvSpPr>
            <p:cNvPr id="520" name="Google Shape;520;p46"/>
            <p:cNvSpPr/>
            <p:nvPr/>
          </p:nvSpPr>
          <p:spPr>
            <a:xfrm>
              <a:off x="3716547" y="4130776"/>
              <a:ext cx="428781" cy="146109"/>
            </a:xfrm>
            <a:custGeom>
              <a:avLst/>
              <a:gdLst/>
              <a:ahLst/>
              <a:cxnLst/>
              <a:rect l="l" t="t" r="r" b="b"/>
              <a:pathLst>
                <a:path w="5561" h="1895" extrusionOk="0">
                  <a:moveTo>
                    <a:pt x="5190" y="0"/>
                  </a:moveTo>
                  <a:lnTo>
                    <a:pt x="3172" y="41"/>
                  </a:lnTo>
                  <a:lnTo>
                    <a:pt x="2595" y="206"/>
                  </a:lnTo>
                  <a:lnTo>
                    <a:pt x="1401" y="577"/>
                  </a:lnTo>
                  <a:lnTo>
                    <a:pt x="783" y="742"/>
                  </a:lnTo>
                  <a:lnTo>
                    <a:pt x="412" y="906"/>
                  </a:lnTo>
                  <a:lnTo>
                    <a:pt x="248" y="1030"/>
                  </a:lnTo>
                  <a:lnTo>
                    <a:pt x="124" y="1195"/>
                  </a:lnTo>
                  <a:lnTo>
                    <a:pt x="42" y="1359"/>
                  </a:lnTo>
                  <a:lnTo>
                    <a:pt x="0" y="1524"/>
                  </a:lnTo>
                  <a:lnTo>
                    <a:pt x="0" y="1771"/>
                  </a:lnTo>
                  <a:lnTo>
                    <a:pt x="0" y="1895"/>
                  </a:lnTo>
                  <a:lnTo>
                    <a:pt x="5561" y="1812"/>
                  </a:lnTo>
                  <a:lnTo>
                    <a:pt x="5561" y="1359"/>
                  </a:lnTo>
                  <a:lnTo>
                    <a:pt x="5561" y="1071"/>
                  </a:lnTo>
                  <a:lnTo>
                    <a:pt x="5519" y="824"/>
                  </a:lnTo>
                  <a:lnTo>
                    <a:pt x="5396" y="412"/>
                  </a:lnTo>
                  <a:lnTo>
                    <a:pt x="5272" y="124"/>
                  </a:lnTo>
                  <a:lnTo>
                    <a:pt x="5190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6"/>
            <p:cNvSpPr/>
            <p:nvPr/>
          </p:nvSpPr>
          <p:spPr>
            <a:xfrm>
              <a:off x="3716547" y="4235558"/>
              <a:ext cx="428781" cy="41327"/>
            </a:xfrm>
            <a:custGeom>
              <a:avLst/>
              <a:gdLst/>
              <a:ahLst/>
              <a:cxnLst/>
              <a:rect l="l" t="t" r="r" b="b"/>
              <a:pathLst>
                <a:path w="5561" h="536" extrusionOk="0">
                  <a:moveTo>
                    <a:pt x="5561" y="0"/>
                  </a:moveTo>
                  <a:lnTo>
                    <a:pt x="1689" y="83"/>
                  </a:lnTo>
                  <a:lnTo>
                    <a:pt x="42" y="165"/>
                  </a:lnTo>
                  <a:lnTo>
                    <a:pt x="0" y="165"/>
                  </a:lnTo>
                  <a:lnTo>
                    <a:pt x="0" y="412"/>
                  </a:lnTo>
                  <a:lnTo>
                    <a:pt x="0" y="536"/>
                  </a:lnTo>
                  <a:lnTo>
                    <a:pt x="5561" y="453"/>
                  </a:lnTo>
                  <a:lnTo>
                    <a:pt x="55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6"/>
            <p:cNvSpPr/>
            <p:nvPr/>
          </p:nvSpPr>
          <p:spPr>
            <a:xfrm>
              <a:off x="3716547" y="4175187"/>
              <a:ext cx="130307" cy="101698"/>
            </a:xfrm>
            <a:custGeom>
              <a:avLst/>
              <a:gdLst/>
              <a:ahLst/>
              <a:cxnLst/>
              <a:rect l="l" t="t" r="r" b="b"/>
              <a:pathLst>
                <a:path w="1690" h="1319" extrusionOk="0">
                  <a:moveTo>
                    <a:pt x="1401" y="1"/>
                  </a:moveTo>
                  <a:lnTo>
                    <a:pt x="783" y="166"/>
                  </a:lnTo>
                  <a:lnTo>
                    <a:pt x="412" y="330"/>
                  </a:lnTo>
                  <a:lnTo>
                    <a:pt x="248" y="454"/>
                  </a:lnTo>
                  <a:lnTo>
                    <a:pt x="124" y="619"/>
                  </a:lnTo>
                  <a:lnTo>
                    <a:pt x="42" y="783"/>
                  </a:lnTo>
                  <a:lnTo>
                    <a:pt x="0" y="948"/>
                  </a:lnTo>
                  <a:lnTo>
                    <a:pt x="0" y="1195"/>
                  </a:lnTo>
                  <a:lnTo>
                    <a:pt x="0" y="1319"/>
                  </a:lnTo>
                  <a:lnTo>
                    <a:pt x="1566" y="1278"/>
                  </a:lnTo>
                  <a:lnTo>
                    <a:pt x="1648" y="1113"/>
                  </a:lnTo>
                  <a:lnTo>
                    <a:pt x="1689" y="866"/>
                  </a:lnTo>
                  <a:lnTo>
                    <a:pt x="1648" y="577"/>
                  </a:lnTo>
                  <a:lnTo>
                    <a:pt x="1566" y="289"/>
                  </a:lnTo>
                  <a:lnTo>
                    <a:pt x="14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6"/>
            <p:cNvSpPr/>
            <p:nvPr/>
          </p:nvSpPr>
          <p:spPr>
            <a:xfrm>
              <a:off x="3856262" y="4149820"/>
              <a:ext cx="35006" cy="41327"/>
            </a:xfrm>
            <a:custGeom>
              <a:avLst/>
              <a:gdLst/>
              <a:ahLst/>
              <a:cxnLst/>
              <a:rect l="l" t="t" r="r" b="b"/>
              <a:pathLst>
                <a:path w="454" h="536" extrusionOk="0">
                  <a:moveTo>
                    <a:pt x="42" y="0"/>
                  </a:moveTo>
                  <a:lnTo>
                    <a:pt x="1" y="83"/>
                  </a:lnTo>
                  <a:lnTo>
                    <a:pt x="42" y="206"/>
                  </a:lnTo>
                  <a:lnTo>
                    <a:pt x="124" y="289"/>
                  </a:lnTo>
                  <a:lnTo>
                    <a:pt x="207" y="371"/>
                  </a:lnTo>
                  <a:lnTo>
                    <a:pt x="207" y="453"/>
                  </a:lnTo>
                  <a:lnTo>
                    <a:pt x="289" y="536"/>
                  </a:lnTo>
                  <a:lnTo>
                    <a:pt x="371" y="536"/>
                  </a:lnTo>
                  <a:lnTo>
                    <a:pt x="454" y="495"/>
                  </a:lnTo>
                  <a:lnTo>
                    <a:pt x="454" y="371"/>
                  </a:lnTo>
                  <a:lnTo>
                    <a:pt x="371" y="165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6"/>
            <p:cNvSpPr/>
            <p:nvPr/>
          </p:nvSpPr>
          <p:spPr>
            <a:xfrm>
              <a:off x="3888029" y="4137098"/>
              <a:ext cx="35006" cy="44565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124" y="1"/>
                  </a:moveTo>
                  <a:lnTo>
                    <a:pt x="42" y="42"/>
                  </a:lnTo>
                  <a:lnTo>
                    <a:pt x="0" y="124"/>
                  </a:lnTo>
                  <a:lnTo>
                    <a:pt x="42" y="206"/>
                  </a:lnTo>
                  <a:lnTo>
                    <a:pt x="83" y="248"/>
                  </a:lnTo>
                  <a:lnTo>
                    <a:pt x="206" y="412"/>
                  </a:lnTo>
                  <a:lnTo>
                    <a:pt x="248" y="495"/>
                  </a:lnTo>
                  <a:lnTo>
                    <a:pt x="289" y="577"/>
                  </a:lnTo>
                  <a:lnTo>
                    <a:pt x="371" y="577"/>
                  </a:lnTo>
                  <a:lnTo>
                    <a:pt x="454" y="536"/>
                  </a:lnTo>
                  <a:lnTo>
                    <a:pt x="454" y="454"/>
                  </a:lnTo>
                  <a:lnTo>
                    <a:pt x="371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6"/>
            <p:cNvSpPr/>
            <p:nvPr/>
          </p:nvSpPr>
          <p:spPr>
            <a:xfrm>
              <a:off x="3922957" y="4127538"/>
              <a:ext cx="35006" cy="47726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83" y="1"/>
                  </a:moveTo>
                  <a:lnTo>
                    <a:pt x="1" y="42"/>
                  </a:lnTo>
                  <a:lnTo>
                    <a:pt x="1" y="125"/>
                  </a:lnTo>
                  <a:lnTo>
                    <a:pt x="42" y="207"/>
                  </a:lnTo>
                  <a:lnTo>
                    <a:pt x="42" y="248"/>
                  </a:lnTo>
                  <a:lnTo>
                    <a:pt x="83" y="289"/>
                  </a:lnTo>
                  <a:lnTo>
                    <a:pt x="165" y="413"/>
                  </a:lnTo>
                  <a:lnTo>
                    <a:pt x="206" y="536"/>
                  </a:lnTo>
                  <a:lnTo>
                    <a:pt x="248" y="619"/>
                  </a:lnTo>
                  <a:lnTo>
                    <a:pt x="371" y="619"/>
                  </a:lnTo>
                  <a:lnTo>
                    <a:pt x="412" y="536"/>
                  </a:lnTo>
                  <a:lnTo>
                    <a:pt x="454" y="454"/>
                  </a:lnTo>
                  <a:lnTo>
                    <a:pt x="330" y="248"/>
                  </a:lnTo>
                  <a:lnTo>
                    <a:pt x="206" y="42"/>
                  </a:lnTo>
                  <a:lnTo>
                    <a:pt x="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6"/>
            <p:cNvSpPr/>
            <p:nvPr/>
          </p:nvSpPr>
          <p:spPr>
            <a:xfrm>
              <a:off x="3872145" y="2851029"/>
              <a:ext cx="409736" cy="1289308"/>
            </a:xfrm>
            <a:custGeom>
              <a:avLst/>
              <a:gdLst/>
              <a:ahLst/>
              <a:cxnLst/>
              <a:rect l="l" t="t" r="r" b="b"/>
              <a:pathLst>
                <a:path w="5314" h="16722" extrusionOk="0">
                  <a:moveTo>
                    <a:pt x="1" y="0"/>
                  </a:moveTo>
                  <a:lnTo>
                    <a:pt x="124" y="2760"/>
                  </a:lnTo>
                  <a:lnTo>
                    <a:pt x="289" y="5601"/>
                  </a:lnTo>
                  <a:lnTo>
                    <a:pt x="454" y="8402"/>
                  </a:lnTo>
                  <a:lnTo>
                    <a:pt x="660" y="10997"/>
                  </a:lnTo>
                  <a:lnTo>
                    <a:pt x="989" y="15033"/>
                  </a:lnTo>
                  <a:lnTo>
                    <a:pt x="1154" y="16639"/>
                  </a:lnTo>
                  <a:lnTo>
                    <a:pt x="1524" y="16722"/>
                  </a:lnTo>
                  <a:lnTo>
                    <a:pt x="2554" y="16722"/>
                  </a:lnTo>
                  <a:lnTo>
                    <a:pt x="3007" y="16639"/>
                  </a:lnTo>
                  <a:lnTo>
                    <a:pt x="3172" y="16598"/>
                  </a:lnTo>
                  <a:lnTo>
                    <a:pt x="3501" y="13427"/>
                  </a:lnTo>
                  <a:lnTo>
                    <a:pt x="3831" y="10379"/>
                  </a:lnTo>
                  <a:lnTo>
                    <a:pt x="4202" y="7620"/>
                  </a:lnTo>
                  <a:lnTo>
                    <a:pt x="4531" y="5190"/>
                  </a:lnTo>
                  <a:lnTo>
                    <a:pt x="5108" y="1648"/>
                  </a:lnTo>
                  <a:lnTo>
                    <a:pt x="5314" y="3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6"/>
            <p:cNvSpPr/>
            <p:nvPr/>
          </p:nvSpPr>
          <p:spPr>
            <a:xfrm>
              <a:off x="4332616" y="4130776"/>
              <a:ext cx="428781" cy="146109"/>
            </a:xfrm>
            <a:custGeom>
              <a:avLst/>
              <a:gdLst/>
              <a:ahLst/>
              <a:cxnLst/>
              <a:rect l="l" t="t" r="r" b="b"/>
              <a:pathLst>
                <a:path w="5561" h="1895" extrusionOk="0">
                  <a:moveTo>
                    <a:pt x="371" y="0"/>
                  </a:moveTo>
                  <a:lnTo>
                    <a:pt x="289" y="124"/>
                  </a:lnTo>
                  <a:lnTo>
                    <a:pt x="165" y="412"/>
                  </a:lnTo>
                  <a:lnTo>
                    <a:pt x="42" y="824"/>
                  </a:lnTo>
                  <a:lnTo>
                    <a:pt x="1" y="1071"/>
                  </a:lnTo>
                  <a:lnTo>
                    <a:pt x="1" y="1359"/>
                  </a:lnTo>
                  <a:lnTo>
                    <a:pt x="1" y="1812"/>
                  </a:lnTo>
                  <a:lnTo>
                    <a:pt x="5561" y="1895"/>
                  </a:lnTo>
                  <a:lnTo>
                    <a:pt x="5561" y="1771"/>
                  </a:lnTo>
                  <a:lnTo>
                    <a:pt x="5561" y="1524"/>
                  </a:lnTo>
                  <a:lnTo>
                    <a:pt x="5520" y="1359"/>
                  </a:lnTo>
                  <a:lnTo>
                    <a:pt x="5437" y="1195"/>
                  </a:lnTo>
                  <a:lnTo>
                    <a:pt x="5314" y="1030"/>
                  </a:lnTo>
                  <a:lnTo>
                    <a:pt x="5149" y="906"/>
                  </a:lnTo>
                  <a:lnTo>
                    <a:pt x="4778" y="742"/>
                  </a:lnTo>
                  <a:lnTo>
                    <a:pt x="4160" y="577"/>
                  </a:lnTo>
                  <a:lnTo>
                    <a:pt x="2966" y="206"/>
                  </a:lnTo>
                  <a:lnTo>
                    <a:pt x="2389" y="41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6"/>
            <p:cNvSpPr/>
            <p:nvPr/>
          </p:nvSpPr>
          <p:spPr>
            <a:xfrm>
              <a:off x="4332616" y="4235558"/>
              <a:ext cx="428781" cy="41327"/>
            </a:xfrm>
            <a:custGeom>
              <a:avLst/>
              <a:gdLst/>
              <a:ahLst/>
              <a:cxnLst/>
              <a:rect l="l" t="t" r="r" b="b"/>
              <a:pathLst>
                <a:path w="5561" h="536" extrusionOk="0">
                  <a:moveTo>
                    <a:pt x="1" y="0"/>
                  </a:moveTo>
                  <a:lnTo>
                    <a:pt x="1" y="453"/>
                  </a:lnTo>
                  <a:lnTo>
                    <a:pt x="5561" y="536"/>
                  </a:lnTo>
                  <a:lnTo>
                    <a:pt x="5561" y="412"/>
                  </a:lnTo>
                  <a:lnTo>
                    <a:pt x="5561" y="165"/>
                  </a:lnTo>
                  <a:lnTo>
                    <a:pt x="5520" y="165"/>
                  </a:lnTo>
                  <a:lnTo>
                    <a:pt x="3872" y="8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6"/>
            <p:cNvSpPr/>
            <p:nvPr/>
          </p:nvSpPr>
          <p:spPr>
            <a:xfrm>
              <a:off x="4631167" y="4175187"/>
              <a:ext cx="130230" cy="101698"/>
            </a:xfrm>
            <a:custGeom>
              <a:avLst/>
              <a:gdLst/>
              <a:ahLst/>
              <a:cxnLst/>
              <a:rect l="l" t="t" r="r" b="b"/>
              <a:pathLst>
                <a:path w="1689" h="1319" extrusionOk="0">
                  <a:moveTo>
                    <a:pt x="288" y="1"/>
                  </a:moveTo>
                  <a:lnTo>
                    <a:pt x="124" y="289"/>
                  </a:lnTo>
                  <a:lnTo>
                    <a:pt x="41" y="577"/>
                  </a:lnTo>
                  <a:lnTo>
                    <a:pt x="0" y="866"/>
                  </a:lnTo>
                  <a:lnTo>
                    <a:pt x="41" y="1113"/>
                  </a:lnTo>
                  <a:lnTo>
                    <a:pt x="124" y="1278"/>
                  </a:lnTo>
                  <a:lnTo>
                    <a:pt x="1689" y="1319"/>
                  </a:lnTo>
                  <a:lnTo>
                    <a:pt x="1689" y="1195"/>
                  </a:lnTo>
                  <a:lnTo>
                    <a:pt x="1689" y="948"/>
                  </a:lnTo>
                  <a:lnTo>
                    <a:pt x="1648" y="783"/>
                  </a:lnTo>
                  <a:lnTo>
                    <a:pt x="1565" y="619"/>
                  </a:lnTo>
                  <a:lnTo>
                    <a:pt x="1442" y="454"/>
                  </a:lnTo>
                  <a:lnTo>
                    <a:pt x="1277" y="330"/>
                  </a:lnTo>
                  <a:lnTo>
                    <a:pt x="906" y="166"/>
                  </a:lnTo>
                  <a:lnTo>
                    <a:pt x="2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6"/>
            <p:cNvSpPr/>
            <p:nvPr/>
          </p:nvSpPr>
          <p:spPr>
            <a:xfrm>
              <a:off x="4586677" y="4149820"/>
              <a:ext cx="35006" cy="41327"/>
            </a:xfrm>
            <a:custGeom>
              <a:avLst/>
              <a:gdLst/>
              <a:ahLst/>
              <a:cxnLst/>
              <a:rect l="l" t="t" r="r" b="b"/>
              <a:pathLst>
                <a:path w="454" h="536" extrusionOk="0">
                  <a:moveTo>
                    <a:pt x="248" y="0"/>
                  </a:moveTo>
                  <a:lnTo>
                    <a:pt x="83" y="165"/>
                  </a:lnTo>
                  <a:lnTo>
                    <a:pt x="0" y="371"/>
                  </a:lnTo>
                  <a:lnTo>
                    <a:pt x="0" y="495"/>
                  </a:lnTo>
                  <a:lnTo>
                    <a:pt x="83" y="536"/>
                  </a:lnTo>
                  <a:lnTo>
                    <a:pt x="165" y="536"/>
                  </a:lnTo>
                  <a:lnTo>
                    <a:pt x="248" y="453"/>
                  </a:lnTo>
                  <a:lnTo>
                    <a:pt x="248" y="371"/>
                  </a:lnTo>
                  <a:lnTo>
                    <a:pt x="330" y="289"/>
                  </a:lnTo>
                  <a:lnTo>
                    <a:pt x="412" y="206"/>
                  </a:lnTo>
                  <a:lnTo>
                    <a:pt x="453" y="83"/>
                  </a:lnTo>
                  <a:lnTo>
                    <a:pt x="4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6"/>
            <p:cNvSpPr/>
            <p:nvPr/>
          </p:nvSpPr>
          <p:spPr>
            <a:xfrm>
              <a:off x="4554910" y="4137098"/>
              <a:ext cx="35006" cy="44565"/>
            </a:xfrm>
            <a:custGeom>
              <a:avLst/>
              <a:gdLst/>
              <a:ahLst/>
              <a:cxnLst/>
              <a:rect l="l" t="t" r="r" b="b"/>
              <a:pathLst>
                <a:path w="454" h="578" extrusionOk="0">
                  <a:moveTo>
                    <a:pt x="248" y="1"/>
                  </a:moveTo>
                  <a:lnTo>
                    <a:pt x="83" y="206"/>
                  </a:lnTo>
                  <a:lnTo>
                    <a:pt x="1" y="454"/>
                  </a:lnTo>
                  <a:lnTo>
                    <a:pt x="1" y="536"/>
                  </a:lnTo>
                  <a:lnTo>
                    <a:pt x="83" y="577"/>
                  </a:lnTo>
                  <a:lnTo>
                    <a:pt x="165" y="577"/>
                  </a:lnTo>
                  <a:lnTo>
                    <a:pt x="207" y="495"/>
                  </a:lnTo>
                  <a:lnTo>
                    <a:pt x="248" y="412"/>
                  </a:lnTo>
                  <a:lnTo>
                    <a:pt x="371" y="248"/>
                  </a:lnTo>
                  <a:lnTo>
                    <a:pt x="412" y="206"/>
                  </a:lnTo>
                  <a:lnTo>
                    <a:pt x="454" y="124"/>
                  </a:lnTo>
                  <a:lnTo>
                    <a:pt x="412" y="42"/>
                  </a:lnTo>
                  <a:lnTo>
                    <a:pt x="3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6"/>
            <p:cNvSpPr/>
            <p:nvPr/>
          </p:nvSpPr>
          <p:spPr>
            <a:xfrm>
              <a:off x="4519981" y="4127538"/>
              <a:ext cx="35006" cy="47726"/>
            </a:xfrm>
            <a:custGeom>
              <a:avLst/>
              <a:gdLst/>
              <a:ahLst/>
              <a:cxnLst/>
              <a:rect l="l" t="t" r="r" b="b"/>
              <a:pathLst>
                <a:path w="454" h="619" extrusionOk="0">
                  <a:moveTo>
                    <a:pt x="371" y="1"/>
                  </a:moveTo>
                  <a:lnTo>
                    <a:pt x="248" y="42"/>
                  </a:lnTo>
                  <a:lnTo>
                    <a:pt x="124" y="248"/>
                  </a:lnTo>
                  <a:lnTo>
                    <a:pt x="1" y="454"/>
                  </a:lnTo>
                  <a:lnTo>
                    <a:pt x="42" y="536"/>
                  </a:lnTo>
                  <a:lnTo>
                    <a:pt x="83" y="619"/>
                  </a:lnTo>
                  <a:lnTo>
                    <a:pt x="206" y="619"/>
                  </a:lnTo>
                  <a:lnTo>
                    <a:pt x="248" y="536"/>
                  </a:lnTo>
                  <a:lnTo>
                    <a:pt x="289" y="413"/>
                  </a:lnTo>
                  <a:lnTo>
                    <a:pt x="371" y="289"/>
                  </a:lnTo>
                  <a:lnTo>
                    <a:pt x="412" y="248"/>
                  </a:lnTo>
                  <a:lnTo>
                    <a:pt x="412" y="207"/>
                  </a:lnTo>
                  <a:lnTo>
                    <a:pt x="454" y="125"/>
                  </a:lnTo>
                  <a:lnTo>
                    <a:pt x="454" y="42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6"/>
            <p:cNvSpPr/>
            <p:nvPr/>
          </p:nvSpPr>
          <p:spPr>
            <a:xfrm>
              <a:off x="4196063" y="2851029"/>
              <a:ext cx="409736" cy="1289308"/>
            </a:xfrm>
            <a:custGeom>
              <a:avLst/>
              <a:gdLst/>
              <a:ahLst/>
              <a:cxnLst/>
              <a:rect l="l" t="t" r="r" b="b"/>
              <a:pathLst>
                <a:path w="5314" h="16722" extrusionOk="0">
                  <a:moveTo>
                    <a:pt x="5314" y="0"/>
                  </a:moveTo>
                  <a:lnTo>
                    <a:pt x="1" y="330"/>
                  </a:lnTo>
                  <a:lnTo>
                    <a:pt x="206" y="1648"/>
                  </a:lnTo>
                  <a:lnTo>
                    <a:pt x="783" y="5190"/>
                  </a:lnTo>
                  <a:lnTo>
                    <a:pt x="1113" y="7620"/>
                  </a:lnTo>
                  <a:lnTo>
                    <a:pt x="1483" y="10379"/>
                  </a:lnTo>
                  <a:lnTo>
                    <a:pt x="1813" y="13427"/>
                  </a:lnTo>
                  <a:lnTo>
                    <a:pt x="2142" y="16598"/>
                  </a:lnTo>
                  <a:lnTo>
                    <a:pt x="2307" y="16639"/>
                  </a:lnTo>
                  <a:lnTo>
                    <a:pt x="2760" y="16722"/>
                  </a:lnTo>
                  <a:lnTo>
                    <a:pt x="3790" y="16722"/>
                  </a:lnTo>
                  <a:lnTo>
                    <a:pt x="4160" y="16639"/>
                  </a:lnTo>
                  <a:lnTo>
                    <a:pt x="4325" y="15033"/>
                  </a:lnTo>
                  <a:lnTo>
                    <a:pt x="4655" y="10997"/>
                  </a:lnTo>
                  <a:lnTo>
                    <a:pt x="4861" y="8402"/>
                  </a:lnTo>
                  <a:lnTo>
                    <a:pt x="5025" y="5601"/>
                  </a:lnTo>
                  <a:lnTo>
                    <a:pt x="5190" y="2760"/>
                  </a:lnTo>
                  <a:lnTo>
                    <a:pt x="5314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3868984" y="2841468"/>
              <a:ext cx="739977" cy="1238575"/>
            </a:xfrm>
            <a:custGeom>
              <a:avLst/>
              <a:gdLst/>
              <a:ahLst/>
              <a:cxnLst/>
              <a:rect l="l" t="t" r="r" b="b"/>
              <a:pathLst>
                <a:path w="9597" h="16064" extrusionOk="0">
                  <a:moveTo>
                    <a:pt x="42" y="1"/>
                  </a:moveTo>
                  <a:lnTo>
                    <a:pt x="0" y="660"/>
                  </a:lnTo>
                  <a:lnTo>
                    <a:pt x="0" y="1524"/>
                  </a:lnTo>
                  <a:lnTo>
                    <a:pt x="0" y="3707"/>
                  </a:lnTo>
                  <a:lnTo>
                    <a:pt x="124" y="6302"/>
                  </a:lnTo>
                  <a:lnTo>
                    <a:pt x="247" y="9020"/>
                  </a:lnTo>
                  <a:lnTo>
                    <a:pt x="412" y="11574"/>
                  </a:lnTo>
                  <a:lnTo>
                    <a:pt x="618" y="13757"/>
                  </a:lnTo>
                  <a:lnTo>
                    <a:pt x="783" y="15322"/>
                  </a:lnTo>
                  <a:lnTo>
                    <a:pt x="865" y="15734"/>
                  </a:lnTo>
                  <a:lnTo>
                    <a:pt x="906" y="15940"/>
                  </a:lnTo>
                  <a:lnTo>
                    <a:pt x="1112" y="15981"/>
                  </a:lnTo>
                  <a:lnTo>
                    <a:pt x="1442" y="16022"/>
                  </a:lnTo>
                  <a:lnTo>
                    <a:pt x="2307" y="16063"/>
                  </a:lnTo>
                  <a:lnTo>
                    <a:pt x="3131" y="16063"/>
                  </a:lnTo>
                  <a:lnTo>
                    <a:pt x="3419" y="16022"/>
                  </a:lnTo>
                  <a:lnTo>
                    <a:pt x="3542" y="15981"/>
                  </a:lnTo>
                  <a:lnTo>
                    <a:pt x="3748" y="14086"/>
                  </a:lnTo>
                  <a:lnTo>
                    <a:pt x="4201" y="10050"/>
                  </a:lnTo>
                  <a:lnTo>
                    <a:pt x="4819" y="4202"/>
                  </a:lnTo>
                  <a:lnTo>
                    <a:pt x="5396" y="10050"/>
                  </a:lnTo>
                  <a:lnTo>
                    <a:pt x="5849" y="14086"/>
                  </a:lnTo>
                  <a:lnTo>
                    <a:pt x="6014" y="15404"/>
                  </a:lnTo>
                  <a:lnTo>
                    <a:pt x="6096" y="15816"/>
                  </a:lnTo>
                  <a:lnTo>
                    <a:pt x="6137" y="15940"/>
                  </a:lnTo>
                  <a:lnTo>
                    <a:pt x="6302" y="15981"/>
                  </a:lnTo>
                  <a:lnTo>
                    <a:pt x="6590" y="16022"/>
                  </a:lnTo>
                  <a:lnTo>
                    <a:pt x="8485" y="16022"/>
                  </a:lnTo>
                  <a:lnTo>
                    <a:pt x="8608" y="15981"/>
                  </a:lnTo>
                  <a:lnTo>
                    <a:pt x="8814" y="13674"/>
                  </a:lnTo>
                  <a:lnTo>
                    <a:pt x="9226" y="8650"/>
                  </a:lnTo>
                  <a:lnTo>
                    <a:pt x="9391" y="5849"/>
                  </a:lnTo>
                  <a:lnTo>
                    <a:pt x="9556" y="3295"/>
                  </a:lnTo>
                  <a:lnTo>
                    <a:pt x="9597" y="1277"/>
                  </a:lnTo>
                  <a:lnTo>
                    <a:pt x="9597" y="577"/>
                  </a:lnTo>
                  <a:lnTo>
                    <a:pt x="9556" y="124"/>
                  </a:lnTo>
                  <a:lnTo>
                    <a:pt x="42" y="1"/>
                  </a:lnTo>
                  <a:close/>
                </a:path>
              </a:pathLst>
            </a:custGeom>
            <a:solidFill>
              <a:srgbClr val="5189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6"/>
            <p:cNvSpPr/>
            <p:nvPr/>
          </p:nvSpPr>
          <p:spPr>
            <a:xfrm>
              <a:off x="3497415" y="1971366"/>
              <a:ext cx="755860" cy="492299"/>
            </a:xfrm>
            <a:custGeom>
              <a:avLst/>
              <a:gdLst/>
              <a:ahLst/>
              <a:cxnLst/>
              <a:rect l="l" t="t" r="r" b="b"/>
              <a:pathLst>
                <a:path w="9803" h="6385" extrusionOk="0">
                  <a:moveTo>
                    <a:pt x="6796" y="1"/>
                  </a:moveTo>
                  <a:lnTo>
                    <a:pt x="6426" y="989"/>
                  </a:lnTo>
                  <a:lnTo>
                    <a:pt x="6014" y="2307"/>
                  </a:lnTo>
                  <a:lnTo>
                    <a:pt x="5767" y="2925"/>
                  </a:lnTo>
                  <a:lnTo>
                    <a:pt x="5561" y="3419"/>
                  </a:lnTo>
                  <a:lnTo>
                    <a:pt x="5355" y="3831"/>
                  </a:lnTo>
                  <a:lnTo>
                    <a:pt x="5272" y="3954"/>
                  </a:lnTo>
                  <a:lnTo>
                    <a:pt x="5190" y="3996"/>
                  </a:lnTo>
                  <a:lnTo>
                    <a:pt x="5025" y="4037"/>
                  </a:lnTo>
                  <a:lnTo>
                    <a:pt x="4819" y="4078"/>
                  </a:lnTo>
                  <a:lnTo>
                    <a:pt x="4160" y="4119"/>
                  </a:lnTo>
                  <a:lnTo>
                    <a:pt x="2513" y="4119"/>
                  </a:lnTo>
                  <a:lnTo>
                    <a:pt x="948" y="4078"/>
                  </a:lnTo>
                  <a:lnTo>
                    <a:pt x="248" y="4037"/>
                  </a:lnTo>
                  <a:lnTo>
                    <a:pt x="1" y="5396"/>
                  </a:lnTo>
                  <a:lnTo>
                    <a:pt x="742" y="5602"/>
                  </a:lnTo>
                  <a:lnTo>
                    <a:pt x="1566" y="5808"/>
                  </a:lnTo>
                  <a:lnTo>
                    <a:pt x="2595" y="6055"/>
                  </a:lnTo>
                  <a:lnTo>
                    <a:pt x="3625" y="6220"/>
                  </a:lnTo>
                  <a:lnTo>
                    <a:pt x="4696" y="6343"/>
                  </a:lnTo>
                  <a:lnTo>
                    <a:pt x="5149" y="6384"/>
                  </a:lnTo>
                  <a:lnTo>
                    <a:pt x="5602" y="6384"/>
                  </a:lnTo>
                  <a:lnTo>
                    <a:pt x="6014" y="6302"/>
                  </a:lnTo>
                  <a:lnTo>
                    <a:pt x="6302" y="6220"/>
                  </a:lnTo>
                  <a:lnTo>
                    <a:pt x="6590" y="6096"/>
                  </a:lnTo>
                  <a:lnTo>
                    <a:pt x="6879" y="5890"/>
                  </a:lnTo>
                  <a:lnTo>
                    <a:pt x="7167" y="5602"/>
                  </a:lnTo>
                  <a:lnTo>
                    <a:pt x="7455" y="5272"/>
                  </a:lnTo>
                  <a:lnTo>
                    <a:pt x="8032" y="4490"/>
                  </a:lnTo>
                  <a:lnTo>
                    <a:pt x="8608" y="3666"/>
                  </a:lnTo>
                  <a:lnTo>
                    <a:pt x="9062" y="2842"/>
                  </a:lnTo>
                  <a:lnTo>
                    <a:pt x="9473" y="2142"/>
                  </a:lnTo>
                  <a:lnTo>
                    <a:pt x="9803" y="1483"/>
                  </a:lnTo>
                  <a:lnTo>
                    <a:pt x="6796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6"/>
            <p:cNvSpPr/>
            <p:nvPr/>
          </p:nvSpPr>
          <p:spPr>
            <a:xfrm>
              <a:off x="3271960" y="2199975"/>
              <a:ext cx="250977" cy="260529"/>
            </a:xfrm>
            <a:custGeom>
              <a:avLst/>
              <a:gdLst/>
              <a:ahLst/>
              <a:cxnLst/>
              <a:rect l="l" t="t" r="r" b="b"/>
              <a:pathLst>
                <a:path w="3255" h="3379" extrusionOk="0">
                  <a:moveTo>
                    <a:pt x="1936" y="1"/>
                  </a:moveTo>
                  <a:lnTo>
                    <a:pt x="1854" y="83"/>
                  </a:lnTo>
                  <a:lnTo>
                    <a:pt x="1854" y="207"/>
                  </a:lnTo>
                  <a:lnTo>
                    <a:pt x="1854" y="330"/>
                  </a:lnTo>
                  <a:lnTo>
                    <a:pt x="1895" y="536"/>
                  </a:lnTo>
                  <a:lnTo>
                    <a:pt x="1977" y="825"/>
                  </a:lnTo>
                  <a:lnTo>
                    <a:pt x="2060" y="989"/>
                  </a:lnTo>
                  <a:lnTo>
                    <a:pt x="1071" y="989"/>
                  </a:lnTo>
                  <a:lnTo>
                    <a:pt x="742" y="1031"/>
                  </a:lnTo>
                  <a:lnTo>
                    <a:pt x="412" y="1072"/>
                  </a:lnTo>
                  <a:lnTo>
                    <a:pt x="165" y="1154"/>
                  </a:lnTo>
                  <a:lnTo>
                    <a:pt x="124" y="1195"/>
                  </a:lnTo>
                  <a:lnTo>
                    <a:pt x="83" y="1237"/>
                  </a:lnTo>
                  <a:lnTo>
                    <a:pt x="124" y="1360"/>
                  </a:lnTo>
                  <a:lnTo>
                    <a:pt x="206" y="1443"/>
                  </a:lnTo>
                  <a:lnTo>
                    <a:pt x="371" y="1525"/>
                  </a:lnTo>
                  <a:lnTo>
                    <a:pt x="577" y="1566"/>
                  </a:lnTo>
                  <a:lnTo>
                    <a:pt x="906" y="1607"/>
                  </a:lnTo>
                  <a:lnTo>
                    <a:pt x="1071" y="1648"/>
                  </a:lnTo>
                  <a:lnTo>
                    <a:pt x="906" y="1772"/>
                  </a:lnTo>
                  <a:lnTo>
                    <a:pt x="495" y="2060"/>
                  </a:lnTo>
                  <a:lnTo>
                    <a:pt x="289" y="2225"/>
                  </a:lnTo>
                  <a:lnTo>
                    <a:pt x="124" y="2390"/>
                  </a:lnTo>
                  <a:lnTo>
                    <a:pt x="0" y="2555"/>
                  </a:lnTo>
                  <a:lnTo>
                    <a:pt x="0" y="2637"/>
                  </a:lnTo>
                  <a:lnTo>
                    <a:pt x="0" y="2678"/>
                  </a:lnTo>
                  <a:lnTo>
                    <a:pt x="83" y="2719"/>
                  </a:lnTo>
                  <a:lnTo>
                    <a:pt x="124" y="2760"/>
                  </a:lnTo>
                  <a:lnTo>
                    <a:pt x="289" y="2719"/>
                  </a:lnTo>
                  <a:lnTo>
                    <a:pt x="453" y="2637"/>
                  </a:lnTo>
                  <a:lnTo>
                    <a:pt x="659" y="2513"/>
                  </a:lnTo>
                  <a:lnTo>
                    <a:pt x="1030" y="2266"/>
                  </a:lnTo>
                  <a:lnTo>
                    <a:pt x="1154" y="2143"/>
                  </a:lnTo>
                  <a:lnTo>
                    <a:pt x="1154" y="2143"/>
                  </a:lnTo>
                  <a:lnTo>
                    <a:pt x="1071" y="2307"/>
                  </a:lnTo>
                  <a:lnTo>
                    <a:pt x="906" y="2678"/>
                  </a:lnTo>
                  <a:lnTo>
                    <a:pt x="742" y="3049"/>
                  </a:lnTo>
                  <a:lnTo>
                    <a:pt x="742" y="3172"/>
                  </a:lnTo>
                  <a:lnTo>
                    <a:pt x="783" y="3296"/>
                  </a:lnTo>
                  <a:lnTo>
                    <a:pt x="865" y="3296"/>
                  </a:lnTo>
                  <a:lnTo>
                    <a:pt x="989" y="3214"/>
                  </a:lnTo>
                  <a:lnTo>
                    <a:pt x="1112" y="3090"/>
                  </a:lnTo>
                  <a:lnTo>
                    <a:pt x="1277" y="2925"/>
                  </a:lnTo>
                  <a:lnTo>
                    <a:pt x="1483" y="2555"/>
                  </a:lnTo>
                  <a:lnTo>
                    <a:pt x="1565" y="2390"/>
                  </a:lnTo>
                  <a:lnTo>
                    <a:pt x="1565" y="2555"/>
                  </a:lnTo>
                  <a:lnTo>
                    <a:pt x="1607" y="2884"/>
                  </a:lnTo>
                  <a:lnTo>
                    <a:pt x="1689" y="3214"/>
                  </a:lnTo>
                  <a:lnTo>
                    <a:pt x="1771" y="3337"/>
                  </a:lnTo>
                  <a:lnTo>
                    <a:pt x="1854" y="3378"/>
                  </a:lnTo>
                  <a:lnTo>
                    <a:pt x="1977" y="3337"/>
                  </a:lnTo>
                  <a:lnTo>
                    <a:pt x="2018" y="3255"/>
                  </a:lnTo>
                  <a:lnTo>
                    <a:pt x="2101" y="2966"/>
                  </a:lnTo>
                  <a:lnTo>
                    <a:pt x="2142" y="2637"/>
                  </a:lnTo>
                  <a:lnTo>
                    <a:pt x="2142" y="2513"/>
                  </a:lnTo>
                  <a:lnTo>
                    <a:pt x="2389" y="2555"/>
                  </a:lnTo>
                  <a:lnTo>
                    <a:pt x="2595" y="2513"/>
                  </a:lnTo>
                  <a:lnTo>
                    <a:pt x="2883" y="2431"/>
                  </a:lnTo>
                  <a:lnTo>
                    <a:pt x="3254" y="1072"/>
                  </a:lnTo>
                  <a:lnTo>
                    <a:pt x="2966" y="907"/>
                  </a:lnTo>
                  <a:lnTo>
                    <a:pt x="2719" y="742"/>
                  </a:lnTo>
                  <a:lnTo>
                    <a:pt x="2513" y="578"/>
                  </a:lnTo>
                  <a:lnTo>
                    <a:pt x="2266" y="207"/>
                  </a:lnTo>
                  <a:lnTo>
                    <a:pt x="2142" y="42"/>
                  </a:lnTo>
                  <a:lnTo>
                    <a:pt x="2060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6"/>
            <p:cNvSpPr/>
            <p:nvPr/>
          </p:nvSpPr>
          <p:spPr>
            <a:xfrm>
              <a:off x="3875306" y="1968205"/>
              <a:ext cx="168397" cy="336707"/>
            </a:xfrm>
            <a:custGeom>
              <a:avLst/>
              <a:gdLst/>
              <a:ahLst/>
              <a:cxnLst/>
              <a:rect l="l" t="t" r="r" b="b"/>
              <a:pathLst>
                <a:path w="2184" h="4367" extrusionOk="0">
                  <a:moveTo>
                    <a:pt x="1936" y="0"/>
                  </a:moveTo>
                  <a:lnTo>
                    <a:pt x="1731" y="124"/>
                  </a:lnTo>
                  <a:lnTo>
                    <a:pt x="1566" y="289"/>
                  </a:lnTo>
                  <a:lnTo>
                    <a:pt x="1401" y="495"/>
                  </a:lnTo>
                  <a:lnTo>
                    <a:pt x="1195" y="742"/>
                  </a:lnTo>
                  <a:lnTo>
                    <a:pt x="866" y="1318"/>
                  </a:lnTo>
                  <a:lnTo>
                    <a:pt x="577" y="1977"/>
                  </a:lnTo>
                  <a:lnTo>
                    <a:pt x="330" y="2595"/>
                  </a:lnTo>
                  <a:lnTo>
                    <a:pt x="165" y="3131"/>
                  </a:lnTo>
                  <a:lnTo>
                    <a:pt x="1" y="3666"/>
                  </a:lnTo>
                  <a:lnTo>
                    <a:pt x="124" y="3790"/>
                  </a:lnTo>
                  <a:lnTo>
                    <a:pt x="577" y="3995"/>
                  </a:lnTo>
                  <a:lnTo>
                    <a:pt x="866" y="4119"/>
                  </a:lnTo>
                  <a:lnTo>
                    <a:pt x="1278" y="4243"/>
                  </a:lnTo>
                  <a:lnTo>
                    <a:pt x="1689" y="4325"/>
                  </a:lnTo>
                  <a:lnTo>
                    <a:pt x="2184" y="4366"/>
                  </a:lnTo>
                  <a:lnTo>
                    <a:pt x="1936" y="0"/>
                  </a:lnTo>
                  <a:close/>
                </a:path>
              </a:pathLst>
            </a:custGeom>
            <a:solidFill>
              <a:srgbClr val="58E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6"/>
            <p:cNvSpPr/>
            <p:nvPr/>
          </p:nvSpPr>
          <p:spPr>
            <a:xfrm>
              <a:off x="3856262" y="1920556"/>
              <a:ext cx="755860" cy="990844"/>
            </a:xfrm>
            <a:custGeom>
              <a:avLst/>
              <a:gdLst/>
              <a:ahLst/>
              <a:cxnLst/>
              <a:rect l="l" t="t" r="r" b="b"/>
              <a:pathLst>
                <a:path w="9803" h="12851" extrusionOk="0">
                  <a:moveTo>
                    <a:pt x="4037" y="1"/>
                  </a:moveTo>
                  <a:lnTo>
                    <a:pt x="2183" y="618"/>
                  </a:lnTo>
                  <a:lnTo>
                    <a:pt x="1" y="12068"/>
                  </a:lnTo>
                  <a:lnTo>
                    <a:pt x="701" y="12315"/>
                  </a:lnTo>
                  <a:lnTo>
                    <a:pt x="1483" y="12480"/>
                  </a:lnTo>
                  <a:lnTo>
                    <a:pt x="2266" y="12645"/>
                  </a:lnTo>
                  <a:lnTo>
                    <a:pt x="3048" y="12727"/>
                  </a:lnTo>
                  <a:lnTo>
                    <a:pt x="3872" y="12810"/>
                  </a:lnTo>
                  <a:lnTo>
                    <a:pt x="4696" y="12851"/>
                  </a:lnTo>
                  <a:lnTo>
                    <a:pt x="6261" y="12810"/>
                  </a:lnTo>
                  <a:lnTo>
                    <a:pt x="7661" y="12727"/>
                  </a:lnTo>
                  <a:lnTo>
                    <a:pt x="8773" y="12645"/>
                  </a:lnTo>
                  <a:lnTo>
                    <a:pt x="9803" y="12480"/>
                  </a:lnTo>
                  <a:lnTo>
                    <a:pt x="7785" y="618"/>
                  </a:lnTo>
                  <a:lnTo>
                    <a:pt x="5931" y="1"/>
                  </a:lnTo>
                  <a:close/>
                </a:path>
              </a:pathLst>
            </a:custGeom>
            <a:solidFill>
              <a:srgbClr val="58E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4011859" y="1968205"/>
              <a:ext cx="530405" cy="689142"/>
            </a:xfrm>
            <a:custGeom>
              <a:avLst/>
              <a:gdLst/>
              <a:ahLst/>
              <a:cxnLst/>
              <a:rect l="l" t="t" r="r" b="b"/>
              <a:pathLst>
                <a:path w="6879" h="8938" extrusionOk="0">
                  <a:moveTo>
                    <a:pt x="5767" y="0"/>
                  </a:moveTo>
                  <a:lnTo>
                    <a:pt x="3666" y="701"/>
                  </a:lnTo>
                  <a:lnTo>
                    <a:pt x="3831" y="1730"/>
                  </a:lnTo>
                  <a:lnTo>
                    <a:pt x="4037" y="3007"/>
                  </a:lnTo>
                  <a:lnTo>
                    <a:pt x="4078" y="3625"/>
                  </a:lnTo>
                  <a:lnTo>
                    <a:pt x="4119" y="4160"/>
                  </a:lnTo>
                  <a:lnTo>
                    <a:pt x="4078" y="4572"/>
                  </a:lnTo>
                  <a:lnTo>
                    <a:pt x="4078" y="4737"/>
                  </a:lnTo>
                  <a:lnTo>
                    <a:pt x="4037" y="4819"/>
                  </a:lnTo>
                  <a:lnTo>
                    <a:pt x="3913" y="4943"/>
                  </a:lnTo>
                  <a:lnTo>
                    <a:pt x="3749" y="5107"/>
                  </a:lnTo>
                  <a:lnTo>
                    <a:pt x="3254" y="5478"/>
                  </a:lnTo>
                  <a:lnTo>
                    <a:pt x="1895" y="6425"/>
                  </a:lnTo>
                  <a:lnTo>
                    <a:pt x="577" y="7249"/>
                  </a:lnTo>
                  <a:lnTo>
                    <a:pt x="1" y="7620"/>
                  </a:lnTo>
                  <a:lnTo>
                    <a:pt x="536" y="8938"/>
                  </a:lnTo>
                  <a:lnTo>
                    <a:pt x="1278" y="8649"/>
                  </a:lnTo>
                  <a:lnTo>
                    <a:pt x="2101" y="8361"/>
                  </a:lnTo>
                  <a:lnTo>
                    <a:pt x="3049" y="7991"/>
                  </a:lnTo>
                  <a:lnTo>
                    <a:pt x="4037" y="7537"/>
                  </a:lnTo>
                  <a:lnTo>
                    <a:pt x="4943" y="7043"/>
                  </a:lnTo>
                  <a:lnTo>
                    <a:pt x="5355" y="6796"/>
                  </a:lnTo>
                  <a:lnTo>
                    <a:pt x="5726" y="6549"/>
                  </a:lnTo>
                  <a:lnTo>
                    <a:pt x="6014" y="6261"/>
                  </a:lnTo>
                  <a:lnTo>
                    <a:pt x="6220" y="6014"/>
                  </a:lnTo>
                  <a:lnTo>
                    <a:pt x="6385" y="5766"/>
                  </a:lnTo>
                  <a:lnTo>
                    <a:pt x="6508" y="5478"/>
                  </a:lnTo>
                  <a:lnTo>
                    <a:pt x="6632" y="5107"/>
                  </a:lnTo>
                  <a:lnTo>
                    <a:pt x="6714" y="4737"/>
                  </a:lnTo>
                  <a:lnTo>
                    <a:pt x="6796" y="4325"/>
                  </a:lnTo>
                  <a:lnTo>
                    <a:pt x="6838" y="3913"/>
                  </a:lnTo>
                  <a:lnTo>
                    <a:pt x="6879" y="3460"/>
                  </a:lnTo>
                  <a:lnTo>
                    <a:pt x="6879" y="3007"/>
                  </a:lnTo>
                  <a:lnTo>
                    <a:pt x="6838" y="2554"/>
                  </a:lnTo>
                  <a:lnTo>
                    <a:pt x="6796" y="2101"/>
                  </a:lnTo>
                  <a:lnTo>
                    <a:pt x="6714" y="1689"/>
                  </a:lnTo>
                  <a:lnTo>
                    <a:pt x="6591" y="1277"/>
                  </a:lnTo>
                  <a:lnTo>
                    <a:pt x="6426" y="907"/>
                  </a:lnTo>
                  <a:lnTo>
                    <a:pt x="6261" y="577"/>
                  </a:lnTo>
                  <a:lnTo>
                    <a:pt x="6014" y="248"/>
                  </a:lnTo>
                  <a:lnTo>
                    <a:pt x="5767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3821333" y="2536605"/>
              <a:ext cx="231932" cy="266852"/>
            </a:xfrm>
            <a:custGeom>
              <a:avLst/>
              <a:gdLst/>
              <a:ahLst/>
              <a:cxnLst/>
              <a:rect l="l" t="t" r="r" b="b"/>
              <a:pathLst>
                <a:path w="3008" h="3461" extrusionOk="0">
                  <a:moveTo>
                    <a:pt x="989" y="1"/>
                  </a:moveTo>
                  <a:lnTo>
                    <a:pt x="907" y="42"/>
                  </a:lnTo>
                  <a:lnTo>
                    <a:pt x="824" y="83"/>
                  </a:lnTo>
                  <a:lnTo>
                    <a:pt x="824" y="165"/>
                  </a:lnTo>
                  <a:lnTo>
                    <a:pt x="865" y="289"/>
                  </a:lnTo>
                  <a:lnTo>
                    <a:pt x="948" y="413"/>
                  </a:lnTo>
                  <a:lnTo>
                    <a:pt x="1071" y="536"/>
                  </a:lnTo>
                  <a:lnTo>
                    <a:pt x="1360" y="742"/>
                  </a:lnTo>
                  <a:lnTo>
                    <a:pt x="1483" y="824"/>
                  </a:lnTo>
                  <a:lnTo>
                    <a:pt x="1236" y="989"/>
                  </a:lnTo>
                  <a:lnTo>
                    <a:pt x="701" y="1401"/>
                  </a:lnTo>
                  <a:lnTo>
                    <a:pt x="412" y="1607"/>
                  </a:lnTo>
                  <a:lnTo>
                    <a:pt x="165" y="1854"/>
                  </a:lnTo>
                  <a:lnTo>
                    <a:pt x="42" y="2019"/>
                  </a:lnTo>
                  <a:lnTo>
                    <a:pt x="1" y="2101"/>
                  </a:lnTo>
                  <a:lnTo>
                    <a:pt x="1" y="2184"/>
                  </a:lnTo>
                  <a:lnTo>
                    <a:pt x="83" y="2225"/>
                  </a:lnTo>
                  <a:lnTo>
                    <a:pt x="207" y="2225"/>
                  </a:lnTo>
                  <a:lnTo>
                    <a:pt x="371" y="2184"/>
                  </a:lnTo>
                  <a:lnTo>
                    <a:pt x="577" y="2142"/>
                  </a:lnTo>
                  <a:lnTo>
                    <a:pt x="907" y="1978"/>
                  </a:lnTo>
                  <a:lnTo>
                    <a:pt x="1030" y="1895"/>
                  </a:lnTo>
                  <a:lnTo>
                    <a:pt x="948" y="2101"/>
                  </a:lnTo>
                  <a:lnTo>
                    <a:pt x="783" y="2595"/>
                  </a:lnTo>
                  <a:lnTo>
                    <a:pt x="701" y="2884"/>
                  </a:lnTo>
                  <a:lnTo>
                    <a:pt x="660" y="3090"/>
                  </a:lnTo>
                  <a:lnTo>
                    <a:pt x="701" y="3296"/>
                  </a:lnTo>
                  <a:lnTo>
                    <a:pt x="701" y="3337"/>
                  </a:lnTo>
                  <a:lnTo>
                    <a:pt x="742" y="3378"/>
                  </a:lnTo>
                  <a:lnTo>
                    <a:pt x="865" y="3378"/>
                  </a:lnTo>
                  <a:lnTo>
                    <a:pt x="989" y="3254"/>
                  </a:lnTo>
                  <a:lnTo>
                    <a:pt x="1113" y="3090"/>
                  </a:lnTo>
                  <a:lnTo>
                    <a:pt x="1195" y="2884"/>
                  </a:lnTo>
                  <a:lnTo>
                    <a:pt x="1360" y="2472"/>
                  </a:lnTo>
                  <a:lnTo>
                    <a:pt x="1401" y="2307"/>
                  </a:lnTo>
                  <a:lnTo>
                    <a:pt x="1401" y="2472"/>
                  </a:lnTo>
                  <a:lnTo>
                    <a:pt x="1442" y="2884"/>
                  </a:lnTo>
                  <a:lnTo>
                    <a:pt x="1566" y="3254"/>
                  </a:lnTo>
                  <a:lnTo>
                    <a:pt x="1648" y="3378"/>
                  </a:lnTo>
                  <a:lnTo>
                    <a:pt x="1730" y="3460"/>
                  </a:lnTo>
                  <a:lnTo>
                    <a:pt x="1772" y="3419"/>
                  </a:lnTo>
                  <a:lnTo>
                    <a:pt x="1813" y="3419"/>
                  </a:lnTo>
                  <a:lnTo>
                    <a:pt x="1854" y="3254"/>
                  </a:lnTo>
                  <a:lnTo>
                    <a:pt x="1895" y="3090"/>
                  </a:lnTo>
                  <a:lnTo>
                    <a:pt x="1895" y="2884"/>
                  </a:lnTo>
                  <a:lnTo>
                    <a:pt x="1895" y="2472"/>
                  </a:lnTo>
                  <a:lnTo>
                    <a:pt x="1895" y="2266"/>
                  </a:lnTo>
                  <a:lnTo>
                    <a:pt x="1978" y="2390"/>
                  </a:lnTo>
                  <a:lnTo>
                    <a:pt x="2183" y="2637"/>
                  </a:lnTo>
                  <a:lnTo>
                    <a:pt x="2472" y="2884"/>
                  </a:lnTo>
                  <a:lnTo>
                    <a:pt x="2595" y="2925"/>
                  </a:lnTo>
                  <a:lnTo>
                    <a:pt x="2678" y="2925"/>
                  </a:lnTo>
                  <a:lnTo>
                    <a:pt x="2719" y="2843"/>
                  </a:lnTo>
                  <a:lnTo>
                    <a:pt x="2760" y="2719"/>
                  </a:lnTo>
                  <a:lnTo>
                    <a:pt x="2636" y="2431"/>
                  </a:lnTo>
                  <a:lnTo>
                    <a:pt x="2513" y="2142"/>
                  </a:lnTo>
                  <a:lnTo>
                    <a:pt x="2431" y="2019"/>
                  </a:lnTo>
                  <a:lnTo>
                    <a:pt x="2636" y="1936"/>
                  </a:lnTo>
                  <a:lnTo>
                    <a:pt x="2801" y="1772"/>
                  </a:lnTo>
                  <a:lnTo>
                    <a:pt x="3007" y="1566"/>
                  </a:lnTo>
                  <a:lnTo>
                    <a:pt x="2513" y="248"/>
                  </a:lnTo>
                  <a:lnTo>
                    <a:pt x="1648" y="248"/>
                  </a:lnTo>
                  <a:lnTo>
                    <a:pt x="1195" y="4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6"/>
            <p:cNvSpPr/>
            <p:nvPr/>
          </p:nvSpPr>
          <p:spPr>
            <a:xfrm>
              <a:off x="4262759" y="1968205"/>
              <a:ext cx="320834" cy="406561"/>
            </a:xfrm>
            <a:custGeom>
              <a:avLst/>
              <a:gdLst/>
              <a:ahLst/>
              <a:cxnLst/>
              <a:rect l="l" t="t" r="r" b="b"/>
              <a:pathLst>
                <a:path w="4161" h="5273" extrusionOk="0">
                  <a:moveTo>
                    <a:pt x="2513" y="0"/>
                  </a:moveTo>
                  <a:lnTo>
                    <a:pt x="0" y="618"/>
                  </a:lnTo>
                  <a:lnTo>
                    <a:pt x="495" y="4860"/>
                  </a:lnTo>
                  <a:lnTo>
                    <a:pt x="1030" y="4984"/>
                  </a:lnTo>
                  <a:lnTo>
                    <a:pt x="1607" y="5066"/>
                  </a:lnTo>
                  <a:lnTo>
                    <a:pt x="2801" y="5190"/>
                  </a:lnTo>
                  <a:lnTo>
                    <a:pt x="3790" y="5272"/>
                  </a:lnTo>
                  <a:lnTo>
                    <a:pt x="4160" y="5272"/>
                  </a:lnTo>
                  <a:lnTo>
                    <a:pt x="4160" y="4531"/>
                  </a:lnTo>
                  <a:lnTo>
                    <a:pt x="4119" y="3790"/>
                  </a:lnTo>
                  <a:lnTo>
                    <a:pt x="3996" y="2883"/>
                  </a:lnTo>
                  <a:lnTo>
                    <a:pt x="3913" y="2430"/>
                  </a:lnTo>
                  <a:lnTo>
                    <a:pt x="3831" y="1977"/>
                  </a:lnTo>
                  <a:lnTo>
                    <a:pt x="3707" y="1524"/>
                  </a:lnTo>
                  <a:lnTo>
                    <a:pt x="3542" y="1112"/>
                  </a:lnTo>
                  <a:lnTo>
                    <a:pt x="3337" y="742"/>
                  </a:lnTo>
                  <a:lnTo>
                    <a:pt x="3089" y="412"/>
                  </a:lnTo>
                  <a:lnTo>
                    <a:pt x="2842" y="165"/>
                  </a:lnTo>
                  <a:lnTo>
                    <a:pt x="2513" y="0"/>
                  </a:lnTo>
                  <a:close/>
                </a:path>
              </a:pathLst>
            </a:custGeom>
            <a:solidFill>
              <a:srgbClr val="58E0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6"/>
            <p:cNvSpPr/>
            <p:nvPr/>
          </p:nvSpPr>
          <p:spPr>
            <a:xfrm>
              <a:off x="4262759" y="2114237"/>
              <a:ext cx="50889" cy="222364"/>
            </a:xfrm>
            <a:custGeom>
              <a:avLst/>
              <a:gdLst/>
              <a:ahLst/>
              <a:cxnLst/>
              <a:rect l="l" t="t" r="r" b="b"/>
              <a:pathLst>
                <a:path w="660" h="2884" extrusionOk="0">
                  <a:moveTo>
                    <a:pt x="536" y="1"/>
                  </a:moveTo>
                  <a:lnTo>
                    <a:pt x="495" y="42"/>
                  </a:lnTo>
                  <a:lnTo>
                    <a:pt x="536" y="701"/>
                  </a:lnTo>
                  <a:lnTo>
                    <a:pt x="330" y="413"/>
                  </a:lnTo>
                  <a:lnTo>
                    <a:pt x="83" y="166"/>
                  </a:lnTo>
                  <a:lnTo>
                    <a:pt x="42" y="125"/>
                  </a:lnTo>
                  <a:lnTo>
                    <a:pt x="0" y="166"/>
                  </a:lnTo>
                  <a:lnTo>
                    <a:pt x="0" y="207"/>
                  </a:lnTo>
                  <a:lnTo>
                    <a:pt x="0" y="248"/>
                  </a:lnTo>
                  <a:lnTo>
                    <a:pt x="289" y="578"/>
                  </a:lnTo>
                  <a:lnTo>
                    <a:pt x="536" y="907"/>
                  </a:lnTo>
                  <a:lnTo>
                    <a:pt x="536" y="2802"/>
                  </a:lnTo>
                  <a:lnTo>
                    <a:pt x="577" y="2843"/>
                  </a:lnTo>
                  <a:lnTo>
                    <a:pt x="577" y="2884"/>
                  </a:lnTo>
                  <a:lnTo>
                    <a:pt x="618" y="2843"/>
                  </a:lnTo>
                  <a:lnTo>
                    <a:pt x="659" y="2802"/>
                  </a:lnTo>
                  <a:lnTo>
                    <a:pt x="659" y="1442"/>
                  </a:lnTo>
                  <a:lnTo>
                    <a:pt x="618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6"/>
            <p:cNvSpPr/>
            <p:nvPr/>
          </p:nvSpPr>
          <p:spPr>
            <a:xfrm>
              <a:off x="3957886" y="2047621"/>
              <a:ext cx="50889" cy="212803"/>
            </a:xfrm>
            <a:custGeom>
              <a:avLst/>
              <a:gdLst/>
              <a:ahLst/>
              <a:cxnLst/>
              <a:rect l="l" t="t" r="r" b="b"/>
              <a:pathLst>
                <a:path w="660" h="2760" extrusionOk="0">
                  <a:moveTo>
                    <a:pt x="577" y="0"/>
                  </a:moveTo>
                  <a:lnTo>
                    <a:pt x="577" y="41"/>
                  </a:lnTo>
                  <a:lnTo>
                    <a:pt x="1" y="2718"/>
                  </a:lnTo>
                  <a:lnTo>
                    <a:pt x="1" y="2760"/>
                  </a:lnTo>
                  <a:lnTo>
                    <a:pt x="83" y="2760"/>
                  </a:lnTo>
                  <a:lnTo>
                    <a:pt x="83" y="2718"/>
                  </a:lnTo>
                  <a:lnTo>
                    <a:pt x="660" y="82"/>
                  </a:lnTo>
                  <a:lnTo>
                    <a:pt x="660" y="41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0095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6"/>
            <p:cNvSpPr/>
            <p:nvPr/>
          </p:nvSpPr>
          <p:spPr>
            <a:xfrm>
              <a:off x="3745153" y="821845"/>
              <a:ext cx="901897" cy="800324"/>
            </a:xfrm>
            <a:custGeom>
              <a:avLst/>
              <a:gdLst/>
              <a:ahLst/>
              <a:cxnLst/>
              <a:rect l="l" t="t" r="r" b="b"/>
              <a:pathLst>
                <a:path w="11697" h="10380" extrusionOk="0">
                  <a:moveTo>
                    <a:pt x="4160" y="0"/>
                  </a:moveTo>
                  <a:lnTo>
                    <a:pt x="3748" y="41"/>
                  </a:lnTo>
                  <a:lnTo>
                    <a:pt x="3295" y="124"/>
                  </a:lnTo>
                  <a:lnTo>
                    <a:pt x="2842" y="247"/>
                  </a:lnTo>
                  <a:lnTo>
                    <a:pt x="2430" y="412"/>
                  </a:lnTo>
                  <a:lnTo>
                    <a:pt x="2018" y="618"/>
                  </a:lnTo>
                  <a:lnTo>
                    <a:pt x="1648" y="824"/>
                  </a:lnTo>
                  <a:lnTo>
                    <a:pt x="1318" y="1112"/>
                  </a:lnTo>
                  <a:lnTo>
                    <a:pt x="989" y="1442"/>
                  </a:lnTo>
                  <a:lnTo>
                    <a:pt x="659" y="1895"/>
                  </a:lnTo>
                  <a:lnTo>
                    <a:pt x="371" y="2389"/>
                  </a:lnTo>
                  <a:lnTo>
                    <a:pt x="165" y="2966"/>
                  </a:lnTo>
                  <a:lnTo>
                    <a:pt x="41" y="3542"/>
                  </a:lnTo>
                  <a:lnTo>
                    <a:pt x="0" y="4119"/>
                  </a:lnTo>
                  <a:lnTo>
                    <a:pt x="41" y="4695"/>
                  </a:lnTo>
                  <a:lnTo>
                    <a:pt x="165" y="5272"/>
                  </a:lnTo>
                  <a:lnTo>
                    <a:pt x="330" y="5849"/>
                  </a:lnTo>
                  <a:lnTo>
                    <a:pt x="536" y="6384"/>
                  </a:lnTo>
                  <a:lnTo>
                    <a:pt x="865" y="6878"/>
                  </a:lnTo>
                  <a:lnTo>
                    <a:pt x="1195" y="7373"/>
                  </a:lnTo>
                  <a:lnTo>
                    <a:pt x="1565" y="7826"/>
                  </a:lnTo>
                  <a:lnTo>
                    <a:pt x="1977" y="8237"/>
                  </a:lnTo>
                  <a:lnTo>
                    <a:pt x="2430" y="8608"/>
                  </a:lnTo>
                  <a:lnTo>
                    <a:pt x="2924" y="8938"/>
                  </a:lnTo>
                  <a:lnTo>
                    <a:pt x="3419" y="9267"/>
                  </a:lnTo>
                  <a:lnTo>
                    <a:pt x="4119" y="9597"/>
                  </a:lnTo>
                  <a:lnTo>
                    <a:pt x="4819" y="9885"/>
                  </a:lnTo>
                  <a:lnTo>
                    <a:pt x="5560" y="10091"/>
                  </a:lnTo>
                  <a:lnTo>
                    <a:pt x="6343" y="10256"/>
                  </a:lnTo>
                  <a:lnTo>
                    <a:pt x="7084" y="10338"/>
                  </a:lnTo>
                  <a:lnTo>
                    <a:pt x="7867" y="10379"/>
                  </a:lnTo>
                  <a:lnTo>
                    <a:pt x="8649" y="10338"/>
                  </a:lnTo>
                  <a:lnTo>
                    <a:pt x="9432" y="10297"/>
                  </a:lnTo>
                  <a:lnTo>
                    <a:pt x="9885" y="9844"/>
                  </a:lnTo>
                  <a:lnTo>
                    <a:pt x="10297" y="9349"/>
                  </a:lnTo>
                  <a:lnTo>
                    <a:pt x="10667" y="8814"/>
                  </a:lnTo>
                  <a:lnTo>
                    <a:pt x="10997" y="8237"/>
                  </a:lnTo>
                  <a:lnTo>
                    <a:pt x="11285" y="7620"/>
                  </a:lnTo>
                  <a:lnTo>
                    <a:pt x="11491" y="7002"/>
                  </a:lnTo>
                  <a:lnTo>
                    <a:pt x="11615" y="6384"/>
                  </a:lnTo>
                  <a:lnTo>
                    <a:pt x="11697" y="5725"/>
                  </a:lnTo>
                  <a:lnTo>
                    <a:pt x="11697" y="5437"/>
                  </a:lnTo>
                  <a:lnTo>
                    <a:pt x="11697" y="5148"/>
                  </a:lnTo>
                  <a:lnTo>
                    <a:pt x="11656" y="4901"/>
                  </a:lnTo>
                  <a:lnTo>
                    <a:pt x="11573" y="4613"/>
                  </a:lnTo>
                  <a:lnTo>
                    <a:pt x="11450" y="4366"/>
                  </a:lnTo>
                  <a:lnTo>
                    <a:pt x="11285" y="4160"/>
                  </a:lnTo>
                  <a:lnTo>
                    <a:pt x="11038" y="3995"/>
                  </a:lnTo>
                  <a:lnTo>
                    <a:pt x="10791" y="3913"/>
                  </a:lnTo>
                  <a:lnTo>
                    <a:pt x="10791" y="3625"/>
                  </a:lnTo>
                  <a:lnTo>
                    <a:pt x="10750" y="3295"/>
                  </a:lnTo>
                  <a:lnTo>
                    <a:pt x="10667" y="3007"/>
                  </a:lnTo>
                  <a:lnTo>
                    <a:pt x="10585" y="2718"/>
                  </a:lnTo>
                  <a:lnTo>
                    <a:pt x="10420" y="2430"/>
                  </a:lnTo>
                  <a:lnTo>
                    <a:pt x="10255" y="2183"/>
                  </a:lnTo>
                  <a:lnTo>
                    <a:pt x="10091" y="1977"/>
                  </a:lnTo>
                  <a:lnTo>
                    <a:pt x="9844" y="1730"/>
                  </a:lnTo>
                  <a:lnTo>
                    <a:pt x="9349" y="1359"/>
                  </a:lnTo>
                  <a:lnTo>
                    <a:pt x="8814" y="1071"/>
                  </a:lnTo>
                  <a:lnTo>
                    <a:pt x="8237" y="824"/>
                  </a:lnTo>
                  <a:lnTo>
                    <a:pt x="7661" y="618"/>
                  </a:lnTo>
                  <a:lnTo>
                    <a:pt x="6837" y="330"/>
                  </a:lnTo>
                  <a:lnTo>
                    <a:pt x="5931" y="124"/>
                  </a:lnTo>
                  <a:lnTo>
                    <a:pt x="5519" y="83"/>
                  </a:lnTo>
                  <a:lnTo>
                    <a:pt x="506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6"/>
            <p:cNvSpPr/>
            <p:nvPr/>
          </p:nvSpPr>
          <p:spPr>
            <a:xfrm>
              <a:off x="3821333" y="999643"/>
              <a:ext cx="663797" cy="1016288"/>
            </a:xfrm>
            <a:custGeom>
              <a:avLst/>
              <a:gdLst/>
              <a:ahLst/>
              <a:cxnLst/>
              <a:rect l="l" t="t" r="r" b="b"/>
              <a:pathLst>
                <a:path w="8609" h="13181" extrusionOk="0">
                  <a:moveTo>
                    <a:pt x="4037" y="1"/>
                  </a:moveTo>
                  <a:lnTo>
                    <a:pt x="3419" y="83"/>
                  </a:lnTo>
                  <a:lnTo>
                    <a:pt x="2842" y="207"/>
                  </a:lnTo>
                  <a:lnTo>
                    <a:pt x="2307" y="371"/>
                  </a:lnTo>
                  <a:lnTo>
                    <a:pt x="1772" y="618"/>
                  </a:lnTo>
                  <a:lnTo>
                    <a:pt x="1360" y="907"/>
                  </a:lnTo>
                  <a:lnTo>
                    <a:pt x="989" y="1236"/>
                  </a:lnTo>
                  <a:lnTo>
                    <a:pt x="865" y="1401"/>
                  </a:lnTo>
                  <a:lnTo>
                    <a:pt x="742" y="1607"/>
                  </a:lnTo>
                  <a:lnTo>
                    <a:pt x="660" y="1772"/>
                  </a:lnTo>
                  <a:lnTo>
                    <a:pt x="577" y="1978"/>
                  </a:lnTo>
                  <a:lnTo>
                    <a:pt x="330" y="3213"/>
                  </a:lnTo>
                  <a:lnTo>
                    <a:pt x="165" y="4284"/>
                  </a:lnTo>
                  <a:lnTo>
                    <a:pt x="42" y="5272"/>
                  </a:lnTo>
                  <a:lnTo>
                    <a:pt x="1" y="6096"/>
                  </a:lnTo>
                  <a:lnTo>
                    <a:pt x="42" y="6920"/>
                  </a:lnTo>
                  <a:lnTo>
                    <a:pt x="124" y="7414"/>
                  </a:lnTo>
                  <a:lnTo>
                    <a:pt x="207" y="7867"/>
                  </a:lnTo>
                  <a:lnTo>
                    <a:pt x="330" y="8279"/>
                  </a:lnTo>
                  <a:lnTo>
                    <a:pt x="495" y="8650"/>
                  </a:lnTo>
                  <a:lnTo>
                    <a:pt x="660" y="8979"/>
                  </a:lnTo>
                  <a:lnTo>
                    <a:pt x="865" y="9309"/>
                  </a:lnTo>
                  <a:lnTo>
                    <a:pt x="1071" y="9556"/>
                  </a:lnTo>
                  <a:lnTo>
                    <a:pt x="1319" y="9803"/>
                  </a:lnTo>
                  <a:lnTo>
                    <a:pt x="1689" y="10091"/>
                  </a:lnTo>
                  <a:lnTo>
                    <a:pt x="2060" y="10338"/>
                  </a:lnTo>
                  <a:lnTo>
                    <a:pt x="2760" y="10709"/>
                  </a:lnTo>
                  <a:lnTo>
                    <a:pt x="3378" y="10997"/>
                  </a:lnTo>
                  <a:lnTo>
                    <a:pt x="3666" y="11162"/>
                  </a:lnTo>
                  <a:lnTo>
                    <a:pt x="3913" y="11368"/>
                  </a:lnTo>
                  <a:lnTo>
                    <a:pt x="4078" y="11615"/>
                  </a:lnTo>
                  <a:lnTo>
                    <a:pt x="4243" y="11903"/>
                  </a:lnTo>
                  <a:lnTo>
                    <a:pt x="4284" y="12274"/>
                  </a:lnTo>
                  <a:lnTo>
                    <a:pt x="4325" y="12686"/>
                  </a:lnTo>
                  <a:lnTo>
                    <a:pt x="4613" y="12933"/>
                  </a:lnTo>
                  <a:lnTo>
                    <a:pt x="4943" y="13098"/>
                  </a:lnTo>
                  <a:lnTo>
                    <a:pt x="5272" y="13180"/>
                  </a:lnTo>
                  <a:lnTo>
                    <a:pt x="5602" y="13180"/>
                  </a:lnTo>
                  <a:lnTo>
                    <a:pt x="5931" y="13098"/>
                  </a:lnTo>
                  <a:lnTo>
                    <a:pt x="6220" y="12974"/>
                  </a:lnTo>
                  <a:lnTo>
                    <a:pt x="6467" y="12810"/>
                  </a:lnTo>
                  <a:lnTo>
                    <a:pt x="6632" y="12562"/>
                  </a:lnTo>
                  <a:lnTo>
                    <a:pt x="6673" y="12109"/>
                  </a:lnTo>
                  <a:lnTo>
                    <a:pt x="6714" y="11697"/>
                  </a:lnTo>
                  <a:lnTo>
                    <a:pt x="6796" y="11327"/>
                  </a:lnTo>
                  <a:lnTo>
                    <a:pt x="6879" y="10956"/>
                  </a:lnTo>
                  <a:lnTo>
                    <a:pt x="7126" y="10338"/>
                  </a:lnTo>
                  <a:lnTo>
                    <a:pt x="7373" y="9844"/>
                  </a:lnTo>
                  <a:lnTo>
                    <a:pt x="7661" y="9391"/>
                  </a:lnTo>
                  <a:lnTo>
                    <a:pt x="7908" y="9020"/>
                  </a:lnTo>
                  <a:lnTo>
                    <a:pt x="8155" y="8650"/>
                  </a:lnTo>
                  <a:lnTo>
                    <a:pt x="8361" y="8279"/>
                  </a:lnTo>
                  <a:lnTo>
                    <a:pt x="8608" y="7702"/>
                  </a:lnTo>
                  <a:lnTo>
                    <a:pt x="8608" y="7661"/>
                  </a:lnTo>
                  <a:lnTo>
                    <a:pt x="8608" y="6632"/>
                  </a:lnTo>
                  <a:lnTo>
                    <a:pt x="8608" y="6426"/>
                  </a:lnTo>
                  <a:lnTo>
                    <a:pt x="8608" y="5231"/>
                  </a:lnTo>
                  <a:lnTo>
                    <a:pt x="8526" y="3955"/>
                  </a:lnTo>
                  <a:lnTo>
                    <a:pt x="8444" y="3337"/>
                  </a:lnTo>
                  <a:lnTo>
                    <a:pt x="8361" y="2801"/>
                  </a:lnTo>
                  <a:lnTo>
                    <a:pt x="8279" y="2307"/>
                  </a:lnTo>
                  <a:lnTo>
                    <a:pt x="8155" y="1936"/>
                  </a:lnTo>
                  <a:lnTo>
                    <a:pt x="7991" y="1689"/>
                  </a:lnTo>
                  <a:lnTo>
                    <a:pt x="7826" y="1442"/>
                  </a:lnTo>
                  <a:lnTo>
                    <a:pt x="7620" y="1195"/>
                  </a:lnTo>
                  <a:lnTo>
                    <a:pt x="7414" y="989"/>
                  </a:lnTo>
                  <a:lnTo>
                    <a:pt x="7208" y="824"/>
                  </a:lnTo>
                  <a:lnTo>
                    <a:pt x="6961" y="660"/>
                  </a:lnTo>
                  <a:lnTo>
                    <a:pt x="6426" y="371"/>
                  </a:lnTo>
                  <a:lnTo>
                    <a:pt x="5849" y="207"/>
                  </a:lnTo>
                  <a:lnTo>
                    <a:pt x="5272" y="83"/>
                  </a:lnTo>
                  <a:lnTo>
                    <a:pt x="4655" y="1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6"/>
            <p:cNvSpPr/>
            <p:nvPr/>
          </p:nvSpPr>
          <p:spPr>
            <a:xfrm>
              <a:off x="3824494" y="986922"/>
              <a:ext cx="682842" cy="562154"/>
            </a:xfrm>
            <a:custGeom>
              <a:avLst/>
              <a:gdLst/>
              <a:ahLst/>
              <a:cxnLst/>
              <a:rect l="l" t="t" r="r" b="b"/>
              <a:pathLst>
                <a:path w="8856" h="7291" extrusionOk="0">
                  <a:moveTo>
                    <a:pt x="4037" y="1"/>
                  </a:moveTo>
                  <a:lnTo>
                    <a:pt x="3584" y="42"/>
                  </a:lnTo>
                  <a:lnTo>
                    <a:pt x="3172" y="124"/>
                  </a:lnTo>
                  <a:lnTo>
                    <a:pt x="2719" y="207"/>
                  </a:lnTo>
                  <a:lnTo>
                    <a:pt x="2307" y="330"/>
                  </a:lnTo>
                  <a:lnTo>
                    <a:pt x="1895" y="495"/>
                  </a:lnTo>
                  <a:lnTo>
                    <a:pt x="1483" y="701"/>
                  </a:lnTo>
                  <a:lnTo>
                    <a:pt x="1072" y="907"/>
                  </a:lnTo>
                  <a:lnTo>
                    <a:pt x="701" y="1154"/>
                  </a:lnTo>
                  <a:lnTo>
                    <a:pt x="330" y="1401"/>
                  </a:lnTo>
                  <a:lnTo>
                    <a:pt x="1" y="1690"/>
                  </a:lnTo>
                  <a:lnTo>
                    <a:pt x="124" y="1937"/>
                  </a:lnTo>
                  <a:lnTo>
                    <a:pt x="330" y="2184"/>
                  </a:lnTo>
                  <a:lnTo>
                    <a:pt x="577" y="2349"/>
                  </a:lnTo>
                  <a:lnTo>
                    <a:pt x="824" y="2513"/>
                  </a:lnTo>
                  <a:lnTo>
                    <a:pt x="1072" y="2637"/>
                  </a:lnTo>
                  <a:lnTo>
                    <a:pt x="1360" y="2719"/>
                  </a:lnTo>
                  <a:lnTo>
                    <a:pt x="1895" y="2884"/>
                  </a:lnTo>
                  <a:lnTo>
                    <a:pt x="2472" y="2966"/>
                  </a:lnTo>
                  <a:lnTo>
                    <a:pt x="3049" y="3007"/>
                  </a:lnTo>
                  <a:lnTo>
                    <a:pt x="3666" y="3007"/>
                  </a:lnTo>
                  <a:lnTo>
                    <a:pt x="4243" y="2966"/>
                  </a:lnTo>
                  <a:lnTo>
                    <a:pt x="4820" y="2884"/>
                  </a:lnTo>
                  <a:lnTo>
                    <a:pt x="5396" y="2760"/>
                  </a:lnTo>
                  <a:lnTo>
                    <a:pt x="5932" y="2554"/>
                  </a:lnTo>
                  <a:lnTo>
                    <a:pt x="6467" y="2349"/>
                  </a:lnTo>
                  <a:lnTo>
                    <a:pt x="6426" y="2554"/>
                  </a:lnTo>
                  <a:lnTo>
                    <a:pt x="6426" y="2802"/>
                  </a:lnTo>
                  <a:lnTo>
                    <a:pt x="6467" y="3007"/>
                  </a:lnTo>
                  <a:lnTo>
                    <a:pt x="6549" y="3213"/>
                  </a:lnTo>
                  <a:lnTo>
                    <a:pt x="6673" y="3378"/>
                  </a:lnTo>
                  <a:lnTo>
                    <a:pt x="6879" y="3502"/>
                  </a:lnTo>
                  <a:lnTo>
                    <a:pt x="7085" y="3584"/>
                  </a:lnTo>
                  <a:lnTo>
                    <a:pt x="7291" y="3625"/>
                  </a:lnTo>
                  <a:lnTo>
                    <a:pt x="7167" y="4120"/>
                  </a:lnTo>
                  <a:lnTo>
                    <a:pt x="7126" y="4655"/>
                  </a:lnTo>
                  <a:lnTo>
                    <a:pt x="7167" y="5190"/>
                  </a:lnTo>
                  <a:lnTo>
                    <a:pt x="7291" y="5726"/>
                  </a:lnTo>
                  <a:lnTo>
                    <a:pt x="7497" y="6179"/>
                  </a:lnTo>
                  <a:lnTo>
                    <a:pt x="7826" y="6632"/>
                  </a:lnTo>
                  <a:lnTo>
                    <a:pt x="8197" y="7003"/>
                  </a:lnTo>
                  <a:lnTo>
                    <a:pt x="8609" y="7291"/>
                  </a:lnTo>
                  <a:lnTo>
                    <a:pt x="8773" y="6344"/>
                  </a:lnTo>
                  <a:lnTo>
                    <a:pt x="8856" y="5314"/>
                  </a:lnTo>
                  <a:lnTo>
                    <a:pt x="8856" y="4325"/>
                  </a:lnTo>
                  <a:lnTo>
                    <a:pt x="8773" y="3337"/>
                  </a:lnTo>
                  <a:lnTo>
                    <a:pt x="8732" y="2925"/>
                  </a:lnTo>
                  <a:lnTo>
                    <a:pt x="8650" y="2513"/>
                  </a:lnTo>
                  <a:lnTo>
                    <a:pt x="8526" y="2143"/>
                  </a:lnTo>
                  <a:lnTo>
                    <a:pt x="8320" y="1772"/>
                  </a:lnTo>
                  <a:lnTo>
                    <a:pt x="8156" y="1525"/>
                  </a:lnTo>
                  <a:lnTo>
                    <a:pt x="7991" y="1319"/>
                  </a:lnTo>
                  <a:lnTo>
                    <a:pt x="7579" y="989"/>
                  </a:lnTo>
                  <a:lnTo>
                    <a:pt x="7126" y="701"/>
                  </a:lnTo>
                  <a:lnTo>
                    <a:pt x="6673" y="454"/>
                  </a:lnTo>
                  <a:lnTo>
                    <a:pt x="6220" y="330"/>
                  </a:lnTo>
                  <a:lnTo>
                    <a:pt x="5808" y="207"/>
                  </a:lnTo>
                  <a:lnTo>
                    <a:pt x="5355" y="124"/>
                  </a:lnTo>
                  <a:lnTo>
                    <a:pt x="4943" y="42"/>
                  </a:lnTo>
                  <a:lnTo>
                    <a:pt x="449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6"/>
            <p:cNvSpPr/>
            <p:nvPr/>
          </p:nvSpPr>
          <p:spPr>
            <a:xfrm>
              <a:off x="4427918" y="1453777"/>
              <a:ext cx="181043" cy="187436"/>
            </a:xfrm>
            <a:custGeom>
              <a:avLst/>
              <a:gdLst/>
              <a:ahLst/>
              <a:cxnLst/>
              <a:rect l="l" t="t" r="r" b="b"/>
              <a:pathLst>
                <a:path w="2348" h="2431" extrusionOk="0">
                  <a:moveTo>
                    <a:pt x="1277" y="0"/>
                  </a:moveTo>
                  <a:lnTo>
                    <a:pt x="1030" y="83"/>
                  </a:lnTo>
                  <a:lnTo>
                    <a:pt x="824" y="165"/>
                  </a:lnTo>
                  <a:lnTo>
                    <a:pt x="577" y="330"/>
                  </a:lnTo>
                  <a:lnTo>
                    <a:pt x="412" y="494"/>
                  </a:lnTo>
                  <a:lnTo>
                    <a:pt x="247" y="700"/>
                  </a:lnTo>
                  <a:lnTo>
                    <a:pt x="124" y="948"/>
                  </a:lnTo>
                  <a:lnTo>
                    <a:pt x="41" y="1153"/>
                  </a:lnTo>
                  <a:lnTo>
                    <a:pt x="0" y="1401"/>
                  </a:lnTo>
                  <a:lnTo>
                    <a:pt x="0" y="1648"/>
                  </a:lnTo>
                  <a:lnTo>
                    <a:pt x="41" y="1854"/>
                  </a:lnTo>
                  <a:lnTo>
                    <a:pt x="124" y="2018"/>
                  </a:lnTo>
                  <a:lnTo>
                    <a:pt x="288" y="2183"/>
                  </a:lnTo>
                  <a:lnTo>
                    <a:pt x="453" y="2307"/>
                  </a:lnTo>
                  <a:lnTo>
                    <a:pt x="659" y="2389"/>
                  </a:lnTo>
                  <a:lnTo>
                    <a:pt x="865" y="2430"/>
                  </a:lnTo>
                  <a:lnTo>
                    <a:pt x="1071" y="2430"/>
                  </a:lnTo>
                  <a:lnTo>
                    <a:pt x="1318" y="2348"/>
                  </a:lnTo>
                  <a:lnTo>
                    <a:pt x="1524" y="2265"/>
                  </a:lnTo>
                  <a:lnTo>
                    <a:pt x="1771" y="2101"/>
                  </a:lnTo>
                  <a:lnTo>
                    <a:pt x="1977" y="1936"/>
                  </a:lnTo>
                  <a:lnTo>
                    <a:pt x="2142" y="1730"/>
                  </a:lnTo>
                  <a:lnTo>
                    <a:pt x="2265" y="1483"/>
                  </a:lnTo>
                  <a:lnTo>
                    <a:pt x="2348" y="1277"/>
                  </a:lnTo>
                  <a:lnTo>
                    <a:pt x="2348" y="1030"/>
                  </a:lnTo>
                  <a:lnTo>
                    <a:pt x="2348" y="783"/>
                  </a:lnTo>
                  <a:lnTo>
                    <a:pt x="2307" y="577"/>
                  </a:lnTo>
                  <a:lnTo>
                    <a:pt x="2224" y="412"/>
                  </a:lnTo>
                  <a:lnTo>
                    <a:pt x="2101" y="247"/>
                  </a:lnTo>
                  <a:lnTo>
                    <a:pt x="1895" y="124"/>
                  </a:lnTo>
                  <a:lnTo>
                    <a:pt x="1689" y="41"/>
                  </a:lnTo>
                  <a:lnTo>
                    <a:pt x="1483" y="0"/>
                  </a:lnTo>
                  <a:close/>
                </a:path>
              </a:pathLst>
            </a:custGeom>
            <a:solidFill>
              <a:srgbClr val="FFA6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6"/>
            <p:cNvSpPr/>
            <p:nvPr/>
          </p:nvSpPr>
          <p:spPr>
            <a:xfrm>
              <a:off x="4472331" y="1485543"/>
              <a:ext cx="111263" cy="117504"/>
            </a:xfrm>
            <a:custGeom>
              <a:avLst/>
              <a:gdLst/>
              <a:ahLst/>
              <a:cxnLst/>
              <a:rect l="l" t="t" r="r" b="b"/>
              <a:pathLst>
                <a:path w="1443" h="1524" extrusionOk="0">
                  <a:moveTo>
                    <a:pt x="660" y="0"/>
                  </a:moveTo>
                  <a:lnTo>
                    <a:pt x="454" y="82"/>
                  </a:lnTo>
                  <a:lnTo>
                    <a:pt x="289" y="165"/>
                  </a:lnTo>
                  <a:lnTo>
                    <a:pt x="165" y="247"/>
                  </a:lnTo>
                  <a:lnTo>
                    <a:pt x="83" y="453"/>
                  </a:lnTo>
                  <a:lnTo>
                    <a:pt x="83" y="536"/>
                  </a:lnTo>
                  <a:lnTo>
                    <a:pt x="83" y="618"/>
                  </a:lnTo>
                  <a:lnTo>
                    <a:pt x="165" y="783"/>
                  </a:lnTo>
                  <a:lnTo>
                    <a:pt x="289" y="865"/>
                  </a:lnTo>
                  <a:lnTo>
                    <a:pt x="413" y="1030"/>
                  </a:lnTo>
                  <a:lnTo>
                    <a:pt x="454" y="1153"/>
                  </a:lnTo>
                  <a:lnTo>
                    <a:pt x="371" y="1277"/>
                  </a:lnTo>
                  <a:lnTo>
                    <a:pt x="248" y="1318"/>
                  </a:lnTo>
                  <a:lnTo>
                    <a:pt x="124" y="1318"/>
                  </a:lnTo>
                  <a:lnTo>
                    <a:pt x="83" y="1277"/>
                  </a:lnTo>
                  <a:lnTo>
                    <a:pt x="1" y="1318"/>
                  </a:lnTo>
                  <a:lnTo>
                    <a:pt x="1" y="1400"/>
                  </a:lnTo>
                  <a:lnTo>
                    <a:pt x="42" y="1483"/>
                  </a:lnTo>
                  <a:lnTo>
                    <a:pt x="207" y="1524"/>
                  </a:lnTo>
                  <a:lnTo>
                    <a:pt x="371" y="1483"/>
                  </a:lnTo>
                  <a:lnTo>
                    <a:pt x="495" y="1400"/>
                  </a:lnTo>
                  <a:lnTo>
                    <a:pt x="577" y="1277"/>
                  </a:lnTo>
                  <a:lnTo>
                    <a:pt x="619" y="1153"/>
                  </a:lnTo>
                  <a:lnTo>
                    <a:pt x="619" y="1030"/>
                  </a:lnTo>
                  <a:lnTo>
                    <a:pt x="577" y="947"/>
                  </a:lnTo>
                  <a:lnTo>
                    <a:pt x="495" y="824"/>
                  </a:lnTo>
                  <a:lnTo>
                    <a:pt x="413" y="741"/>
                  </a:lnTo>
                  <a:lnTo>
                    <a:pt x="330" y="659"/>
                  </a:lnTo>
                  <a:lnTo>
                    <a:pt x="289" y="577"/>
                  </a:lnTo>
                  <a:lnTo>
                    <a:pt x="289" y="494"/>
                  </a:lnTo>
                  <a:lnTo>
                    <a:pt x="330" y="371"/>
                  </a:lnTo>
                  <a:lnTo>
                    <a:pt x="413" y="330"/>
                  </a:lnTo>
                  <a:lnTo>
                    <a:pt x="536" y="330"/>
                  </a:lnTo>
                  <a:lnTo>
                    <a:pt x="660" y="412"/>
                  </a:lnTo>
                  <a:lnTo>
                    <a:pt x="742" y="536"/>
                  </a:lnTo>
                  <a:lnTo>
                    <a:pt x="742" y="700"/>
                  </a:lnTo>
                  <a:lnTo>
                    <a:pt x="742" y="741"/>
                  </a:lnTo>
                  <a:lnTo>
                    <a:pt x="783" y="783"/>
                  </a:lnTo>
                  <a:lnTo>
                    <a:pt x="866" y="783"/>
                  </a:lnTo>
                  <a:lnTo>
                    <a:pt x="907" y="741"/>
                  </a:lnTo>
                  <a:lnTo>
                    <a:pt x="907" y="618"/>
                  </a:lnTo>
                  <a:lnTo>
                    <a:pt x="907" y="494"/>
                  </a:lnTo>
                  <a:lnTo>
                    <a:pt x="866" y="371"/>
                  </a:lnTo>
                  <a:lnTo>
                    <a:pt x="783" y="288"/>
                  </a:lnTo>
                  <a:lnTo>
                    <a:pt x="660" y="206"/>
                  </a:lnTo>
                  <a:lnTo>
                    <a:pt x="907" y="165"/>
                  </a:lnTo>
                  <a:lnTo>
                    <a:pt x="1072" y="247"/>
                  </a:lnTo>
                  <a:lnTo>
                    <a:pt x="1195" y="330"/>
                  </a:lnTo>
                  <a:lnTo>
                    <a:pt x="1236" y="453"/>
                  </a:lnTo>
                  <a:lnTo>
                    <a:pt x="1278" y="577"/>
                  </a:lnTo>
                  <a:lnTo>
                    <a:pt x="1236" y="700"/>
                  </a:lnTo>
                  <a:lnTo>
                    <a:pt x="1236" y="741"/>
                  </a:lnTo>
                  <a:lnTo>
                    <a:pt x="1278" y="824"/>
                  </a:lnTo>
                  <a:lnTo>
                    <a:pt x="1360" y="824"/>
                  </a:lnTo>
                  <a:lnTo>
                    <a:pt x="1401" y="783"/>
                  </a:lnTo>
                  <a:lnTo>
                    <a:pt x="1442" y="577"/>
                  </a:lnTo>
                  <a:lnTo>
                    <a:pt x="1442" y="412"/>
                  </a:lnTo>
                  <a:lnTo>
                    <a:pt x="1319" y="206"/>
                  </a:lnTo>
                  <a:lnTo>
                    <a:pt x="1195" y="82"/>
                  </a:lnTo>
                  <a:lnTo>
                    <a:pt x="1030" y="0"/>
                  </a:lnTo>
                  <a:close/>
                </a:path>
              </a:pathLst>
            </a:custGeom>
            <a:solidFill>
              <a:srgbClr val="E08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6"/>
            <p:cNvSpPr/>
            <p:nvPr/>
          </p:nvSpPr>
          <p:spPr>
            <a:xfrm>
              <a:off x="3938841" y="1504588"/>
              <a:ext cx="139791" cy="57210"/>
            </a:xfrm>
            <a:custGeom>
              <a:avLst/>
              <a:gdLst/>
              <a:ahLst/>
              <a:cxnLst/>
              <a:rect l="l" t="t" r="r" b="b"/>
              <a:pathLst>
                <a:path w="1813" h="742" extrusionOk="0">
                  <a:moveTo>
                    <a:pt x="1524" y="0"/>
                  </a:moveTo>
                  <a:lnTo>
                    <a:pt x="1483" y="83"/>
                  </a:lnTo>
                  <a:lnTo>
                    <a:pt x="1277" y="206"/>
                  </a:lnTo>
                  <a:lnTo>
                    <a:pt x="989" y="330"/>
                  </a:lnTo>
                  <a:lnTo>
                    <a:pt x="824" y="371"/>
                  </a:lnTo>
                  <a:lnTo>
                    <a:pt x="659" y="371"/>
                  </a:lnTo>
                  <a:lnTo>
                    <a:pt x="454" y="330"/>
                  </a:lnTo>
                  <a:lnTo>
                    <a:pt x="289" y="247"/>
                  </a:lnTo>
                  <a:lnTo>
                    <a:pt x="206" y="206"/>
                  </a:lnTo>
                  <a:lnTo>
                    <a:pt x="165" y="206"/>
                  </a:lnTo>
                  <a:lnTo>
                    <a:pt x="83" y="247"/>
                  </a:lnTo>
                  <a:lnTo>
                    <a:pt x="42" y="289"/>
                  </a:lnTo>
                  <a:lnTo>
                    <a:pt x="0" y="371"/>
                  </a:lnTo>
                  <a:lnTo>
                    <a:pt x="0" y="453"/>
                  </a:lnTo>
                  <a:lnTo>
                    <a:pt x="42" y="536"/>
                  </a:lnTo>
                  <a:lnTo>
                    <a:pt x="83" y="577"/>
                  </a:lnTo>
                  <a:lnTo>
                    <a:pt x="412" y="700"/>
                  </a:lnTo>
                  <a:lnTo>
                    <a:pt x="701" y="742"/>
                  </a:lnTo>
                  <a:lnTo>
                    <a:pt x="1030" y="700"/>
                  </a:lnTo>
                  <a:lnTo>
                    <a:pt x="1318" y="618"/>
                  </a:lnTo>
                  <a:lnTo>
                    <a:pt x="1566" y="494"/>
                  </a:lnTo>
                  <a:lnTo>
                    <a:pt x="1771" y="289"/>
                  </a:lnTo>
                  <a:lnTo>
                    <a:pt x="1813" y="247"/>
                  </a:lnTo>
                  <a:lnTo>
                    <a:pt x="1813" y="165"/>
                  </a:lnTo>
                  <a:lnTo>
                    <a:pt x="1771" y="83"/>
                  </a:lnTo>
                  <a:lnTo>
                    <a:pt x="1730" y="41"/>
                  </a:lnTo>
                  <a:lnTo>
                    <a:pt x="1689" y="0"/>
                  </a:lnTo>
                  <a:close/>
                </a:path>
              </a:pathLst>
            </a:custGeom>
            <a:solidFill>
              <a:srgbClr val="D96B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6"/>
            <p:cNvSpPr/>
            <p:nvPr/>
          </p:nvSpPr>
          <p:spPr>
            <a:xfrm>
              <a:off x="3954725" y="1418850"/>
              <a:ext cx="41328" cy="35005"/>
            </a:xfrm>
            <a:custGeom>
              <a:avLst/>
              <a:gdLst/>
              <a:ahLst/>
              <a:cxnLst/>
              <a:rect l="l" t="t" r="r" b="b"/>
              <a:pathLst>
                <a:path w="536" h="454" extrusionOk="0">
                  <a:moveTo>
                    <a:pt x="124" y="0"/>
                  </a:moveTo>
                  <a:lnTo>
                    <a:pt x="83" y="41"/>
                  </a:lnTo>
                  <a:lnTo>
                    <a:pt x="0" y="124"/>
                  </a:lnTo>
                  <a:lnTo>
                    <a:pt x="0" y="247"/>
                  </a:lnTo>
                  <a:lnTo>
                    <a:pt x="0" y="412"/>
                  </a:lnTo>
                  <a:lnTo>
                    <a:pt x="42" y="453"/>
                  </a:lnTo>
                  <a:lnTo>
                    <a:pt x="83" y="453"/>
                  </a:lnTo>
                  <a:lnTo>
                    <a:pt x="83" y="412"/>
                  </a:lnTo>
                  <a:lnTo>
                    <a:pt x="83" y="165"/>
                  </a:lnTo>
                  <a:lnTo>
                    <a:pt x="124" y="124"/>
                  </a:lnTo>
                  <a:lnTo>
                    <a:pt x="165" y="83"/>
                  </a:lnTo>
                  <a:lnTo>
                    <a:pt x="289" y="83"/>
                  </a:lnTo>
                  <a:lnTo>
                    <a:pt x="453" y="165"/>
                  </a:lnTo>
                  <a:lnTo>
                    <a:pt x="536" y="165"/>
                  </a:lnTo>
                  <a:lnTo>
                    <a:pt x="536" y="124"/>
                  </a:lnTo>
                  <a:lnTo>
                    <a:pt x="536" y="83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E08A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6"/>
            <p:cNvSpPr/>
            <p:nvPr/>
          </p:nvSpPr>
          <p:spPr>
            <a:xfrm>
              <a:off x="3818172" y="1482305"/>
              <a:ext cx="92140" cy="63610"/>
            </a:xfrm>
            <a:custGeom>
              <a:avLst/>
              <a:gdLst/>
              <a:ahLst/>
              <a:cxnLst/>
              <a:rect l="l" t="t" r="r" b="b"/>
              <a:pathLst>
                <a:path w="1195" h="825" extrusionOk="0">
                  <a:moveTo>
                    <a:pt x="618" y="1"/>
                  </a:moveTo>
                  <a:lnTo>
                    <a:pt x="371" y="42"/>
                  </a:lnTo>
                  <a:lnTo>
                    <a:pt x="165" y="124"/>
                  </a:lnTo>
                  <a:lnTo>
                    <a:pt x="42" y="248"/>
                  </a:lnTo>
                  <a:lnTo>
                    <a:pt x="0" y="413"/>
                  </a:lnTo>
                  <a:lnTo>
                    <a:pt x="42" y="578"/>
                  </a:lnTo>
                  <a:lnTo>
                    <a:pt x="165" y="701"/>
                  </a:lnTo>
                  <a:lnTo>
                    <a:pt x="371" y="783"/>
                  </a:lnTo>
                  <a:lnTo>
                    <a:pt x="577" y="825"/>
                  </a:lnTo>
                  <a:lnTo>
                    <a:pt x="824" y="783"/>
                  </a:lnTo>
                  <a:lnTo>
                    <a:pt x="1030" y="701"/>
                  </a:lnTo>
                  <a:lnTo>
                    <a:pt x="1154" y="578"/>
                  </a:lnTo>
                  <a:lnTo>
                    <a:pt x="1195" y="413"/>
                  </a:lnTo>
                  <a:lnTo>
                    <a:pt x="1154" y="248"/>
                  </a:lnTo>
                  <a:lnTo>
                    <a:pt x="1030" y="124"/>
                  </a:lnTo>
                  <a:lnTo>
                    <a:pt x="824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6"/>
            <p:cNvSpPr/>
            <p:nvPr/>
          </p:nvSpPr>
          <p:spPr>
            <a:xfrm>
              <a:off x="4104000" y="1482305"/>
              <a:ext cx="92140" cy="63610"/>
            </a:xfrm>
            <a:custGeom>
              <a:avLst/>
              <a:gdLst/>
              <a:ahLst/>
              <a:cxnLst/>
              <a:rect l="l" t="t" r="r" b="b"/>
              <a:pathLst>
                <a:path w="1195" h="825" extrusionOk="0">
                  <a:moveTo>
                    <a:pt x="618" y="1"/>
                  </a:moveTo>
                  <a:lnTo>
                    <a:pt x="371" y="42"/>
                  </a:lnTo>
                  <a:lnTo>
                    <a:pt x="165" y="124"/>
                  </a:lnTo>
                  <a:lnTo>
                    <a:pt x="41" y="248"/>
                  </a:lnTo>
                  <a:lnTo>
                    <a:pt x="0" y="413"/>
                  </a:lnTo>
                  <a:lnTo>
                    <a:pt x="41" y="578"/>
                  </a:lnTo>
                  <a:lnTo>
                    <a:pt x="165" y="701"/>
                  </a:lnTo>
                  <a:lnTo>
                    <a:pt x="371" y="783"/>
                  </a:lnTo>
                  <a:lnTo>
                    <a:pt x="618" y="825"/>
                  </a:lnTo>
                  <a:lnTo>
                    <a:pt x="824" y="783"/>
                  </a:lnTo>
                  <a:lnTo>
                    <a:pt x="1030" y="701"/>
                  </a:lnTo>
                  <a:lnTo>
                    <a:pt x="1153" y="578"/>
                  </a:lnTo>
                  <a:lnTo>
                    <a:pt x="1195" y="413"/>
                  </a:lnTo>
                  <a:lnTo>
                    <a:pt x="1153" y="248"/>
                  </a:lnTo>
                  <a:lnTo>
                    <a:pt x="1030" y="124"/>
                  </a:lnTo>
                  <a:lnTo>
                    <a:pt x="824" y="42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FF91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6"/>
            <p:cNvSpPr/>
            <p:nvPr/>
          </p:nvSpPr>
          <p:spPr>
            <a:xfrm>
              <a:off x="4119884" y="1396567"/>
              <a:ext cx="57212" cy="54126"/>
            </a:xfrm>
            <a:custGeom>
              <a:avLst/>
              <a:gdLst/>
              <a:ahLst/>
              <a:cxnLst/>
              <a:rect l="l" t="t" r="r" b="b"/>
              <a:pathLst>
                <a:path w="742" h="702" extrusionOk="0">
                  <a:moveTo>
                    <a:pt x="206" y="1"/>
                  </a:moveTo>
                  <a:lnTo>
                    <a:pt x="82" y="83"/>
                  </a:lnTo>
                  <a:lnTo>
                    <a:pt x="0" y="207"/>
                  </a:lnTo>
                  <a:lnTo>
                    <a:pt x="0" y="330"/>
                  </a:lnTo>
                  <a:lnTo>
                    <a:pt x="0" y="495"/>
                  </a:lnTo>
                  <a:lnTo>
                    <a:pt x="82" y="619"/>
                  </a:lnTo>
                  <a:lnTo>
                    <a:pt x="206" y="701"/>
                  </a:lnTo>
                  <a:lnTo>
                    <a:pt x="494" y="701"/>
                  </a:lnTo>
                  <a:lnTo>
                    <a:pt x="618" y="619"/>
                  </a:lnTo>
                  <a:lnTo>
                    <a:pt x="700" y="495"/>
                  </a:lnTo>
                  <a:lnTo>
                    <a:pt x="741" y="330"/>
                  </a:lnTo>
                  <a:lnTo>
                    <a:pt x="700" y="207"/>
                  </a:lnTo>
                  <a:lnTo>
                    <a:pt x="618" y="83"/>
                  </a:lnTo>
                  <a:lnTo>
                    <a:pt x="49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4126206" y="1406128"/>
              <a:ext cx="15961" cy="15960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42" y="0"/>
                  </a:moveTo>
                  <a:lnTo>
                    <a:pt x="0" y="83"/>
                  </a:lnTo>
                  <a:lnTo>
                    <a:pt x="42" y="165"/>
                  </a:lnTo>
                  <a:lnTo>
                    <a:pt x="124" y="206"/>
                  </a:lnTo>
                  <a:lnTo>
                    <a:pt x="165" y="165"/>
                  </a:lnTo>
                  <a:lnTo>
                    <a:pt x="206" y="83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6"/>
            <p:cNvSpPr/>
            <p:nvPr/>
          </p:nvSpPr>
          <p:spPr>
            <a:xfrm>
              <a:off x="3837217" y="1396567"/>
              <a:ext cx="54051" cy="54126"/>
            </a:xfrm>
            <a:custGeom>
              <a:avLst/>
              <a:gdLst/>
              <a:ahLst/>
              <a:cxnLst/>
              <a:rect l="l" t="t" r="r" b="b"/>
              <a:pathLst>
                <a:path w="701" h="702" extrusionOk="0">
                  <a:moveTo>
                    <a:pt x="206" y="1"/>
                  </a:moveTo>
                  <a:lnTo>
                    <a:pt x="83" y="83"/>
                  </a:lnTo>
                  <a:lnTo>
                    <a:pt x="1" y="207"/>
                  </a:lnTo>
                  <a:lnTo>
                    <a:pt x="1" y="330"/>
                  </a:lnTo>
                  <a:lnTo>
                    <a:pt x="1" y="495"/>
                  </a:lnTo>
                  <a:lnTo>
                    <a:pt x="83" y="619"/>
                  </a:lnTo>
                  <a:lnTo>
                    <a:pt x="206" y="701"/>
                  </a:lnTo>
                  <a:lnTo>
                    <a:pt x="495" y="701"/>
                  </a:lnTo>
                  <a:lnTo>
                    <a:pt x="618" y="619"/>
                  </a:lnTo>
                  <a:lnTo>
                    <a:pt x="701" y="495"/>
                  </a:lnTo>
                  <a:lnTo>
                    <a:pt x="701" y="330"/>
                  </a:lnTo>
                  <a:lnTo>
                    <a:pt x="701" y="207"/>
                  </a:lnTo>
                  <a:lnTo>
                    <a:pt x="618" y="83"/>
                  </a:lnTo>
                  <a:lnTo>
                    <a:pt x="49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6"/>
            <p:cNvSpPr/>
            <p:nvPr/>
          </p:nvSpPr>
          <p:spPr>
            <a:xfrm>
              <a:off x="3843539" y="1406128"/>
              <a:ext cx="15961" cy="15960"/>
            </a:xfrm>
            <a:custGeom>
              <a:avLst/>
              <a:gdLst/>
              <a:ahLst/>
              <a:cxnLst/>
              <a:rect l="l" t="t" r="r" b="b"/>
              <a:pathLst>
                <a:path w="207" h="207" extrusionOk="0">
                  <a:moveTo>
                    <a:pt x="42" y="0"/>
                  </a:moveTo>
                  <a:lnTo>
                    <a:pt x="1" y="83"/>
                  </a:lnTo>
                  <a:lnTo>
                    <a:pt x="42" y="165"/>
                  </a:lnTo>
                  <a:lnTo>
                    <a:pt x="124" y="206"/>
                  </a:lnTo>
                  <a:lnTo>
                    <a:pt x="166" y="165"/>
                  </a:lnTo>
                  <a:lnTo>
                    <a:pt x="207" y="83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113" y="1885253"/>
            <a:ext cx="2609580" cy="31979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9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2270" y="169297"/>
            <a:ext cx="8702351" cy="4711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585" y="297506"/>
            <a:ext cx="4955720" cy="336638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5" name="Rounded Rectangular Callout 4"/>
          <p:cNvSpPr/>
          <p:nvPr/>
        </p:nvSpPr>
        <p:spPr>
          <a:xfrm>
            <a:off x="1983617" y="4259506"/>
            <a:ext cx="4966441" cy="586488"/>
          </a:xfrm>
          <a:prstGeom prst="wedgeRoundRectCallout">
            <a:avLst>
              <a:gd name="adj1" fmla="val -53817"/>
              <a:gd name="adj2" fmla="val -37345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3. They climb the trees. </a:t>
            </a:r>
          </a:p>
        </p:txBody>
      </p:sp>
      <p:sp>
        <p:nvSpPr>
          <p:cNvPr id="6" name="Rectangle 5"/>
          <p:cNvSpPr/>
          <p:nvPr/>
        </p:nvSpPr>
        <p:spPr>
          <a:xfrm>
            <a:off x="1911927" y="367473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+mj-lt"/>
              </a:rPr>
              <a:t>3. They/ trees</a:t>
            </a:r>
            <a:endParaRPr lang="en-US" dirty="0">
              <a:latin typeface="+mj-lt"/>
            </a:endParaRPr>
          </a:p>
        </p:txBody>
      </p:sp>
      <p:sp>
        <p:nvSpPr>
          <p:cNvPr id="7" name="Left Arrow 6">
            <a:hlinkClick r:id="rId5" action="ppaction://hlinksldjump"/>
          </p:cNvPr>
          <p:cNvSpPr/>
          <p:nvPr/>
        </p:nvSpPr>
        <p:spPr>
          <a:xfrm>
            <a:off x="674300" y="412348"/>
            <a:ext cx="81554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8710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270" y="70237"/>
            <a:ext cx="8702351" cy="47115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0566" y="227854"/>
            <a:ext cx="4706983" cy="3190876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3" name="Rounded Rectangular Callout 2"/>
          <p:cNvSpPr/>
          <p:nvPr/>
        </p:nvSpPr>
        <p:spPr>
          <a:xfrm>
            <a:off x="1900887" y="4108869"/>
            <a:ext cx="4157013" cy="586488"/>
          </a:xfrm>
          <a:prstGeom prst="wedgeRoundRectCallout">
            <a:avLst>
              <a:gd name="adj1" fmla="val -61484"/>
              <a:gd name="adj2" fmla="val 27791"/>
              <a:gd name="adj3" fmla="val 16667"/>
            </a:avLst>
          </a:prstGeom>
          <a:solidFill>
            <a:schemeClr val="bg1"/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accent1"/>
                </a:solidFill>
                <a:latin typeface="Comic Sans MS" panose="030F0702030302020204" pitchFamily="66" charset="0"/>
              </a:rPr>
              <a:t>4. We drink water.</a:t>
            </a:r>
          </a:p>
        </p:txBody>
      </p:sp>
      <p:sp>
        <p:nvSpPr>
          <p:cNvPr id="4" name="Rectangle 3"/>
          <p:cNvSpPr/>
          <p:nvPr/>
        </p:nvSpPr>
        <p:spPr>
          <a:xfrm>
            <a:off x="1900887" y="352409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>
                <a:solidFill>
                  <a:srgbClr val="242021"/>
                </a:solidFill>
                <a:latin typeface="+mn-lt"/>
              </a:rPr>
              <a:t>4. We</a:t>
            </a:r>
            <a:r>
              <a:rPr lang="en-US" sz="3200">
                <a:solidFill>
                  <a:srgbClr val="242021"/>
                </a:solidFill>
                <a:latin typeface="+mn-lt"/>
              </a:rPr>
              <a:t>/ water</a:t>
            </a:r>
            <a:endParaRPr lang="en-US" dirty="0">
              <a:latin typeface="+mn-lt"/>
            </a:endParaRPr>
          </a:p>
        </p:txBody>
      </p:sp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674300" y="412348"/>
            <a:ext cx="815541" cy="492617"/>
          </a:xfrm>
          <a:prstGeom prst="lef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25975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Shape 1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1942;p72"/>
          <p:cNvSpPr/>
          <p:nvPr/>
        </p:nvSpPr>
        <p:spPr>
          <a:xfrm>
            <a:off x="1540154" y="1302853"/>
            <a:ext cx="5804894" cy="3030608"/>
          </a:xfrm>
          <a:custGeom>
            <a:avLst/>
            <a:gdLst/>
            <a:ahLst/>
            <a:cxnLst/>
            <a:rect l="l" t="t" r="r" b="b"/>
            <a:pathLst>
              <a:path w="29423" h="26963" extrusionOk="0">
                <a:moveTo>
                  <a:pt x="35" y="24075"/>
                </a:moveTo>
                <a:cubicBezTo>
                  <a:pt x="120" y="24126"/>
                  <a:pt x="223" y="24177"/>
                  <a:pt x="308" y="24228"/>
                </a:cubicBezTo>
                <a:cubicBezTo>
                  <a:pt x="445" y="24382"/>
                  <a:pt x="616" y="24519"/>
                  <a:pt x="803" y="24604"/>
                </a:cubicBezTo>
                <a:cubicBezTo>
                  <a:pt x="923" y="24673"/>
                  <a:pt x="1043" y="24707"/>
                  <a:pt x="1179" y="24741"/>
                </a:cubicBezTo>
                <a:cubicBezTo>
                  <a:pt x="1179" y="24758"/>
                  <a:pt x="1179" y="24758"/>
                  <a:pt x="1179" y="24775"/>
                </a:cubicBezTo>
                <a:cubicBezTo>
                  <a:pt x="1214" y="24843"/>
                  <a:pt x="1265" y="24895"/>
                  <a:pt x="1350" y="24912"/>
                </a:cubicBezTo>
                <a:cubicBezTo>
                  <a:pt x="1555" y="24929"/>
                  <a:pt x="1709" y="24861"/>
                  <a:pt x="1897" y="24878"/>
                </a:cubicBezTo>
                <a:cubicBezTo>
                  <a:pt x="1931" y="24861"/>
                  <a:pt x="1965" y="24861"/>
                  <a:pt x="2000" y="24843"/>
                </a:cubicBezTo>
                <a:lnTo>
                  <a:pt x="2000" y="24792"/>
                </a:lnTo>
                <a:cubicBezTo>
                  <a:pt x="2136" y="24741"/>
                  <a:pt x="2273" y="24724"/>
                  <a:pt x="2410" y="24741"/>
                </a:cubicBezTo>
                <a:cubicBezTo>
                  <a:pt x="2563" y="24741"/>
                  <a:pt x="2717" y="24707"/>
                  <a:pt x="2837" y="24621"/>
                </a:cubicBezTo>
                <a:cubicBezTo>
                  <a:pt x="2854" y="24621"/>
                  <a:pt x="2854" y="24604"/>
                  <a:pt x="2854" y="24604"/>
                </a:cubicBezTo>
                <a:lnTo>
                  <a:pt x="3606" y="24861"/>
                </a:lnTo>
                <a:lnTo>
                  <a:pt x="3606" y="24878"/>
                </a:lnTo>
                <a:lnTo>
                  <a:pt x="3606" y="25083"/>
                </a:lnTo>
                <a:cubicBezTo>
                  <a:pt x="3606" y="25100"/>
                  <a:pt x="3623" y="25117"/>
                  <a:pt x="3623" y="25117"/>
                </a:cubicBezTo>
                <a:cubicBezTo>
                  <a:pt x="3657" y="25134"/>
                  <a:pt x="3708" y="25151"/>
                  <a:pt x="3725" y="25151"/>
                </a:cubicBezTo>
                <a:cubicBezTo>
                  <a:pt x="3776" y="25134"/>
                  <a:pt x="3845" y="25100"/>
                  <a:pt x="3896" y="25049"/>
                </a:cubicBezTo>
                <a:cubicBezTo>
                  <a:pt x="3947" y="24997"/>
                  <a:pt x="3999" y="25014"/>
                  <a:pt x="4084" y="25083"/>
                </a:cubicBezTo>
                <a:cubicBezTo>
                  <a:pt x="4101" y="25100"/>
                  <a:pt x="4135" y="25100"/>
                  <a:pt x="4135" y="25100"/>
                </a:cubicBezTo>
                <a:cubicBezTo>
                  <a:pt x="4187" y="24980"/>
                  <a:pt x="4426" y="25117"/>
                  <a:pt x="4511" y="25049"/>
                </a:cubicBezTo>
                <a:cubicBezTo>
                  <a:pt x="4562" y="24997"/>
                  <a:pt x="4614" y="24980"/>
                  <a:pt x="4682" y="24997"/>
                </a:cubicBezTo>
                <a:cubicBezTo>
                  <a:pt x="4819" y="25031"/>
                  <a:pt x="4870" y="24963"/>
                  <a:pt x="4973" y="24929"/>
                </a:cubicBezTo>
                <a:lnTo>
                  <a:pt x="5143" y="24895"/>
                </a:lnTo>
                <a:lnTo>
                  <a:pt x="5195" y="24912"/>
                </a:lnTo>
                <a:cubicBezTo>
                  <a:pt x="5263" y="24963"/>
                  <a:pt x="5348" y="24997"/>
                  <a:pt x="5348" y="25066"/>
                </a:cubicBezTo>
                <a:cubicBezTo>
                  <a:pt x="5365" y="25134"/>
                  <a:pt x="5331" y="25168"/>
                  <a:pt x="5280" y="25168"/>
                </a:cubicBezTo>
                <a:cubicBezTo>
                  <a:pt x="5178" y="25168"/>
                  <a:pt x="5092" y="25168"/>
                  <a:pt x="5075" y="25271"/>
                </a:cubicBezTo>
                <a:cubicBezTo>
                  <a:pt x="5007" y="25271"/>
                  <a:pt x="4921" y="25271"/>
                  <a:pt x="4836" y="25271"/>
                </a:cubicBezTo>
                <a:cubicBezTo>
                  <a:pt x="4819" y="25271"/>
                  <a:pt x="4836" y="25322"/>
                  <a:pt x="4836" y="25356"/>
                </a:cubicBezTo>
                <a:cubicBezTo>
                  <a:pt x="4887" y="25407"/>
                  <a:pt x="4819" y="25373"/>
                  <a:pt x="4887" y="25390"/>
                </a:cubicBezTo>
                <a:cubicBezTo>
                  <a:pt x="4990" y="25424"/>
                  <a:pt x="5092" y="25459"/>
                  <a:pt x="5212" y="25476"/>
                </a:cubicBezTo>
                <a:cubicBezTo>
                  <a:pt x="5280" y="25493"/>
                  <a:pt x="5331" y="25493"/>
                  <a:pt x="5348" y="25441"/>
                </a:cubicBezTo>
                <a:cubicBezTo>
                  <a:pt x="5365" y="25407"/>
                  <a:pt x="5417" y="25390"/>
                  <a:pt x="5485" y="25390"/>
                </a:cubicBezTo>
                <a:cubicBezTo>
                  <a:pt x="5605" y="25424"/>
                  <a:pt x="5724" y="25459"/>
                  <a:pt x="5741" y="25322"/>
                </a:cubicBezTo>
                <a:cubicBezTo>
                  <a:pt x="5827" y="25322"/>
                  <a:pt x="5946" y="25356"/>
                  <a:pt x="5998" y="25305"/>
                </a:cubicBezTo>
                <a:cubicBezTo>
                  <a:pt x="6032" y="25271"/>
                  <a:pt x="6100" y="25322"/>
                  <a:pt x="6134" y="25356"/>
                </a:cubicBezTo>
                <a:cubicBezTo>
                  <a:pt x="6186" y="25407"/>
                  <a:pt x="6186" y="25441"/>
                  <a:pt x="6169" y="25476"/>
                </a:cubicBezTo>
                <a:cubicBezTo>
                  <a:pt x="6117" y="25544"/>
                  <a:pt x="6186" y="25647"/>
                  <a:pt x="6305" y="25681"/>
                </a:cubicBezTo>
                <a:cubicBezTo>
                  <a:pt x="6356" y="25698"/>
                  <a:pt x="6408" y="25715"/>
                  <a:pt x="6459" y="25732"/>
                </a:cubicBezTo>
                <a:cubicBezTo>
                  <a:pt x="6544" y="25800"/>
                  <a:pt x="6647" y="25817"/>
                  <a:pt x="6749" y="25766"/>
                </a:cubicBezTo>
                <a:cubicBezTo>
                  <a:pt x="6835" y="25749"/>
                  <a:pt x="6903" y="25715"/>
                  <a:pt x="6972" y="25681"/>
                </a:cubicBezTo>
                <a:cubicBezTo>
                  <a:pt x="7006" y="25664"/>
                  <a:pt x="7040" y="25629"/>
                  <a:pt x="7074" y="25647"/>
                </a:cubicBezTo>
                <a:cubicBezTo>
                  <a:pt x="7262" y="25766"/>
                  <a:pt x="7330" y="25681"/>
                  <a:pt x="7450" y="25681"/>
                </a:cubicBezTo>
                <a:cubicBezTo>
                  <a:pt x="7604" y="25681"/>
                  <a:pt x="7604" y="25612"/>
                  <a:pt x="7467" y="25407"/>
                </a:cubicBezTo>
                <a:cubicBezTo>
                  <a:pt x="7518" y="25407"/>
                  <a:pt x="7570" y="25373"/>
                  <a:pt x="7621" y="25339"/>
                </a:cubicBezTo>
                <a:cubicBezTo>
                  <a:pt x="7672" y="25288"/>
                  <a:pt x="7740" y="25322"/>
                  <a:pt x="7809" y="25424"/>
                </a:cubicBezTo>
                <a:cubicBezTo>
                  <a:pt x="7843" y="25459"/>
                  <a:pt x="7860" y="25510"/>
                  <a:pt x="7894" y="25561"/>
                </a:cubicBezTo>
                <a:cubicBezTo>
                  <a:pt x="7963" y="25527"/>
                  <a:pt x="8099" y="25647"/>
                  <a:pt x="8133" y="25578"/>
                </a:cubicBezTo>
                <a:cubicBezTo>
                  <a:pt x="8151" y="25561"/>
                  <a:pt x="8133" y="25544"/>
                  <a:pt x="8133" y="25510"/>
                </a:cubicBezTo>
                <a:cubicBezTo>
                  <a:pt x="8219" y="25510"/>
                  <a:pt x="8321" y="25578"/>
                  <a:pt x="8424" y="25612"/>
                </a:cubicBezTo>
                <a:lnTo>
                  <a:pt x="8441" y="25612"/>
                </a:lnTo>
                <a:cubicBezTo>
                  <a:pt x="8475" y="25664"/>
                  <a:pt x="8526" y="25698"/>
                  <a:pt x="8578" y="25732"/>
                </a:cubicBezTo>
                <a:cubicBezTo>
                  <a:pt x="8731" y="25817"/>
                  <a:pt x="8902" y="25869"/>
                  <a:pt x="9090" y="25886"/>
                </a:cubicBezTo>
                <a:cubicBezTo>
                  <a:pt x="9193" y="25920"/>
                  <a:pt x="9278" y="25937"/>
                  <a:pt x="9381" y="25937"/>
                </a:cubicBezTo>
                <a:cubicBezTo>
                  <a:pt x="9415" y="25954"/>
                  <a:pt x="9449" y="25971"/>
                  <a:pt x="9483" y="25988"/>
                </a:cubicBezTo>
                <a:cubicBezTo>
                  <a:pt x="9517" y="26074"/>
                  <a:pt x="9552" y="26125"/>
                  <a:pt x="9603" y="26193"/>
                </a:cubicBezTo>
                <a:cubicBezTo>
                  <a:pt x="9928" y="26210"/>
                  <a:pt x="10218" y="26330"/>
                  <a:pt x="10440" y="26552"/>
                </a:cubicBezTo>
                <a:cubicBezTo>
                  <a:pt x="10491" y="26552"/>
                  <a:pt x="10526" y="26535"/>
                  <a:pt x="10560" y="26535"/>
                </a:cubicBezTo>
                <a:cubicBezTo>
                  <a:pt x="10628" y="26535"/>
                  <a:pt x="10679" y="26501"/>
                  <a:pt x="10696" y="26450"/>
                </a:cubicBezTo>
                <a:lnTo>
                  <a:pt x="10696" y="26415"/>
                </a:lnTo>
                <a:cubicBezTo>
                  <a:pt x="10748" y="26381"/>
                  <a:pt x="10799" y="26364"/>
                  <a:pt x="10833" y="26330"/>
                </a:cubicBezTo>
                <a:lnTo>
                  <a:pt x="10833" y="26330"/>
                </a:lnTo>
                <a:cubicBezTo>
                  <a:pt x="10884" y="26279"/>
                  <a:pt x="10953" y="26245"/>
                  <a:pt x="11021" y="26193"/>
                </a:cubicBezTo>
                <a:lnTo>
                  <a:pt x="11004" y="26159"/>
                </a:lnTo>
                <a:cubicBezTo>
                  <a:pt x="11038" y="26125"/>
                  <a:pt x="11072" y="26074"/>
                  <a:pt x="11072" y="26022"/>
                </a:cubicBezTo>
                <a:cubicBezTo>
                  <a:pt x="11158" y="26057"/>
                  <a:pt x="11226" y="26074"/>
                  <a:pt x="11311" y="26091"/>
                </a:cubicBezTo>
                <a:cubicBezTo>
                  <a:pt x="11534" y="26040"/>
                  <a:pt x="11790" y="26040"/>
                  <a:pt x="12012" y="26091"/>
                </a:cubicBezTo>
                <a:cubicBezTo>
                  <a:pt x="12012" y="26091"/>
                  <a:pt x="12012" y="26074"/>
                  <a:pt x="12012" y="26074"/>
                </a:cubicBezTo>
                <a:lnTo>
                  <a:pt x="12217" y="26108"/>
                </a:lnTo>
                <a:lnTo>
                  <a:pt x="12320" y="26210"/>
                </a:lnTo>
                <a:cubicBezTo>
                  <a:pt x="12371" y="26245"/>
                  <a:pt x="12422" y="26279"/>
                  <a:pt x="12473" y="26330"/>
                </a:cubicBezTo>
                <a:cubicBezTo>
                  <a:pt x="12490" y="26330"/>
                  <a:pt x="12508" y="26313"/>
                  <a:pt x="12508" y="26313"/>
                </a:cubicBezTo>
                <a:cubicBezTo>
                  <a:pt x="12542" y="26296"/>
                  <a:pt x="12559" y="26262"/>
                  <a:pt x="12576" y="26245"/>
                </a:cubicBezTo>
                <a:cubicBezTo>
                  <a:pt x="12610" y="26227"/>
                  <a:pt x="12695" y="26245"/>
                  <a:pt x="12747" y="26296"/>
                </a:cubicBezTo>
                <a:cubicBezTo>
                  <a:pt x="12798" y="26330"/>
                  <a:pt x="12832" y="26381"/>
                  <a:pt x="12832" y="26432"/>
                </a:cubicBezTo>
                <a:cubicBezTo>
                  <a:pt x="12849" y="26450"/>
                  <a:pt x="12849" y="26467"/>
                  <a:pt x="12849" y="26467"/>
                </a:cubicBezTo>
                <a:cubicBezTo>
                  <a:pt x="12883" y="26569"/>
                  <a:pt x="12901" y="26586"/>
                  <a:pt x="12986" y="26586"/>
                </a:cubicBezTo>
                <a:cubicBezTo>
                  <a:pt x="13071" y="26586"/>
                  <a:pt x="13140" y="26620"/>
                  <a:pt x="13191" y="26689"/>
                </a:cubicBezTo>
                <a:lnTo>
                  <a:pt x="13276" y="26774"/>
                </a:lnTo>
                <a:cubicBezTo>
                  <a:pt x="13328" y="26757"/>
                  <a:pt x="13379" y="26740"/>
                  <a:pt x="13430" y="26723"/>
                </a:cubicBezTo>
                <a:cubicBezTo>
                  <a:pt x="13447" y="26706"/>
                  <a:pt x="13464" y="26672"/>
                  <a:pt x="13481" y="26620"/>
                </a:cubicBezTo>
                <a:cubicBezTo>
                  <a:pt x="13481" y="26569"/>
                  <a:pt x="13481" y="26501"/>
                  <a:pt x="13481" y="26432"/>
                </a:cubicBezTo>
                <a:lnTo>
                  <a:pt x="13857" y="26398"/>
                </a:lnTo>
                <a:cubicBezTo>
                  <a:pt x="13909" y="26501"/>
                  <a:pt x="13960" y="26603"/>
                  <a:pt x="14079" y="26586"/>
                </a:cubicBezTo>
                <a:cubicBezTo>
                  <a:pt x="14148" y="26569"/>
                  <a:pt x="14233" y="26586"/>
                  <a:pt x="14302" y="26603"/>
                </a:cubicBezTo>
                <a:cubicBezTo>
                  <a:pt x="14404" y="26586"/>
                  <a:pt x="14490" y="26586"/>
                  <a:pt x="14592" y="26586"/>
                </a:cubicBezTo>
                <a:cubicBezTo>
                  <a:pt x="14592" y="26569"/>
                  <a:pt x="14609" y="26552"/>
                  <a:pt x="14609" y="26535"/>
                </a:cubicBezTo>
                <a:cubicBezTo>
                  <a:pt x="14643" y="26552"/>
                  <a:pt x="14695" y="26569"/>
                  <a:pt x="14729" y="26586"/>
                </a:cubicBezTo>
                <a:cubicBezTo>
                  <a:pt x="14797" y="26586"/>
                  <a:pt x="14865" y="26603"/>
                  <a:pt x="14917" y="26603"/>
                </a:cubicBezTo>
                <a:lnTo>
                  <a:pt x="14883" y="26620"/>
                </a:lnTo>
                <a:cubicBezTo>
                  <a:pt x="15105" y="26672"/>
                  <a:pt x="15293" y="26774"/>
                  <a:pt x="15463" y="26928"/>
                </a:cubicBezTo>
                <a:cubicBezTo>
                  <a:pt x="15532" y="26911"/>
                  <a:pt x="15600" y="26928"/>
                  <a:pt x="15686" y="26945"/>
                </a:cubicBezTo>
                <a:cubicBezTo>
                  <a:pt x="15703" y="26928"/>
                  <a:pt x="15737" y="26928"/>
                  <a:pt x="15754" y="26911"/>
                </a:cubicBezTo>
                <a:cubicBezTo>
                  <a:pt x="15925" y="26894"/>
                  <a:pt x="16079" y="26911"/>
                  <a:pt x="16215" y="26962"/>
                </a:cubicBezTo>
                <a:cubicBezTo>
                  <a:pt x="16386" y="26860"/>
                  <a:pt x="16574" y="26808"/>
                  <a:pt x="16762" y="26808"/>
                </a:cubicBezTo>
                <a:lnTo>
                  <a:pt x="16796" y="26808"/>
                </a:lnTo>
                <a:lnTo>
                  <a:pt x="16865" y="26808"/>
                </a:lnTo>
                <a:cubicBezTo>
                  <a:pt x="16899" y="26757"/>
                  <a:pt x="16933" y="26723"/>
                  <a:pt x="16967" y="26706"/>
                </a:cubicBezTo>
                <a:cubicBezTo>
                  <a:pt x="17001" y="26655"/>
                  <a:pt x="17052" y="26638"/>
                  <a:pt x="17104" y="26603"/>
                </a:cubicBezTo>
                <a:lnTo>
                  <a:pt x="17104" y="26603"/>
                </a:lnTo>
                <a:lnTo>
                  <a:pt x="17155" y="26586"/>
                </a:lnTo>
                <a:cubicBezTo>
                  <a:pt x="17138" y="26569"/>
                  <a:pt x="17138" y="26552"/>
                  <a:pt x="17138" y="26535"/>
                </a:cubicBezTo>
                <a:cubicBezTo>
                  <a:pt x="17138" y="26467"/>
                  <a:pt x="17172" y="26398"/>
                  <a:pt x="17223" y="26347"/>
                </a:cubicBezTo>
                <a:cubicBezTo>
                  <a:pt x="17240" y="26313"/>
                  <a:pt x="17292" y="26347"/>
                  <a:pt x="17326" y="26347"/>
                </a:cubicBezTo>
                <a:cubicBezTo>
                  <a:pt x="17360" y="26364"/>
                  <a:pt x="17411" y="26381"/>
                  <a:pt x="17445" y="26381"/>
                </a:cubicBezTo>
                <a:cubicBezTo>
                  <a:pt x="17497" y="26381"/>
                  <a:pt x="17514" y="26330"/>
                  <a:pt x="17497" y="26279"/>
                </a:cubicBezTo>
                <a:cubicBezTo>
                  <a:pt x="17480" y="26245"/>
                  <a:pt x="17463" y="26142"/>
                  <a:pt x="17445" y="26091"/>
                </a:cubicBezTo>
                <a:lnTo>
                  <a:pt x="17907" y="26040"/>
                </a:lnTo>
                <a:cubicBezTo>
                  <a:pt x="17941" y="26074"/>
                  <a:pt x="17958" y="26125"/>
                  <a:pt x="17975" y="26176"/>
                </a:cubicBezTo>
                <a:cubicBezTo>
                  <a:pt x="17975" y="26245"/>
                  <a:pt x="17975" y="26296"/>
                  <a:pt x="17975" y="26364"/>
                </a:cubicBezTo>
                <a:cubicBezTo>
                  <a:pt x="17975" y="26398"/>
                  <a:pt x="18043" y="26484"/>
                  <a:pt x="18061" y="26467"/>
                </a:cubicBezTo>
                <a:cubicBezTo>
                  <a:pt x="18163" y="26415"/>
                  <a:pt x="18283" y="26415"/>
                  <a:pt x="18368" y="26467"/>
                </a:cubicBezTo>
                <a:cubicBezTo>
                  <a:pt x="18471" y="26432"/>
                  <a:pt x="18556" y="26415"/>
                  <a:pt x="18659" y="26398"/>
                </a:cubicBezTo>
                <a:cubicBezTo>
                  <a:pt x="18727" y="26381"/>
                  <a:pt x="18812" y="26381"/>
                  <a:pt x="18881" y="26381"/>
                </a:cubicBezTo>
                <a:cubicBezTo>
                  <a:pt x="18966" y="26415"/>
                  <a:pt x="19034" y="26381"/>
                  <a:pt x="19086" y="26313"/>
                </a:cubicBezTo>
                <a:cubicBezTo>
                  <a:pt x="19154" y="26227"/>
                  <a:pt x="19257" y="26245"/>
                  <a:pt x="19359" y="26381"/>
                </a:cubicBezTo>
                <a:cubicBezTo>
                  <a:pt x="19359" y="26279"/>
                  <a:pt x="19325" y="26193"/>
                  <a:pt x="19291" y="26108"/>
                </a:cubicBezTo>
                <a:cubicBezTo>
                  <a:pt x="19240" y="26040"/>
                  <a:pt x="19240" y="25954"/>
                  <a:pt x="19308" y="25903"/>
                </a:cubicBezTo>
                <a:lnTo>
                  <a:pt x="19923" y="25834"/>
                </a:lnTo>
                <a:cubicBezTo>
                  <a:pt x="20043" y="26005"/>
                  <a:pt x="20043" y="26005"/>
                  <a:pt x="20145" y="25988"/>
                </a:cubicBezTo>
                <a:cubicBezTo>
                  <a:pt x="20162" y="25988"/>
                  <a:pt x="20179" y="25988"/>
                  <a:pt x="20213" y="25971"/>
                </a:cubicBezTo>
                <a:cubicBezTo>
                  <a:pt x="20265" y="25988"/>
                  <a:pt x="20299" y="26022"/>
                  <a:pt x="20316" y="26074"/>
                </a:cubicBezTo>
                <a:cubicBezTo>
                  <a:pt x="20350" y="26108"/>
                  <a:pt x="20350" y="26159"/>
                  <a:pt x="20333" y="26210"/>
                </a:cubicBezTo>
                <a:cubicBezTo>
                  <a:pt x="20333" y="26227"/>
                  <a:pt x="20316" y="26227"/>
                  <a:pt x="20316" y="26245"/>
                </a:cubicBezTo>
                <a:cubicBezTo>
                  <a:pt x="20282" y="26262"/>
                  <a:pt x="20248" y="26262"/>
                  <a:pt x="20196" y="26279"/>
                </a:cubicBezTo>
                <a:lnTo>
                  <a:pt x="20196" y="26279"/>
                </a:lnTo>
                <a:cubicBezTo>
                  <a:pt x="20282" y="26381"/>
                  <a:pt x="20367" y="26484"/>
                  <a:pt x="20436" y="26586"/>
                </a:cubicBezTo>
                <a:cubicBezTo>
                  <a:pt x="20470" y="26603"/>
                  <a:pt x="20504" y="26586"/>
                  <a:pt x="20538" y="26569"/>
                </a:cubicBezTo>
                <a:cubicBezTo>
                  <a:pt x="20641" y="26518"/>
                  <a:pt x="20743" y="26450"/>
                  <a:pt x="20829" y="26364"/>
                </a:cubicBezTo>
                <a:cubicBezTo>
                  <a:pt x="20863" y="26330"/>
                  <a:pt x="20880" y="26296"/>
                  <a:pt x="20880" y="26245"/>
                </a:cubicBezTo>
                <a:cubicBezTo>
                  <a:pt x="21136" y="26313"/>
                  <a:pt x="21392" y="26227"/>
                  <a:pt x="21580" y="26057"/>
                </a:cubicBezTo>
                <a:cubicBezTo>
                  <a:pt x="21614" y="26057"/>
                  <a:pt x="21649" y="26057"/>
                  <a:pt x="21683" y="26057"/>
                </a:cubicBezTo>
                <a:cubicBezTo>
                  <a:pt x="21717" y="26022"/>
                  <a:pt x="21751" y="26074"/>
                  <a:pt x="21785" y="26125"/>
                </a:cubicBezTo>
                <a:cubicBezTo>
                  <a:pt x="21820" y="26193"/>
                  <a:pt x="21905" y="26227"/>
                  <a:pt x="21990" y="26227"/>
                </a:cubicBezTo>
                <a:cubicBezTo>
                  <a:pt x="22025" y="26227"/>
                  <a:pt x="22059" y="26210"/>
                  <a:pt x="22093" y="26193"/>
                </a:cubicBezTo>
                <a:cubicBezTo>
                  <a:pt x="22127" y="26176"/>
                  <a:pt x="22144" y="26142"/>
                  <a:pt x="22161" y="26125"/>
                </a:cubicBezTo>
                <a:cubicBezTo>
                  <a:pt x="22247" y="26005"/>
                  <a:pt x="22418" y="25954"/>
                  <a:pt x="22537" y="26022"/>
                </a:cubicBezTo>
                <a:cubicBezTo>
                  <a:pt x="22571" y="26022"/>
                  <a:pt x="22605" y="26040"/>
                  <a:pt x="22623" y="26040"/>
                </a:cubicBezTo>
                <a:cubicBezTo>
                  <a:pt x="22742" y="26057"/>
                  <a:pt x="22845" y="26040"/>
                  <a:pt x="22862" y="25903"/>
                </a:cubicBezTo>
                <a:cubicBezTo>
                  <a:pt x="22862" y="25886"/>
                  <a:pt x="22862" y="25869"/>
                  <a:pt x="22879" y="25869"/>
                </a:cubicBezTo>
                <a:cubicBezTo>
                  <a:pt x="22862" y="25834"/>
                  <a:pt x="22845" y="25817"/>
                  <a:pt x="22845" y="25783"/>
                </a:cubicBezTo>
                <a:cubicBezTo>
                  <a:pt x="22845" y="25715"/>
                  <a:pt x="22845" y="25647"/>
                  <a:pt x="22862" y="25595"/>
                </a:cubicBezTo>
                <a:cubicBezTo>
                  <a:pt x="22998" y="25561"/>
                  <a:pt x="23067" y="25459"/>
                  <a:pt x="23169" y="25390"/>
                </a:cubicBezTo>
                <a:cubicBezTo>
                  <a:pt x="23238" y="25424"/>
                  <a:pt x="23323" y="25441"/>
                  <a:pt x="23238" y="25305"/>
                </a:cubicBezTo>
                <a:cubicBezTo>
                  <a:pt x="23221" y="25288"/>
                  <a:pt x="23221" y="25254"/>
                  <a:pt x="23238" y="25236"/>
                </a:cubicBezTo>
                <a:cubicBezTo>
                  <a:pt x="23272" y="25219"/>
                  <a:pt x="23306" y="25185"/>
                  <a:pt x="23357" y="25168"/>
                </a:cubicBezTo>
                <a:cubicBezTo>
                  <a:pt x="23357" y="25168"/>
                  <a:pt x="23391" y="25168"/>
                  <a:pt x="23391" y="25202"/>
                </a:cubicBezTo>
                <a:cubicBezTo>
                  <a:pt x="23545" y="25271"/>
                  <a:pt x="23665" y="25373"/>
                  <a:pt x="23784" y="25476"/>
                </a:cubicBezTo>
                <a:cubicBezTo>
                  <a:pt x="23802" y="25493"/>
                  <a:pt x="23819" y="25510"/>
                  <a:pt x="23819" y="25527"/>
                </a:cubicBezTo>
                <a:cubicBezTo>
                  <a:pt x="23819" y="25527"/>
                  <a:pt x="23802" y="25578"/>
                  <a:pt x="23802" y="25612"/>
                </a:cubicBezTo>
                <a:cubicBezTo>
                  <a:pt x="23819" y="25681"/>
                  <a:pt x="23836" y="25749"/>
                  <a:pt x="23836" y="25817"/>
                </a:cubicBezTo>
                <a:cubicBezTo>
                  <a:pt x="23938" y="25800"/>
                  <a:pt x="24058" y="25800"/>
                  <a:pt x="24109" y="25698"/>
                </a:cubicBezTo>
                <a:cubicBezTo>
                  <a:pt x="24109" y="25681"/>
                  <a:pt x="24160" y="25698"/>
                  <a:pt x="24177" y="25698"/>
                </a:cubicBezTo>
                <a:cubicBezTo>
                  <a:pt x="24195" y="25698"/>
                  <a:pt x="24212" y="25715"/>
                  <a:pt x="24229" y="25732"/>
                </a:cubicBezTo>
                <a:cubicBezTo>
                  <a:pt x="24587" y="25988"/>
                  <a:pt x="24605" y="25988"/>
                  <a:pt x="24724" y="25817"/>
                </a:cubicBezTo>
                <a:cubicBezTo>
                  <a:pt x="24775" y="25749"/>
                  <a:pt x="24844" y="25783"/>
                  <a:pt x="24929" y="25817"/>
                </a:cubicBezTo>
                <a:cubicBezTo>
                  <a:pt x="24998" y="25852"/>
                  <a:pt x="25049" y="25886"/>
                  <a:pt x="25100" y="25920"/>
                </a:cubicBezTo>
                <a:cubicBezTo>
                  <a:pt x="25117" y="25903"/>
                  <a:pt x="25134" y="25869"/>
                  <a:pt x="25117" y="25834"/>
                </a:cubicBezTo>
                <a:cubicBezTo>
                  <a:pt x="25134" y="25834"/>
                  <a:pt x="25151" y="25852"/>
                  <a:pt x="25168" y="25852"/>
                </a:cubicBezTo>
                <a:cubicBezTo>
                  <a:pt x="25425" y="25800"/>
                  <a:pt x="25698" y="25783"/>
                  <a:pt x="25971" y="25800"/>
                </a:cubicBezTo>
                <a:cubicBezTo>
                  <a:pt x="26023" y="25800"/>
                  <a:pt x="26057" y="25783"/>
                  <a:pt x="26108" y="25749"/>
                </a:cubicBezTo>
                <a:cubicBezTo>
                  <a:pt x="26228" y="25698"/>
                  <a:pt x="26382" y="25698"/>
                  <a:pt x="26484" y="25783"/>
                </a:cubicBezTo>
                <a:cubicBezTo>
                  <a:pt x="26501" y="25783"/>
                  <a:pt x="26518" y="25783"/>
                  <a:pt x="26535" y="25800"/>
                </a:cubicBezTo>
                <a:cubicBezTo>
                  <a:pt x="26604" y="25817"/>
                  <a:pt x="26638" y="25800"/>
                  <a:pt x="26638" y="25681"/>
                </a:cubicBezTo>
                <a:cubicBezTo>
                  <a:pt x="26638" y="25612"/>
                  <a:pt x="26655" y="25544"/>
                  <a:pt x="26689" y="25493"/>
                </a:cubicBezTo>
                <a:cubicBezTo>
                  <a:pt x="26723" y="25441"/>
                  <a:pt x="26775" y="25424"/>
                  <a:pt x="26826" y="25441"/>
                </a:cubicBezTo>
                <a:lnTo>
                  <a:pt x="26843" y="25493"/>
                </a:lnTo>
                <a:cubicBezTo>
                  <a:pt x="26877" y="25595"/>
                  <a:pt x="26962" y="25681"/>
                  <a:pt x="27048" y="25715"/>
                </a:cubicBezTo>
                <a:cubicBezTo>
                  <a:pt x="27150" y="25749"/>
                  <a:pt x="27202" y="25681"/>
                  <a:pt x="27236" y="25612"/>
                </a:cubicBezTo>
                <a:cubicBezTo>
                  <a:pt x="27270" y="25527"/>
                  <a:pt x="27287" y="25441"/>
                  <a:pt x="27304" y="25339"/>
                </a:cubicBezTo>
                <a:lnTo>
                  <a:pt x="27304" y="25322"/>
                </a:lnTo>
                <a:cubicBezTo>
                  <a:pt x="27492" y="25339"/>
                  <a:pt x="27680" y="25254"/>
                  <a:pt x="27800" y="25117"/>
                </a:cubicBezTo>
                <a:cubicBezTo>
                  <a:pt x="27851" y="25117"/>
                  <a:pt x="27902" y="25117"/>
                  <a:pt x="27971" y="25134"/>
                </a:cubicBezTo>
                <a:cubicBezTo>
                  <a:pt x="28107" y="25168"/>
                  <a:pt x="28278" y="25185"/>
                  <a:pt x="28432" y="25151"/>
                </a:cubicBezTo>
                <a:cubicBezTo>
                  <a:pt x="28432" y="25168"/>
                  <a:pt x="28432" y="25185"/>
                  <a:pt x="28432" y="25202"/>
                </a:cubicBezTo>
                <a:cubicBezTo>
                  <a:pt x="28620" y="25134"/>
                  <a:pt x="28825" y="25083"/>
                  <a:pt x="29030" y="25100"/>
                </a:cubicBezTo>
                <a:cubicBezTo>
                  <a:pt x="29098" y="24997"/>
                  <a:pt x="29201" y="24929"/>
                  <a:pt x="29303" y="24878"/>
                </a:cubicBezTo>
                <a:cubicBezTo>
                  <a:pt x="29337" y="24878"/>
                  <a:pt x="29389" y="24861"/>
                  <a:pt x="29423" y="24861"/>
                </a:cubicBezTo>
                <a:lnTo>
                  <a:pt x="29423" y="0"/>
                </a:lnTo>
                <a:lnTo>
                  <a:pt x="0" y="0"/>
                </a:lnTo>
                <a:lnTo>
                  <a:pt x="0" y="24058"/>
                </a:lnTo>
                <a:cubicBezTo>
                  <a:pt x="0" y="24075"/>
                  <a:pt x="18" y="24075"/>
                  <a:pt x="35" y="24075"/>
                </a:cubicBezTo>
                <a:close/>
              </a:path>
            </a:pathLst>
          </a:custGeom>
          <a:solidFill>
            <a:sysClr val="window" lastClr="FFFFFF"/>
          </a:solidFill>
          <a:ln>
            <a:noFill/>
          </a:ln>
          <a:effectLst>
            <a:outerShdw blurRad="57150" dist="19050" dir="5400000" algn="bl" rotWithShape="0">
              <a:srgbClr val="1F497D">
                <a:alpha val="50000"/>
              </a:srgb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defTabSz="685800">
              <a:defRPr/>
            </a:pPr>
            <a:endParaRPr sz="1050" dirty="0"/>
          </a:p>
        </p:txBody>
      </p:sp>
      <p:sp>
        <p:nvSpPr>
          <p:cNvPr id="27" name="Google Shape;1624;p34"/>
          <p:cNvSpPr/>
          <p:nvPr/>
        </p:nvSpPr>
        <p:spPr>
          <a:xfrm rot="21207182">
            <a:off x="5555635" y="3795571"/>
            <a:ext cx="895260" cy="826595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050" dirty="0"/>
          </a:p>
        </p:txBody>
      </p:sp>
      <p:sp>
        <p:nvSpPr>
          <p:cNvPr id="28" name="Rectangle 27"/>
          <p:cNvSpPr/>
          <p:nvPr/>
        </p:nvSpPr>
        <p:spPr>
          <a:xfrm>
            <a:off x="2382344" y="2070699"/>
            <a:ext cx="448552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50" b="1">
                <a:solidFill>
                  <a:srgbClr val="FF0000"/>
                </a:solidFill>
                <a:latin typeface="Myriad Pro" panose="020B0503030403020204" pitchFamily="34" charset="0"/>
              </a:rPr>
              <a:t>Task 6. </a:t>
            </a:r>
            <a:r>
              <a:rPr lang="en-US" sz="4050" b="1">
                <a:latin typeface="Myriad Pro" panose="020B0503030403020204" pitchFamily="34" charset="0"/>
              </a:rPr>
              <a:t>Let’s </a:t>
            </a:r>
            <a:r>
              <a:rPr lang="en-US" sz="4050" b="1" dirty="0">
                <a:latin typeface="Myriad Pro" panose="020B0503030403020204" pitchFamily="34" charset="0"/>
              </a:rPr>
              <a:t>talk .</a:t>
            </a:r>
            <a:endParaRPr lang="en-US" sz="4050" b="1" dirty="0"/>
          </a:p>
        </p:txBody>
      </p:sp>
      <p:sp>
        <p:nvSpPr>
          <p:cNvPr id="29" name="Google Shape;831;p33"/>
          <p:cNvSpPr/>
          <p:nvPr/>
        </p:nvSpPr>
        <p:spPr>
          <a:xfrm rot="2914819">
            <a:off x="1632169" y="983846"/>
            <a:ext cx="378902" cy="1161216"/>
          </a:xfrm>
          <a:custGeom>
            <a:avLst/>
            <a:gdLst/>
            <a:ahLst/>
            <a:cxnLst/>
            <a:rect l="l" t="t" r="r" b="b"/>
            <a:pathLst>
              <a:path w="45249" h="87700" extrusionOk="0">
                <a:moveTo>
                  <a:pt x="676" y="1"/>
                </a:moveTo>
                <a:lnTo>
                  <a:pt x="193" y="290"/>
                </a:lnTo>
                <a:lnTo>
                  <a:pt x="1" y="387"/>
                </a:lnTo>
                <a:lnTo>
                  <a:pt x="3088" y="82489"/>
                </a:lnTo>
                <a:lnTo>
                  <a:pt x="3667" y="82972"/>
                </a:lnTo>
                <a:lnTo>
                  <a:pt x="4149" y="82586"/>
                </a:lnTo>
                <a:lnTo>
                  <a:pt x="4631" y="82296"/>
                </a:lnTo>
                <a:lnTo>
                  <a:pt x="5114" y="82682"/>
                </a:lnTo>
                <a:lnTo>
                  <a:pt x="5693" y="83165"/>
                </a:lnTo>
                <a:lnTo>
                  <a:pt x="6175" y="82875"/>
                </a:lnTo>
                <a:lnTo>
                  <a:pt x="6657" y="82489"/>
                </a:lnTo>
                <a:lnTo>
                  <a:pt x="7236" y="82972"/>
                </a:lnTo>
                <a:lnTo>
                  <a:pt x="7719" y="83358"/>
                </a:lnTo>
                <a:lnTo>
                  <a:pt x="8201" y="83068"/>
                </a:lnTo>
                <a:lnTo>
                  <a:pt x="8683" y="82779"/>
                </a:lnTo>
                <a:lnTo>
                  <a:pt x="9262" y="83165"/>
                </a:lnTo>
                <a:lnTo>
                  <a:pt x="9745" y="83647"/>
                </a:lnTo>
                <a:lnTo>
                  <a:pt x="10227" y="83358"/>
                </a:lnTo>
                <a:lnTo>
                  <a:pt x="10806" y="82972"/>
                </a:lnTo>
                <a:lnTo>
                  <a:pt x="11288" y="83454"/>
                </a:lnTo>
                <a:lnTo>
                  <a:pt x="11771" y="83840"/>
                </a:lnTo>
                <a:lnTo>
                  <a:pt x="11867" y="83840"/>
                </a:lnTo>
                <a:lnTo>
                  <a:pt x="12350" y="83550"/>
                </a:lnTo>
                <a:lnTo>
                  <a:pt x="12832" y="83261"/>
                </a:lnTo>
                <a:lnTo>
                  <a:pt x="13314" y="83647"/>
                </a:lnTo>
                <a:lnTo>
                  <a:pt x="13797" y="84129"/>
                </a:lnTo>
                <a:lnTo>
                  <a:pt x="13893" y="84129"/>
                </a:lnTo>
                <a:lnTo>
                  <a:pt x="14376" y="83743"/>
                </a:lnTo>
                <a:lnTo>
                  <a:pt x="14858" y="83454"/>
                </a:lnTo>
                <a:lnTo>
                  <a:pt x="15340" y="83936"/>
                </a:lnTo>
                <a:lnTo>
                  <a:pt x="15919" y="84322"/>
                </a:lnTo>
                <a:lnTo>
                  <a:pt x="16402" y="84033"/>
                </a:lnTo>
                <a:lnTo>
                  <a:pt x="16884" y="83743"/>
                </a:lnTo>
                <a:lnTo>
                  <a:pt x="17366" y="84129"/>
                </a:lnTo>
                <a:lnTo>
                  <a:pt x="17945" y="84612"/>
                </a:lnTo>
                <a:lnTo>
                  <a:pt x="18428" y="84226"/>
                </a:lnTo>
                <a:lnTo>
                  <a:pt x="18910" y="83936"/>
                </a:lnTo>
                <a:lnTo>
                  <a:pt x="19392" y="84322"/>
                </a:lnTo>
                <a:lnTo>
                  <a:pt x="19971" y="84805"/>
                </a:lnTo>
                <a:lnTo>
                  <a:pt x="20454" y="84515"/>
                </a:lnTo>
                <a:lnTo>
                  <a:pt x="20936" y="84226"/>
                </a:lnTo>
                <a:lnTo>
                  <a:pt x="21515" y="84612"/>
                </a:lnTo>
                <a:lnTo>
                  <a:pt x="21997" y="85094"/>
                </a:lnTo>
                <a:lnTo>
                  <a:pt x="22480" y="84708"/>
                </a:lnTo>
                <a:lnTo>
                  <a:pt x="22962" y="84419"/>
                </a:lnTo>
                <a:lnTo>
                  <a:pt x="23541" y="84901"/>
                </a:lnTo>
                <a:lnTo>
                  <a:pt x="24023" y="85287"/>
                </a:lnTo>
                <a:lnTo>
                  <a:pt x="24120" y="85287"/>
                </a:lnTo>
                <a:lnTo>
                  <a:pt x="24602" y="84998"/>
                </a:lnTo>
                <a:lnTo>
                  <a:pt x="25085" y="84612"/>
                </a:lnTo>
                <a:lnTo>
                  <a:pt x="25567" y="85094"/>
                </a:lnTo>
                <a:lnTo>
                  <a:pt x="26049" y="85576"/>
                </a:lnTo>
                <a:lnTo>
                  <a:pt x="26146" y="85576"/>
                </a:lnTo>
                <a:lnTo>
                  <a:pt x="26628" y="85191"/>
                </a:lnTo>
                <a:lnTo>
                  <a:pt x="27111" y="84901"/>
                </a:lnTo>
                <a:lnTo>
                  <a:pt x="27593" y="85287"/>
                </a:lnTo>
                <a:lnTo>
                  <a:pt x="28075" y="85769"/>
                </a:lnTo>
                <a:lnTo>
                  <a:pt x="28172" y="85769"/>
                </a:lnTo>
                <a:lnTo>
                  <a:pt x="28654" y="85480"/>
                </a:lnTo>
                <a:lnTo>
                  <a:pt x="29137" y="85094"/>
                </a:lnTo>
                <a:lnTo>
                  <a:pt x="29619" y="85576"/>
                </a:lnTo>
                <a:lnTo>
                  <a:pt x="30198" y="85962"/>
                </a:lnTo>
                <a:lnTo>
                  <a:pt x="30680" y="85673"/>
                </a:lnTo>
                <a:lnTo>
                  <a:pt x="31163" y="85384"/>
                </a:lnTo>
                <a:lnTo>
                  <a:pt x="31645" y="85769"/>
                </a:lnTo>
                <a:lnTo>
                  <a:pt x="32224" y="86252"/>
                </a:lnTo>
                <a:lnTo>
                  <a:pt x="32706" y="85962"/>
                </a:lnTo>
                <a:lnTo>
                  <a:pt x="33189" y="85576"/>
                </a:lnTo>
                <a:lnTo>
                  <a:pt x="33768" y="86059"/>
                </a:lnTo>
                <a:lnTo>
                  <a:pt x="34250" y="86445"/>
                </a:lnTo>
                <a:lnTo>
                  <a:pt x="34732" y="86155"/>
                </a:lnTo>
                <a:lnTo>
                  <a:pt x="35215" y="85866"/>
                </a:lnTo>
                <a:lnTo>
                  <a:pt x="35794" y="86252"/>
                </a:lnTo>
                <a:lnTo>
                  <a:pt x="36276" y="86734"/>
                </a:lnTo>
                <a:lnTo>
                  <a:pt x="36855" y="86445"/>
                </a:lnTo>
                <a:lnTo>
                  <a:pt x="37337" y="86059"/>
                </a:lnTo>
                <a:lnTo>
                  <a:pt x="37820" y="86541"/>
                </a:lnTo>
                <a:lnTo>
                  <a:pt x="38302" y="86927"/>
                </a:lnTo>
                <a:lnTo>
                  <a:pt x="38398" y="86927"/>
                </a:lnTo>
                <a:lnTo>
                  <a:pt x="38881" y="86638"/>
                </a:lnTo>
                <a:lnTo>
                  <a:pt x="39363" y="86348"/>
                </a:lnTo>
                <a:lnTo>
                  <a:pt x="39846" y="86734"/>
                </a:lnTo>
                <a:lnTo>
                  <a:pt x="40328" y="87217"/>
                </a:lnTo>
                <a:lnTo>
                  <a:pt x="40424" y="87217"/>
                </a:lnTo>
                <a:lnTo>
                  <a:pt x="40907" y="86831"/>
                </a:lnTo>
                <a:lnTo>
                  <a:pt x="41389" y="86541"/>
                </a:lnTo>
                <a:lnTo>
                  <a:pt x="41872" y="87024"/>
                </a:lnTo>
                <a:lnTo>
                  <a:pt x="42450" y="87410"/>
                </a:lnTo>
                <a:lnTo>
                  <a:pt x="42933" y="87120"/>
                </a:lnTo>
                <a:lnTo>
                  <a:pt x="43415" y="86734"/>
                </a:lnTo>
                <a:lnTo>
                  <a:pt x="43898" y="87217"/>
                </a:lnTo>
                <a:lnTo>
                  <a:pt x="44477" y="87603"/>
                </a:lnTo>
                <a:lnTo>
                  <a:pt x="44477" y="87699"/>
                </a:lnTo>
                <a:lnTo>
                  <a:pt x="44959" y="87313"/>
                </a:lnTo>
                <a:lnTo>
                  <a:pt x="45248" y="87120"/>
                </a:lnTo>
                <a:lnTo>
                  <a:pt x="42258" y="5403"/>
                </a:lnTo>
                <a:lnTo>
                  <a:pt x="41968" y="5210"/>
                </a:lnTo>
                <a:lnTo>
                  <a:pt x="41486" y="4728"/>
                </a:lnTo>
                <a:lnTo>
                  <a:pt x="41003" y="5017"/>
                </a:lnTo>
                <a:lnTo>
                  <a:pt x="40521" y="5403"/>
                </a:lnTo>
                <a:lnTo>
                  <a:pt x="39942" y="4921"/>
                </a:lnTo>
                <a:lnTo>
                  <a:pt x="39460" y="4535"/>
                </a:lnTo>
                <a:lnTo>
                  <a:pt x="38977" y="4824"/>
                </a:lnTo>
                <a:lnTo>
                  <a:pt x="38398" y="5114"/>
                </a:lnTo>
                <a:lnTo>
                  <a:pt x="37916" y="4728"/>
                </a:lnTo>
                <a:lnTo>
                  <a:pt x="37434" y="4246"/>
                </a:lnTo>
                <a:lnTo>
                  <a:pt x="37337" y="4246"/>
                </a:lnTo>
                <a:lnTo>
                  <a:pt x="36855" y="4632"/>
                </a:lnTo>
                <a:lnTo>
                  <a:pt x="36372" y="4921"/>
                </a:lnTo>
                <a:lnTo>
                  <a:pt x="35890" y="4439"/>
                </a:lnTo>
                <a:lnTo>
                  <a:pt x="35408" y="4053"/>
                </a:lnTo>
                <a:lnTo>
                  <a:pt x="35311" y="4053"/>
                </a:lnTo>
                <a:lnTo>
                  <a:pt x="34829" y="4342"/>
                </a:lnTo>
                <a:lnTo>
                  <a:pt x="34346" y="4632"/>
                </a:lnTo>
                <a:lnTo>
                  <a:pt x="33864" y="4246"/>
                </a:lnTo>
                <a:lnTo>
                  <a:pt x="33382" y="3763"/>
                </a:lnTo>
                <a:lnTo>
                  <a:pt x="33285" y="3763"/>
                </a:lnTo>
                <a:lnTo>
                  <a:pt x="32803" y="4149"/>
                </a:lnTo>
                <a:lnTo>
                  <a:pt x="32320" y="4439"/>
                </a:lnTo>
                <a:lnTo>
                  <a:pt x="31838" y="3956"/>
                </a:lnTo>
                <a:lnTo>
                  <a:pt x="31259" y="3570"/>
                </a:lnTo>
                <a:lnTo>
                  <a:pt x="30777" y="3860"/>
                </a:lnTo>
                <a:lnTo>
                  <a:pt x="30294" y="4149"/>
                </a:lnTo>
                <a:lnTo>
                  <a:pt x="29812" y="3763"/>
                </a:lnTo>
                <a:lnTo>
                  <a:pt x="29233" y="3281"/>
                </a:lnTo>
                <a:lnTo>
                  <a:pt x="28751" y="3667"/>
                </a:lnTo>
                <a:lnTo>
                  <a:pt x="28268" y="3956"/>
                </a:lnTo>
                <a:lnTo>
                  <a:pt x="27689" y="3474"/>
                </a:lnTo>
                <a:lnTo>
                  <a:pt x="27207" y="3088"/>
                </a:lnTo>
                <a:lnTo>
                  <a:pt x="26725" y="3377"/>
                </a:lnTo>
                <a:lnTo>
                  <a:pt x="26242" y="3763"/>
                </a:lnTo>
                <a:lnTo>
                  <a:pt x="25663" y="3281"/>
                </a:lnTo>
                <a:lnTo>
                  <a:pt x="25181" y="2895"/>
                </a:lnTo>
                <a:lnTo>
                  <a:pt x="25085" y="2798"/>
                </a:lnTo>
                <a:lnTo>
                  <a:pt x="24602" y="3184"/>
                </a:lnTo>
                <a:lnTo>
                  <a:pt x="24120" y="3474"/>
                </a:lnTo>
                <a:lnTo>
                  <a:pt x="23637" y="3088"/>
                </a:lnTo>
                <a:lnTo>
                  <a:pt x="23155" y="2605"/>
                </a:lnTo>
                <a:lnTo>
                  <a:pt x="23059" y="2605"/>
                </a:lnTo>
                <a:lnTo>
                  <a:pt x="22576" y="2895"/>
                </a:lnTo>
                <a:lnTo>
                  <a:pt x="22094" y="3281"/>
                </a:lnTo>
                <a:lnTo>
                  <a:pt x="21611" y="2798"/>
                </a:lnTo>
                <a:lnTo>
                  <a:pt x="21129" y="2413"/>
                </a:lnTo>
                <a:lnTo>
                  <a:pt x="21033" y="2413"/>
                </a:lnTo>
                <a:lnTo>
                  <a:pt x="20550" y="2702"/>
                </a:lnTo>
                <a:lnTo>
                  <a:pt x="20068" y="2991"/>
                </a:lnTo>
                <a:lnTo>
                  <a:pt x="19585" y="2605"/>
                </a:lnTo>
                <a:lnTo>
                  <a:pt x="19007" y="2123"/>
                </a:lnTo>
                <a:lnTo>
                  <a:pt x="18524" y="2413"/>
                </a:lnTo>
                <a:lnTo>
                  <a:pt x="18042" y="2798"/>
                </a:lnTo>
                <a:lnTo>
                  <a:pt x="17559" y="2316"/>
                </a:lnTo>
                <a:lnTo>
                  <a:pt x="16981" y="1930"/>
                </a:lnTo>
                <a:lnTo>
                  <a:pt x="16498" y="2220"/>
                </a:lnTo>
                <a:lnTo>
                  <a:pt x="16016" y="2509"/>
                </a:lnTo>
                <a:lnTo>
                  <a:pt x="15437" y="2123"/>
                </a:lnTo>
                <a:lnTo>
                  <a:pt x="14955" y="1641"/>
                </a:lnTo>
                <a:lnTo>
                  <a:pt x="14472" y="2027"/>
                </a:lnTo>
                <a:lnTo>
                  <a:pt x="13990" y="2316"/>
                </a:lnTo>
                <a:lnTo>
                  <a:pt x="13411" y="1834"/>
                </a:lnTo>
                <a:lnTo>
                  <a:pt x="12928" y="1448"/>
                </a:lnTo>
                <a:lnTo>
                  <a:pt x="12350" y="1737"/>
                </a:lnTo>
                <a:lnTo>
                  <a:pt x="11867" y="2027"/>
                </a:lnTo>
                <a:lnTo>
                  <a:pt x="11385" y="1641"/>
                </a:lnTo>
                <a:lnTo>
                  <a:pt x="10902" y="1158"/>
                </a:lnTo>
                <a:lnTo>
                  <a:pt x="10806" y="1158"/>
                </a:lnTo>
                <a:lnTo>
                  <a:pt x="10324" y="1448"/>
                </a:lnTo>
                <a:lnTo>
                  <a:pt x="9841" y="1834"/>
                </a:lnTo>
                <a:lnTo>
                  <a:pt x="9359" y="1351"/>
                </a:lnTo>
                <a:lnTo>
                  <a:pt x="8876" y="965"/>
                </a:lnTo>
                <a:lnTo>
                  <a:pt x="8780" y="965"/>
                </a:lnTo>
                <a:lnTo>
                  <a:pt x="8298" y="1255"/>
                </a:lnTo>
                <a:lnTo>
                  <a:pt x="7815" y="1544"/>
                </a:lnTo>
                <a:lnTo>
                  <a:pt x="7333" y="1158"/>
                </a:lnTo>
                <a:lnTo>
                  <a:pt x="6754" y="676"/>
                </a:lnTo>
                <a:lnTo>
                  <a:pt x="6272" y="1062"/>
                </a:lnTo>
                <a:lnTo>
                  <a:pt x="5789" y="1351"/>
                </a:lnTo>
                <a:lnTo>
                  <a:pt x="5307" y="869"/>
                </a:lnTo>
                <a:lnTo>
                  <a:pt x="4728" y="483"/>
                </a:lnTo>
                <a:lnTo>
                  <a:pt x="4246" y="772"/>
                </a:lnTo>
                <a:lnTo>
                  <a:pt x="3763" y="1158"/>
                </a:lnTo>
                <a:lnTo>
                  <a:pt x="3184" y="676"/>
                </a:lnTo>
                <a:lnTo>
                  <a:pt x="2702" y="290"/>
                </a:lnTo>
                <a:lnTo>
                  <a:pt x="2702" y="194"/>
                </a:lnTo>
                <a:lnTo>
                  <a:pt x="2220" y="579"/>
                </a:lnTo>
                <a:lnTo>
                  <a:pt x="1737" y="869"/>
                </a:lnTo>
                <a:lnTo>
                  <a:pt x="1158" y="483"/>
                </a:lnTo>
                <a:lnTo>
                  <a:pt x="676" y="1"/>
                </a:lnTo>
                <a:close/>
              </a:path>
            </a:pathLst>
          </a:custGeom>
          <a:solidFill>
            <a:schemeClr val="accent6">
              <a:alpha val="69270"/>
            </a:schemeClr>
          </a:solidFill>
          <a:ln>
            <a:noFill/>
          </a:ln>
          <a:effectLst>
            <a:outerShdw blurRad="57150" dist="19050" dir="5400000" algn="bl" rotWithShape="0">
              <a:srgbClr val="783F04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defRPr/>
            </a:pPr>
            <a:endParaRPr/>
          </a:p>
        </p:txBody>
      </p:sp>
      <p:pic>
        <p:nvPicPr>
          <p:cNvPr id="30" name="Picture 6" descr="Say Icon #1566 - Free Icons Library">
            <a:extLst>
              <a:ext uri="{FF2B5EF4-FFF2-40B4-BE49-F238E27FC236}">
                <a16:creationId xmlns:a16="http://schemas.microsoft.com/office/drawing/2014/main" xmlns="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99" y="3060297"/>
            <a:ext cx="522551" cy="5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29,362 Listening Icon Stock Photos, Pictures &amp; Royalty-Free Images - iStock">
            <a:extLst>
              <a:ext uri="{FF2B5EF4-FFF2-40B4-BE49-F238E27FC236}">
                <a16:creationId xmlns:a16="http://schemas.microsoft.com/office/drawing/2014/main" xmlns="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321" y="3072801"/>
            <a:ext cx="522551" cy="5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492760" y="57762"/>
            <a:ext cx="1815531" cy="16494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65705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417 -0.39229 L -0.35417 -0.39198 C -0.35348 -0.38642 -0.3533 -0.37994 -0.35244 -0.37408 C -0.35157 -0.36976 -0.35001 -0.36605 -0.34896 -0.36173 C -0.34827 -0.35926 -0.34775 -0.35679 -0.34723 -0.35402 C -0.34514 -0.3321 -0.34844 -0.36081 -0.34115 -0.3284 C -0.33872 -0.31698 -0.33716 -0.30556 -0.33507 -0.29445 C -0.3349 -0.29074 -0.3349 -0.28704 -0.33421 -0.28334 C -0.33178 -0.27099 -0.32865 -0.25895 -0.3257 -0.24723 C -0.32518 -0.24476 -0.32431 -0.2429 -0.32396 -0.24074 C -0.3224 -0.23365 -0.32101 -0.22655 -0.31962 -0.21914 C -0.31702 -0.20494 -0.31441 -0.19074 -0.31181 -0.17624 C -0.30903 -0.16019 -0.31476 -0.18087 -0.30678 -0.14723 C -0.30591 -0.14414 -0.30435 -0.14136 -0.3033 -0.13797 C -0.30226 -0.13581 -0.30191 -0.13241 -0.3007 -0.13056 C -0.29896 -0.12778 -0.29636 -0.12686 -0.29462 -0.12439 C -0.29185 -0.12007 -0.28976 -0.11451 -0.28681 -0.1105 C -0.28455 -0.10741 -0.28195 -0.10371 -0.27917 -0.10124 C -0.26719 -0.09136 -0.27674 -0.10402 -0.26789 -0.09507 C -0.26025 -0.08766 -0.26962 -0.0929 -0.25851 -0.08457 C -0.25764 -0.08395 -0.24931 -0.08179 -0.24896 -0.08179 C -0.24514 -0.07902 -0.2415 -0.07593 -0.23785 -0.07377 C -0.22796 -0.0679 -0.23108 -0.07037 -0.22327 -0.0676 C -0.22205 -0.06729 -0.22101 -0.06667 -0.2198 -0.06605 L -0.21216 -0.06297 C -0.21094 -0.06266 -0.20973 -0.06173 -0.20869 -0.06142 C -0.20556 -0.06081 -0.20226 -0.0605 -0.19914 -0.05988 C -0.19584 -0.05803 -0.19358 -0.05649 -0.18959 -0.05525 C -0.18334 -0.0534 -0.17396 -0.05186 -0.16719 -0.05062 C -0.1632 -0.04815 -0.15921 -0.04537 -0.15521 -0.04321 C -0.154 -0.04229 -0.15296 -0.04198 -0.15174 -0.04167 C -0.14289 -0.0392 -0.13386 -0.03766 -0.125 -0.0355 C -0.11216 -0.03241 -0.13039 -0.03581 -0.10869 -0.02778 C -0.10556 -0.02655 -0.10244 -0.02686 -0.09914 -0.02624 C -0.08039 -0.01821 -0.08959 -0.0213 -0.07205 -0.01698 C -0.06094 -0.0105 -0.06997 -0.01544 -0.04983 -0.01081 C -0.04775 -0.0105 -0.04636 -0.00988 -0.04497 -0.00926 C -0.04323 -0.00865 -0.0415 -0.00803 -0.03976 -0.00772 C -0.03629 -0.0071 -0.03282 -0.00679 -0.02935 -0.00618 C -0.01945 0.00092 -0.02778 -0.00432 -0.00781 -0.00155 C 0.00469 3.7037E-6 -0.004 -0.00031 5E-6 -0.00031 L 5E-6 3.7037E-6 " pathEditMode="relative" rAng="0" ptsTypes="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963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45229" y="146151"/>
            <a:ext cx="3279714" cy="585628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Task 6. Let’s talk .</a:t>
            </a:r>
          </a:p>
        </p:txBody>
      </p:sp>
      <p:sp>
        <p:nvSpPr>
          <p:cNvPr id="9" name="Oval Callout 8"/>
          <p:cNvSpPr/>
          <p:nvPr/>
        </p:nvSpPr>
        <p:spPr>
          <a:xfrm>
            <a:off x="20555" y="777329"/>
            <a:ext cx="3299419" cy="1624378"/>
          </a:xfrm>
          <a:prstGeom prst="wedgeEllipseCallout">
            <a:avLst>
              <a:gd name="adj1" fmla="val 43301"/>
              <a:gd name="adj2" fmla="val 4747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I climb</a:t>
            </a:r>
            <a:b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the rock. It’s fun. 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4881489" y="746106"/>
            <a:ext cx="4262511" cy="1151580"/>
          </a:xfrm>
          <a:prstGeom prst="wedgeEllipseCallout">
            <a:avLst>
              <a:gd name="adj1" fmla="val -34743"/>
              <a:gd name="adj2" fmla="val 6542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Comic Sans MS" panose="030F0702030302020204" pitchFamily="66" charset="0"/>
              </a:rPr>
              <a:t>I swim in the pool. It’s great.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63" b="98559" l="1392" r="92785">
                        <a14:foregroundMark x1="11013" y1="7928" x2="18734" y2="38739"/>
                        <a14:foregroundMark x1="13038" y1="39640" x2="18861" y2="69369"/>
                        <a14:foregroundMark x1="15063" y1="54775" x2="4177" y2="67207"/>
                        <a14:foregroundMark x1="2025" y1="21081" x2="14937" y2="22162"/>
                        <a14:foregroundMark x1="10253" y1="60721" x2="18861" y2="95315"/>
                        <a14:foregroundMark x1="21139" y1="60901" x2="14430" y2="79459"/>
                        <a14:foregroundMark x1="21392" y1="88108" x2="17975" y2="69910"/>
                        <a14:foregroundMark x1="19620" y1="60721" x2="17595" y2="49009"/>
                        <a14:foregroundMark x1="24684" y1="20721" x2="12278" y2="6486"/>
                        <a14:foregroundMark x1="13038" y1="45766" x2="7848" y2="54414"/>
                        <a14:foregroundMark x1="6582" y1="81441" x2="10759" y2="839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2097" y="2037921"/>
            <a:ext cx="4563361" cy="32059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1649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570269" y="1138309"/>
            <a:ext cx="5795108" cy="2066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4. </a:t>
            </a:r>
            <a:r>
              <a:rPr lang="en-US" altLang="zh-CN" sz="44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Production</a:t>
            </a:r>
          </a:p>
          <a:p>
            <a:pPr algn="ctr">
              <a:buClrTx/>
              <a:buNone/>
            </a:pPr>
            <a:r>
              <a:rPr lang="en-US" altLang="zh-CN" sz="4000" b="1" dirty="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Draw and say</a:t>
            </a:r>
            <a:endParaRPr lang="zh-CN" altLang="en-US" sz="4000" b="1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0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 </a:t>
            </a: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236292" y="829869"/>
            <a:ext cx="1877226" cy="17054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757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6 -0.39228 L -0.35416 -0.39197 C -0.35347 -0.38642 -0.3533 -0.37994 -0.35243 -0.37407 C -0.35156 -0.36975 -0.35 -0.36605 -0.34896 -0.36173 C -0.34826 -0.35926 -0.34774 -0.35679 -0.34722 -0.35401 C -0.34514 -0.3321 -0.34844 -0.3608 -0.34114 -0.32809 C -0.33871 -0.31697 -0.33715 -0.30556 -0.33507 -0.29444 C -0.33489 -0.29074 -0.33489 -0.28704 -0.3342 -0.28364 C -0.33177 -0.27099 -0.32864 -0.25895 -0.32569 -0.24722 C -0.32517 -0.24475 -0.3243 -0.2429 -0.32396 -0.24074 C -0.32239 -0.23364 -0.321 -0.22654 -0.31962 -0.21914 C -0.31701 -0.20494 -0.31441 -0.19074 -0.3118 -0.17623 C -0.30903 -0.16018 -0.31475 -0.18086 -0.30677 -0.14722 C -0.3059 -0.14414 -0.30434 -0.14136 -0.3033 -0.13796 C -0.30225 -0.1358 -0.30191 -0.13241 -0.30069 -0.13056 C -0.29896 -0.12778 -0.29635 -0.12685 -0.29462 -0.12438 C -0.29184 -0.12006 -0.28975 -0.11451 -0.2868 -0.11049 C -0.28455 -0.10741 -0.28194 -0.1037 -0.27916 -0.10123 C -0.26719 -0.09136 -0.27673 -0.10401 -0.26788 -0.09506 C -0.26024 -0.08765 -0.26962 -0.0929 -0.2585 -0.08457 C -0.25764 -0.08395 -0.2493 -0.08179 -0.24896 -0.08179 C -0.24514 -0.07901 -0.24149 -0.07593 -0.23785 -0.07376 C -0.22795 -0.0679 -0.23107 -0.07037 -0.22326 -0.06759 C -0.22205 -0.06728 -0.221 -0.06667 -0.21979 -0.06605 L -0.21215 -0.06296 C -0.21094 -0.06265 -0.20972 -0.06173 -0.20868 -0.06142 C -0.20555 -0.0608 -0.20225 -0.06049 -0.19913 -0.05988 C -0.19583 -0.05802 -0.19357 -0.05648 -0.18958 -0.05525 C -0.18333 -0.05339 -0.17396 -0.05185 -0.16719 -0.05062 C -0.16319 -0.04815 -0.1592 -0.04537 -0.15521 -0.04321 C -0.15399 -0.04228 -0.15295 -0.04197 -0.15173 -0.04167 C -0.14288 -0.0392 -0.13385 -0.03765 -0.125 -0.03549 C -0.11215 -0.03241 -0.13038 -0.0358 -0.10868 -0.02778 C -0.10555 -0.02654 -0.10243 -0.02685 -0.09913 -0.02623 C -0.08038 -0.01821 -0.08958 -0.0213 -0.0717 -0.01697 C -0.06059 -0.01049 -0.06996 -0.01543 -0.0493 -0.0108 C -0.04774 -0.01049 -0.04635 -0.00988 -0.04496 -0.00926 C -0.04323 -0.00864 -0.04149 -0.00802 -0.03975 -0.00772 C -0.03628 -0.0071 -0.03281 -0.00679 -0.02934 -0.00617 C -0.01944 0.00093 -0.02778 -0.00432 -0.00781 -0.00154 C 0.00469 -4.93827E-7 -0.00399 -0.00031 -2.22222E-6 -0.00031 L -2.22222E-6 -4.93827E-7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6 -0.39228 L -0.35416 -0.39197 C -0.35347 -0.38642 -0.3533 -0.37994 -0.35243 -0.37407 C -0.35156 -0.36975 -0.35 -0.36605 -0.34896 -0.36173 C -0.34826 -0.35926 -0.34774 -0.35679 -0.34722 -0.35401 C -0.34514 -0.3321 -0.34844 -0.3608 -0.34114 -0.32809 C -0.33871 -0.31697 -0.33715 -0.30556 -0.33507 -0.29444 C -0.33489 -0.29074 -0.33489 -0.28704 -0.3342 -0.28364 C -0.33177 -0.27099 -0.32864 -0.25895 -0.32569 -0.24722 C -0.32517 -0.24475 -0.3243 -0.2429 -0.32396 -0.24074 C -0.32239 -0.23364 -0.321 -0.22654 -0.31962 -0.21914 C -0.31701 -0.20494 -0.31441 -0.19074 -0.3118 -0.17623 C -0.30903 -0.16018 -0.31475 -0.18086 -0.30677 -0.14722 C -0.3059 -0.14414 -0.30434 -0.14136 -0.3033 -0.13796 C -0.30225 -0.1358 -0.30191 -0.13241 -0.30069 -0.13056 C -0.29896 -0.12778 -0.29635 -0.12685 -0.29462 -0.12438 C -0.29184 -0.12006 -0.28975 -0.11451 -0.2868 -0.11049 C -0.28455 -0.10741 -0.28194 -0.1037 -0.27916 -0.10123 C -0.26719 -0.09136 -0.27673 -0.10401 -0.26788 -0.09506 C -0.26024 -0.08765 -0.26962 -0.0929 -0.2585 -0.08457 C -0.25764 -0.08395 -0.2493 -0.08179 -0.24896 -0.08179 C -0.24514 -0.07901 -0.24149 -0.07593 -0.23785 -0.07376 C -0.22795 -0.0679 -0.23107 -0.07037 -0.22326 -0.06759 C -0.22205 -0.06728 -0.221 -0.06667 -0.21979 -0.06605 L -0.21215 -0.06296 C -0.21094 -0.06265 -0.20972 -0.06173 -0.20868 -0.06142 C -0.20555 -0.0608 -0.20225 -0.06049 -0.19913 -0.05988 C -0.19583 -0.05802 -0.19357 -0.05648 -0.18958 -0.05525 C -0.18333 -0.05339 -0.17396 -0.05185 -0.16719 -0.05062 C -0.16319 -0.04815 -0.1592 -0.04537 -0.15521 -0.04321 C -0.15399 -0.04228 -0.15295 -0.04197 -0.15173 -0.04167 C -0.14288 -0.0392 -0.13385 -0.03765 -0.125 -0.03549 C -0.11215 -0.03241 -0.13038 -0.0358 -0.10868 -0.02778 C -0.10555 -0.02654 -0.10243 -0.02685 -0.09913 -0.02623 C -0.08038 -0.01821 -0.08958 -0.0213 -0.0717 -0.01697 C -0.06059 -0.01049 -0.06996 -0.01543 -0.0493 -0.0108 C -0.04774 -0.01049 -0.04635 -0.00988 -0.04496 -0.00926 C -0.04323 -0.00864 -0.04149 -0.00802 -0.03975 -0.00772 C -0.03628 -0.0071 -0.03281 -0.00679 -0.02934 -0.00617 C -0.01944 0.00093 -0.02778 -0.00432 -0.00781 -0.00154 C 0.00469 -4.93827E-7 -0.00399 -0.00031 -2.22222E-6 -0.00031 L -2.22222E-6 -4.93827E-7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0"/>
            <a:ext cx="10342906" cy="51358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>
            <a:off x="0" y="1263173"/>
            <a:ext cx="2938391" cy="4099758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297260" y="225793"/>
            <a:ext cx="3700462" cy="1100138"/>
          </a:xfrm>
          <a:prstGeom prst="wedgeEllipseCallout">
            <a:avLst>
              <a:gd name="adj1" fmla="val -7110"/>
              <a:gd name="adj2" fmla="val 90559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I climb the rock . </a:t>
            </a:r>
          </a:p>
        </p:txBody>
      </p:sp>
      <p:pic>
        <p:nvPicPr>
          <p:cNvPr id="3076" name="Picture 4" descr="Little Girl Rock Climbing Stock Illustration - Download Image Now - iStoc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485" y="575248"/>
            <a:ext cx="1756129" cy="1838516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2624" y="147180"/>
            <a:ext cx="558829" cy="628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2894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322630" y="1404553"/>
            <a:ext cx="5795108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5. </a:t>
            </a:r>
            <a:r>
              <a:rPr lang="en-US" altLang="zh-CN" sz="44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Assessment </a:t>
            </a:r>
            <a:endParaRPr lang="zh-CN" altLang="en-US" sz="3600" b="1" kern="1200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36971" y="783009"/>
            <a:ext cx="1656755" cy="15051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62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5 -0.35679 -0.34722 -0.35402 C -0.34514 -0.3321 -0.34844 -0.36081 -0.34115 -0.32809 C -0.33872 -0.31698 -0.33715 -0.30556 -0.33507 -0.29445 C -0.3349 -0.29074 -0.3349 -0.28704 -0.3342 -0.28365 C -0.33177 -0.27099 -0.32865 -0.25895 -0.3257 -0.24723 C -0.32518 -0.24476 -0.32431 -0.2429 -0.32396 -0.24074 C -0.3224 -0.23365 -0.32101 -0.22655 -0.31962 -0.21914 C -0.31702 -0.20494 -0.31441 -0.19074 -0.31181 -0.17624 C -0.30903 -0.16019 -0.31476 -0.18087 -0.30677 -0.14723 C -0.3059 -0.14414 -0.30434 -0.14136 -0.3033 -0.13797 C -0.30226 -0.13581 -0.30191 -0.13241 -0.3007 -0.13056 C -0.29896 -0.12778 -0.29636 -0.12686 -0.29462 -0.12439 C -0.29184 -0.12006 -0.28976 -0.11451 -0.28681 -0.1105 C -0.28455 -0.10741 -0.28195 -0.10371 -0.27917 -0.10124 C -0.26719 -0.09136 -0.27674 -0.10402 -0.26788 -0.09506 C -0.26025 -0.08766 -0.26962 -0.0929 -0.25851 -0.08457 C -0.25764 -0.08395 -0.24931 -0.08179 -0.24896 -0.08179 C -0.24514 -0.07902 -0.2415 -0.07593 -0.23785 -0.07377 C -0.22795 -0.0679 -0.23108 -0.07037 -0.22327 -0.0676 C -0.22205 -0.06729 -0.22101 -0.06667 -0.21979 -0.06605 L -0.21215 -0.06297 C -0.21094 -0.06266 -0.20972 -0.06173 -0.20868 -0.06142 C -0.20556 -0.06081 -0.20226 -0.0605 -0.19913 -0.05988 C -0.19584 -0.05803 -0.19358 -0.05648 -0.18959 -0.05525 C -0.18334 -0.0534 -0.17396 -0.05186 -0.16719 -0.05062 C -0.1632 -0.04815 -0.1592 -0.04537 -0.15521 -0.04321 C -0.154 -0.04229 -0.15295 -0.04198 -0.15174 -0.04167 C -0.14288 -0.0392 -0.13386 -0.03766 -0.125 -0.0355 C -0.11215 -0.03241 -0.13038 -0.03581 -0.10868 -0.02778 C -0.10556 -0.02655 -0.10243 -0.02686 -0.09913 -0.02624 C -0.08038 -0.01821 -0.08959 -0.0213 -0.07188 -0.01698 C -0.06077 -0.0105 -0.06997 -0.01544 -0.04948 -0.01081 C -0.04774 -0.0105 -0.04636 -0.00988 -0.04497 -0.00926 C -0.04323 -0.00865 -0.04149 -0.00803 -0.03976 -0.00772 C -0.03629 -0.0071 -0.03281 -0.00679 -0.02934 -0.00618 C -0.01945 0.00092 -0.02778 -0.00432 -0.00781 -0.00155 C 0.00469 3.20988E-6 -0.00399 -0.00031 1.94444E-6 -0.00031 L 1.94444E-6 3.20988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6 -0.39228 L -0.35416 -0.39228 C -0.35347 -0.38642 -0.35329 -0.37994 -0.35243 -0.37407 C -0.35156 -0.36975 -0.34999 -0.36605 -0.34895 -0.36173 C -0.34826 -0.35926 -0.34774 -0.35679 -0.34722 -0.35401 C -0.34513 -0.33241 -0.34843 -0.3608 -0.34114 -0.32809 C -0.33871 -0.31697 -0.33715 -0.30556 -0.33506 -0.29444 C -0.33489 -0.29074 -0.33489 -0.28704 -0.3342 -0.28364 C -0.33177 -0.27099 -0.32864 -0.25895 -0.32569 -0.24691 C -0.32517 -0.24475 -0.3243 -0.2429 -0.32395 -0.24074 C -0.32239 -0.23364 -0.321 -0.22654 -0.31961 -0.21914 C -0.31701 -0.20494 -0.3144 -0.19074 -0.3118 -0.17623 C -0.30902 -0.16018 -0.31475 -0.18056 -0.30677 -0.14722 C -0.3059 -0.14383 -0.30434 -0.14105 -0.30329 -0.13796 C -0.30225 -0.13549 -0.3019 -0.13241 -0.30069 -0.13056 C -0.29895 -0.12778 -0.29635 -0.12685 -0.29461 -0.12438 C -0.29184 -0.12006 -0.28975 -0.11451 -0.2868 -0.11049 C -0.28454 -0.1071 -0.28194 -0.1037 -0.27916 -0.10123 C -0.26718 -0.09136 -0.27673 -0.10401 -0.26788 -0.09506 C -0.26024 -0.08765 -0.26961 -0.09259 -0.2585 -0.08457 C -0.25763 -0.08395 -0.2493 -0.08148 -0.24895 -0.08148 C -0.24513 -0.0787 -0.24149 -0.07593 -0.23784 -0.07377 C -0.22795 -0.0679 -0.23107 -0.07037 -0.22326 -0.06759 C -0.22204 -0.06728 -0.221 -0.06667 -0.21979 -0.06605 L -0.21215 -0.06296 C -0.21093 -0.06265 -0.20972 -0.06173 -0.20868 -0.06142 C -0.20555 -0.0608 -0.20225 -0.06049 -0.19913 -0.05988 C -0.19583 -0.05802 -0.19357 -0.05648 -0.18958 -0.05525 C -0.18333 -0.05339 -0.17395 -0.05185 -0.16718 -0.05062 C -0.16319 -0.04815 -0.1592 -0.04537 -0.1552 -0.04321 C -0.15399 -0.04228 -0.15295 -0.04197 -0.15173 -0.04167 C -0.14288 -0.0392 -0.13385 -0.03765 -0.12499 -0.03549 C -0.11215 -0.03241 -0.13038 -0.0358 -0.10868 -0.02778 C -0.10555 -0.02654 -0.10243 -0.02685 -0.09913 -0.02623 C -0.08038 -0.01821 -0.08958 -0.0213 -0.07152 -0.01697 C -0.06041 -0.01049 -0.06996 -0.01543 -0.04913 -0.0108 C -0.04774 -0.01049 -0.04635 -0.00988 -0.04496 -0.00926 C -0.04322 -0.00864 -0.04149 -0.00802 -0.03975 -0.00772 C -0.03628 -0.0071 -0.03281 -0.00679 -0.02933 -0.00617 C -0.01944 0.00093 -0.02777 -0.00432 -0.00781 -0.00154 C 0.00469 -3.58025E-6 -0.00399 -0.00031 5.83333E-6 -0.00031 L 5.83333E-6 -0.00031 " pathEditMode="relative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936171"/>
            <a:ext cx="9144000" cy="3719831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907" t="5262" r="-406" b="31992"/>
          <a:stretch/>
        </p:blipFill>
        <p:spPr>
          <a:xfrm>
            <a:off x="-1" y="1491343"/>
            <a:ext cx="4513609" cy="27214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2" t="71009" r="-22"/>
          <a:stretch/>
        </p:blipFill>
        <p:spPr>
          <a:xfrm>
            <a:off x="4494798" y="1491343"/>
            <a:ext cx="4630391" cy="12574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13753" b="714"/>
          <a:stretch/>
        </p:blipFill>
        <p:spPr>
          <a:xfrm>
            <a:off x="4494798" y="2724196"/>
            <a:ext cx="4611580" cy="15131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1055914"/>
            <a:ext cx="6126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Look and circle the correct answer </a:t>
            </a:r>
          </a:p>
        </p:txBody>
      </p:sp>
      <p:sp>
        <p:nvSpPr>
          <p:cNvPr id="8" name="Oval 7"/>
          <p:cNvSpPr/>
          <p:nvPr/>
        </p:nvSpPr>
        <p:spPr>
          <a:xfrm>
            <a:off x="2274418" y="1805940"/>
            <a:ext cx="209702" cy="243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274418" y="3150668"/>
            <a:ext cx="270662" cy="30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941820" y="2313203"/>
            <a:ext cx="231866" cy="24330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41820" y="3537346"/>
            <a:ext cx="216626" cy="2443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02489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3" y="525639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1886883" y="2482627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3775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382642" y="1057798"/>
            <a:ext cx="5795108" cy="1328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1. Warm </a:t>
            </a:r>
            <a:r>
              <a:rPr lang="en-US" altLang="zh-CN" sz="4400" b="1" kern="1200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Up</a:t>
            </a:r>
          </a:p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3600" b="1" kern="120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Matching Game</a:t>
            </a:r>
            <a:endParaRPr lang="zh-CN" altLang="en-US" sz="3600" b="1" kern="1200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738611" y="768257"/>
            <a:ext cx="1932580" cy="19076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046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4 -0.35679 -0.34722 -0.35402 C -0.34514 -0.33241 -0.34844 -0.36081 -0.34115 -0.3284 C -0.33872 -0.31698 -0.33715 -0.30556 -0.33507 -0.29445 C -0.3349 -0.29074 -0.3349 -0.28704 -0.3342 -0.28365 C -0.33177 -0.27099 -0.32865 -0.25895 -0.3257 -0.24723 C -0.32518 -0.24476 -0.32431 -0.2429 -0.32396 -0.24074 C -0.3224 -0.23365 -0.32101 -0.22655 -0.31962 -0.21914 C -0.31702 -0.20494 -0.31441 -0.19074 -0.31181 -0.17624 C -0.30903 -0.16019 -0.31476 -0.18087 -0.30677 -0.14723 C -0.3059 -0.14414 -0.30434 -0.14136 -0.3033 -0.13797 C -0.30226 -0.13581 -0.30191 -0.13241 -0.3007 -0.13056 C -0.29896 -0.12778 -0.29636 -0.12686 -0.29462 -0.12439 C -0.29184 -0.12007 -0.28976 -0.11451 -0.28681 -0.1105 C -0.28455 -0.10741 -0.28195 -0.10371 -0.27917 -0.10124 C -0.26719 -0.09136 -0.27674 -0.10402 -0.26788 -0.09507 C -0.26024 -0.08766 -0.26962 -0.0929 -0.25851 -0.08457 C -0.25764 -0.08395 -0.24931 -0.08179 -0.24896 -0.08179 C -0.24514 -0.07902 -0.24149 -0.07593 -0.23785 -0.07377 C -0.22795 -0.0679 -0.23108 -0.07037 -0.22327 -0.0676 C -0.22205 -0.06729 -0.22101 -0.06667 -0.21979 -0.06605 L -0.21215 -0.06297 C -0.21094 -0.06266 -0.20972 -0.06173 -0.20868 -0.06142 C -0.20556 -0.06081 -0.20226 -0.0605 -0.19913 -0.05988 C -0.19584 -0.05803 -0.19358 -0.05648 -0.18959 -0.05525 C -0.18333 -0.0534 -0.17396 -0.05186 -0.16719 -0.05062 C -0.1632 -0.04815 -0.1592 -0.04537 -0.15521 -0.04321 C -0.15399 -0.04229 -0.15295 -0.04198 -0.15174 -0.04167 C -0.14288 -0.0392 -0.13386 -0.03766 -0.125 -0.0355 C -0.11215 -0.03241 -0.13038 -0.03581 -0.10868 -0.02778 C -0.10556 -0.02655 -0.10243 -0.02686 -0.09913 -0.02624 C -0.08038 -0.01821 -0.08958 -0.0213 -0.07205 -0.01698 C -0.06094 -0.0105 -0.06997 -0.01544 -0.04965 -0.01081 C -0.04774 -0.0105 -0.04636 -0.00988 -0.04497 -0.00926 C -0.04323 -0.00865 -0.04149 -0.00803 -0.03976 -0.00772 C -0.03629 -0.0071 -0.03281 -0.00679 -0.02934 -0.00618 C -0.01945 0.00092 -0.02778 -0.00432 -0.00781 -0.00155 C 0.00469 3.45679E-6 -0.00399 -0.00031 1.66667E-6 -0.00031 L 1.66667E-6 3.45679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4 -0.35679 -0.34722 -0.35402 C -0.34514 -0.33241 -0.34844 -0.36081 -0.34115 -0.3284 C -0.33872 -0.31698 -0.33715 -0.30556 -0.33507 -0.29445 C -0.3349 -0.29074 -0.3349 -0.28704 -0.3342 -0.28365 C -0.33177 -0.27099 -0.32865 -0.25895 -0.3257 -0.24723 C -0.32518 -0.24476 -0.32431 -0.2429 -0.32396 -0.24074 C -0.3224 -0.23365 -0.32101 -0.22655 -0.31962 -0.21914 C -0.31702 -0.20494 -0.31441 -0.19074 -0.31181 -0.17624 C -0.30903 -0.16019 -0.31476 -0.18087 -0.30677 -0.14723 C -0.3059 -0.14414 -0.30434 -0.14136 -0.3033 -0.13797 C -0.30226 -0.13581 -0.30191 -0.13241 -0.3007 -0.13056 C -0.29896 -0.12778 -0.29636 -0.12686 -0.29462 -0.12439 C -0.29184 -0.12007 -0.28976 -0.11451 -0.28681 -0.1105 C -0.28455 -0.10741 -0.28195 -0.10371 -0.27917 -0.10124 C -0.26719 -0.09136 -0.27674 -0.10402 -0.26788 -0.09507 C -0.26024 -0.08766 -0.26962 -0.0929 -0.25851 -0.08457 C -0.25764 -0.08395 -0.24931 -0.08179 -0.24896 -0.08179 C -0.24514 -0.07902 -0.24149 -0.07593 -0.23785 -0.07377 C -0.22795 -0.0679 -0.23108 -0.07037 -0.22327 -0.0676 C -0.22205 -0.06729 -0.22101 -0.06667 -0.21979 -0.06605 L -0.21215 -0.06297 C -0.21094 -0.06266 -0.20972 -0.06173 -0.20868 -0.06142 C -0.20556 -0.06081 -0.20226 -0.0605 -0.19913 -0.05988 C -0.19584 -0.05803 -0.19358 -0.05648 -0.18959 -0.05525 C -0.18333 -0.0534 -0.17396 -0.05186 -0.16719 -0.05062 C -0.1632 -0.04815 -0.1592 -0.04537 -0.15521 -0.04321 C -0.15399 -0.04229 -0.15295 -0.04198 -0.15174 -0.04167 C -0.14288 -0.0392 -0.13386 -0.03766 -0.125 -0.0355 C -0.11215 -0.03241 -0.13038 -0.03581 -0.10868 -0.02778 C -0.10556 -0.02655 -0.10243 -0.02686 -0.09913 -0.02624 C -0.08038 -0.01821 -0.08958 -0.0213 -0.07205 -0.01698 C -0.06094 -0.0105 -0.06997 -0.01544 -0.04965 -0.01081 C -0.04774 -0.0105 -0.04636 -0.00988 -0.04497 -0.00926 C -0.04323 -0.00865 -0.04149 -0.00803 -0.03976 -0.00772 C -0.03629 -0.0071 -0.03281 -0.00679 -0.02934 -0.00618 C -0.01945 0.00092 -0.02778 -0.00432 -0.00781 -0.00155 C 0.00469 3.45679E-6 -0.00399 -0.00031 1.66667E-6 -0.00031 L 1.66667E-6 3.45679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CCD5CD37-4F63-4E99-8D2F-7312E87839C5}"/>
              </a:ext>
            </a:extLst>
          </p:cNvPr>
          <p:cNvGrpSpPr/>
          <p:nvPr/>
        </p:nvGrpSpPr>
        <p:grpSpPr>
          <a:xfrm>
            <a:off x="3533536" y="508819"/>
            <a:ext cx="1888042" cy="1296500"/>
            <a:chOff x="3533536" y="508819"/>
            <a:chExt cx="1888042" cy="12965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xmlns="" id="{F9F0A327-C3D7-8B16-D855-B76C2081F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18265"/>
            <a:stretch/>
          </p:blipFill>
          <p:spPr>
            <a:xfrm>
              <a:off x="3722422" y="635226"/>
              <a:ext cx="1699156" cy="1170093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3F7B1CA8-B9B9-883E-1132-7E2D0B4F7A76}"/>
                </a:ext>
              </a:extLst>
            </p:cNvPr>
            <p:cNvSpPr/>
            <p:nvPr/>
          </p:nvSpPr>
          <p:spPr>
            <a:xfrm>
              <a:off x="3533536" y="508819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a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551368C5-D069-8F7A-C854-C72A6E29154F}"/>
              </a:ext>
            </a:extLst>
          </p:cNvPr>
          <p:cNvGrpSpPr/>
          <p:nvPr/>
        </p:nvGrpSpPr>
        <p:grpSpPr>
          <a:xfrm>
            <a:off x="5750158" y="508819"/>
            <a:ext cx="1833205" cy="1296500"/>
            <a:chOff x="5750158" y="508819"/>
            <a:chExt cx="1833205" cy="12965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AC9B22A3-1CA0-DA26-A4F9-63429D767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4207" y="635226"/>
              <a:ext cx="1699156" cy="1170093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7F67079-3764-0861-04CF-E0050E4638D6}"/>
                </a:ext>
              </a:extLst>
            </p:cNvPr>
            <p:cNvSpPr/>
            <p:nvPr/>
          </p:nvSpPr>
          <p:spPr>
            <a:xfrm>
              <a:off x="5750158" y="508819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b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497A6E80-066B-CFDC-D783-15A7E8D36727}"/>
              </a:ext>
            </a:extLst>
          </p:cNvPr>
          <p:cNvGrpSpPr/>
          <p:nvPr/>
        </p:nvGrpSpPr>
        <p:grpSpPr>
          <a:xfrm>
            <a:off x="2436922" y="2571750"/>
            <a:ext cx="1946192" cy="1454048"/>
            <a:chOff x="2436922" y="2571750"/>
            <a:chExt cx="1946192" cy="14540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18D1D43B-B5D2-3676-A6EE-1C94F8697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4095" b="8319"/>
            <a:stretch/>
          </p:blipFill>
          <p:spPr>
            <a:xfrm>
              <a:off x="2683958" y="2785555"/>
              <a:ext cx="1699156" cy="1240243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7A921824-C2F3-98A1-A36F-C47A0E2C07F7}"/>
                </a:ext>
              </a:extLst>
            </p:cNvPr>
            <p:cNvSpPr/>
            <p:nvPr/>
          </p:nvSpPr>
          <p:spPr>
            <a:xfrm>
              <a:off x="2436922" y="2571750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c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402363B-2B95-EF45-2291-C8C8AA97708E}"/>
              </a:ext>
            </a:extLst>
          </p:cNvPr>
          <p:cNvGrpSpPr/>
          <p:nvPr/>
        </p:nvGrpSpPr>
        <p:grpSpPr>
          <a:xfrm>
            <a:off x="4593237" y="2538519"/>
            <a:ext cx="2066806" cy="1487279"/>
            <a:chOff x="4593237" y="2538519"/>
            <a:chExt cx="2066806" cy="148727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EBAA1F09-3491-C4FF-F452-6E97EEBC7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40273" y="2785555"/>
              <a:ext cx="1819770" cy="1240243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F7C69C12-700F-2E31-FA75-ECAF585CCE13}"/>
                </a:ext>
              </a:extLst>
            </p:cNvPr>
            <p:cNvSpPr/>
            <p:nvPr/>
          </p:nvSpPr>
          <p:spPr>
            <a:xfrm>
              <a:off x="4593237" y="2538519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d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C2B2155-201E-0F5A-10FC-AEB3D96326AF}"/>
              </a:ext>
            </a:extLst>
          </p:cNvPr>
          <p:cNvGrpSpPr/>
          <p:nvPr/>
        </p:nvGrpSpPr>
        <p:grpSpPr>
          <a:xfrm>
            <a:off x="6936533" y="2571750"/>
            <a:ext cx="1742893" cy="1454049"/>
            <a:chOff x="6936533" y="2571750"/>
            <a:chExt cx="1742893" cy="145404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E322AD70-B4CF-445E-C072-A8A7C2398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83569" y="2785555"/>
              <a:ext cx="1495857" cy="1240244"/>
            </a:xfrm>
            <a:prstGeom prst="rect">
              <a:avLst/>
            </a:prstGeom>
            <a:ln w="28575">
              <a:solidFill>
                <a:srgbClr val="FFC000"/>
              </a:solidFill>
            </a:ln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138D11C2-101C-054F-BB74-CCA9C8A1505D}"/>
                </a:ext>
              </a:extLst>
            </p:cNvPr>
            <p:cNvSpPr/>
            <p:nvPr/>
          </p:nvSpPr>
          <p:spPr>
            <a:xfrm>
              <a:off x="6936533" y="2571750"/>
              <a:ext cx="494071" cy="494071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/>
                <a:t>e</a:t>
              </a:r>
            </a:p>
          </p:txBody>
        </p:sp>
      </p:grpSp>
      <p:sp>
        <p:nvSpPr>
          <p:cNvPr id="19" name="Rounded Rectangle 26">
            <a:extLst>
              <a:ext uri="{FF2B5EF4-FFF2-40B4-BE49-F238E27FC236}">
                <a16:creationId xmlns:a16="http://schemas.microsoft.com/office/drawing/2014/main" xmlns="" id="{24935B4B-875C-F793-3C99-068AD42EFDD2}"/>
              </a:ext>
            </a:extLst>
          </p:cNvPr>
          <p:cNvSpPr/>
          <p:nvPr/>
        </p:nvSpPr>
        <p:spPr>
          <a:xfrm>
            <a:off x="395762" y="877153"/>
            <a:ext cx="1798640" cy="4215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1.climb</a:t>
            </a:r>
          </a:p>
        </p:txBody>
      </p:sp>
      <p:sp>
        <p:nvSpPr>
          <p:cNvPr id="20" name="Rounded Rectangle 25">
            <a:extLst>
              <a:ext uri="{FF2B5EF4-FFF2-40B4-BE49-F238E27FC236}">
                <a16:creationId xmlns:a16="http://schemas.microsoft.com/office/drawing/2014/main" xmlns="" id="{329C7E61-A373-B247-CDC0-CDBA4A05E225}"/>
              </a:ext>
            </a:extLst>
          </p:cNvPr>
          <p:cNvSpPr/>
          <p:nvPr/>
        </p:nvSpPr>
        <p:spPr>
          <a:xfrm>
            <a:off x="395762" y="2166324"/>
            <a:ext cx="1798640" cy="3942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3.river</a:t>
            </a:r>
          </a:p>
        </p:txBody>
      </p:sp>
      <p:sp>
        <p:nvSpPr>
          <p:cNvPr id="21" name="Rounded Rectangle 27">
            <a:extLst>
              <a:ext uri="{FF2B5EF4-FFF2-40B4-BE49-F238E27FC236}">
                <a16:creationId xmlns:a16="http://schemas.microsoft.com/office/drawing/2014/main" xmlns="" id="{0C7FEB5A-8CE1-42E4-6ECF-B0DEABE72445}"/>
              </a:ext>
            </a:extLst>
          </p:cNvPr>
          <p:cNvSpPr/>
          <p:nvPr/>
        </p:nvSpPr>
        <p:spPr>
          <a:xfrm>
            <a:off x="395762" y="1493892"/>
            <a:ext cx="1687084" cy="43159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2.rock</a:t>
            </a:r>
          </a:p>
        </p:txBody>
      </p:sp>
      <p:sp>
        <p:nvSpPr>
          <p:cNvPr id="22" name="Rounded Rectangle 28">
            <a:extLst>
              <a:ext uri="{FF2B5EF4-FFF2-40B4-BE49-F238E27FC236}">
                <a16:creationId xmlns:a16="http://schemas.microsoft.com/office/drawing/2014/main" xmlns="" id="{CFF59228-BE34-FED2-98FA-AA4CC56AD63E}"/>
              </a:ext>
            </a:extLst>
          </p:cNvPr>
          <p:cNvSpPr/>
          <p:nvPr/>
        </p:nvSpPr>
        <p:spPr>
          <a:xfrm>
            <a:off x="362425" y="2801385"/>
            <a:ext cx="1607110" cy="457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4.tree</a:t>
            </a:r>
          </a:p>
        </p:txBody>
      </p:sp>
      <p:sp>
        <p:nvSpPr>
          <p:cNvPr id="23" name="Rounded Rectangle 29">
            <a:extLst>
              <a:ext uri="{FF2B5EF4-FFF2-40B4-BE49-F238E27FC236}">
                <a16:creationId xmlns:a16="http://schemas.microsoft.com/office/drawing/2014/main" xmlns="" id="{05100FC8-A1B9-B26B-1F9C-635D54261C19}"/>
              </a:ext>
            </a:extLst>
          </p:cNvPr>
          <p:cNvSpPr/>
          <p:nvPr/>
        </p:nvSpPr>
        <p:spPr>
          <a:xfrm>
            <a:off x="395762" y="3499424"/>
            <a:ext cx="1851105" cy="459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5.water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12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46914E-7 L 0.24497 0.6330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3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5993 0.0799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65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09877E-6 L 0.35851 -0.0472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46914E-6 L 0.74184 0.2552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83" y="1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022E-16 L 0.48438 0.1194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19" y="5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/>
      <p:bldP spid="20" grpId="0" animBg="1"/>
      <p:bldP spid="20" grpId="1"/>
      <p:bldP spid="21" grpId="0" animBg="1"/>
      <p:bldP spid="21" grpId="1"/>
      <p:bldP spid="22" grpId="0" animBg="1"/>
      <p:bldP spid="22" grpId="1"/>
      <p:bldP spid="23" grpId="0" animBg="1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682" y="-18000"/>
            <a:ext cx="2292243" cy="51614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" b="15538"/>
          <a:stretch/>
        </p:blipFill>
        <p:spPr>
          <a:xfrm>
            <a:off x="-41772" y="1973"/>
            <a:ext cx="7779447" cy="5141527"/>
          </a:xfrm>
          <a:prstGeom prst="rect">
            <a:avLst/>
          </a:prstGeom>
        </p:spPr>
      </p:pic>
      <p:pic>
        <p:nvPicPr>
          <p:cNvPr id="2" name="Picture 1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xmlns="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710" y="-488731"/>
            <a:ext cx="5044165" cy="3431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5" descr="C:\Users\Administrator\Desktop\小鸟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9138" y="403226"/>
            <a:ext cx="1075768" cy="1143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 rot="21217618">
            <a:off x="2455237" y="1078170"/>
            <a:ext cx="5795108" cy="1273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4400" b="1" kern="120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 Presentation</a:t>
            </a:r>
          </a:p>
          <a:p>
            <a:pPr algn="ctr">
              <a:buClrTx/>
              <a:buFont typeface="Arial" panose="020B0604020202020204" pitchFamily="34" charset="0"/>
              <a:buNone/>
            </a:pPr>
            <a:r>
              <a:rPr lang="en-US" altLang="zh-CN" sz="3200" b="1" kern="1200"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Listen and tick</a:t>
            </a:r>
            <a:endParaRPr lang="en-US" altLang="zh-CN" sz="3200" b="1" kern="1200" dirty="0"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7" name="Picture 6" descr="200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152400" y="514352"/>
            <a:ext cx="990600" cy="10212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600" b="90400" l="2941" r="95798">
                        <a14:foregroundMark x1="10084" y1="50800" x2="13445" y2="52800"/>
                        <a14:foregroundMark x1="39916" y1="31200" x2="41176" y2="36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4366" flipH="1">
            <a:off x="628164" y="783540"/>
            <a:ext cx="1625782" cy="16243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05" b="91398" l="9928" r="90975">
                        <a14:foregroundMark x1="24729" y1="48848" x2="46029" y2="74808"/>
                        <a14:foregroundMark x1="55776" y1="44393" x2="32491" y2="54531"/>
                        <a14:foregroundMark x1="44043" y1="44700" x2="29061" y2="43318"/>
                        <a14:foregroundMark x1="32310" y1="26575" x2="51083" y2="28418"/>
                        <a14:foregroundMark x1="35740" y1="80031" x2="33935" y2="88326"/>
                        <a14:foregroundMark x1="47112" y1="79877" x2="49278" y2="87404"/>
                        <a14:foregroundMark x1="34657" y1="6605" x2="48375" y2="10138"/>
                        <a14:foregroundMark x1="32310" y1="90015" x2="37726" y2="895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5987" y="1882856"/>
            <a:ext cx="2098558" cy="25716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47EB9F3-C48B-0D83-D9CC-EA0CDA8C5F14}"/>
              </a:ext>
            </a:extLst>
          </p:cNvPr>
          <p:cNvSpPr txBox="1"/>
          <p:nvPr/>
        </p:nvSpPr>
        <p:spPr>
          <a:xfrm rot="21182259">
            <a:off x="4079371" y="1827032"/>
            <a:ext cx="1847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400">
              <a:solidFill>
                <a:srgbClr val="FF0066"/>
              </a:solidFill>
              <a:latin typeface=".VnBlack" panose="020B72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0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 p14:bounceEnd="43000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4 -0.35679 -0.34722 -0.35402 C -0.34514 -0.3321 -0.34844 -0.36081 -0.34115 -0.3284 C -0.33872 -0.31698 -0.33715 -0.30556 -0.33507 -0.29445 C -0.3349 -0.29075 -0.3349 -0.28704 -0.3342 -0.28365 C -0.33177 -0.27099 -0.32865 -0.25896 -0.3257 -0.24723 C -0.32517 -0.24476 -0.32431 -0.24291 -0.32396 -0.24075 C -0.3224 -0.23365 -0.32101 -0.22655 -0.31962 -0.21914 C -0.31702 -0.20494 -0.31441 -0.19075 -0.31181 -0.17624 C -0.30903 -0.16019 -0.31476 -0.18087 -0.30677 -0.14723 C -0.3059 -0.14414 -0.30434 -0.14136 -0.3033 -0.13797 C -0.30226 -0.13581 -0.30191 -0.13241 -0.3007 -0.13056 C -0.29896 -0.12778 -0.29636 -0.12686 -0.29462 -0.12439 C -0.29184 -0.12007 -0.28976 -0.11451 -0.28681 -0.1105 C -0.28455 -0.10741 -0.28195 -0.10371 -0.27917 -0.10124 C -0.26719 -0.09136 -0.27674 -0.10402 -0.26788 -0.09507 C -0.26024 -0.08766 -0.26962 -0.09291 -0.25851 -0.08457 C -0.25764 -0.08396 -0.24931 -0.08179 -0.24896 -0.08179 C -0.24514 -0.07902 -0.24149 -0.07593 -0.23785 -0.07377 C -0.22795 -0.06791 -0.23108 -0.07038 -0.22327 -0.0676 C -0.22205 -0.06729 -0.22101 -0.06667 -0.21979 -0.06605 L -0.21215 -0.06297 C -0.21094 -0.06266 -0.20972 -0.06173 -0.20868 -0.06142 C -0.20556 -0.06081 -0.20226 -0.0605 -0.19913 -0.05988 C -0.19583 -0.05803 -0.19358 -0.05649 -0.18958 -0.05525 C -0.18333 -0.0534 -0.17396 -0.05186 -0.16719 -0.05062 C -0.1632 -0.04815 -0.1592 -0.04538 -0.15521 -0.04321 C -0.15399 -0.04229 -0.15295 -0.04198 -0.15174 -0.04167 C -0.14288 -0.0392 -0.13386 -0.03766 -0.125 -0.0355 C -0.11215 -0.03241 -0.13038 -0.03581 -0.10868 -0.02778 C -0.10556 -0.02655 -0.10243 -0.02686 -0.09913 -0.02624 C -0.08038 -0.01821 -0.08958 -0.0213 -0.07205 -0.01698 C -0.06094 -0.0105 -0.06997 -0.01544 -0.04983 -0.01081 C -0.04774 -0.0105 -0.04636 -0.00988 -0.04497 -0.00926 C -0.04323 -0.00865 -0.04149 -0.00803 -0.03976 -0.00772 C -0.03629 -0.0071 -0.03281 -0.00679 -0.02934 -0.00618 C -0.01945 0.00092 -0.02778 -0.00433 -0.00781 -0.00155 C 0.00469 4.81481E-6 -0.00399 -0.00031 1.11111E-6 -0.00031 L 1.11111E-6 4.81481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0 3.82716E-6 C -0.01233 0.00154 -0.02309 0.0074 -0.03542 0.00926 C -0.04809 0.01543 -0.05972 0.01697 -0.07292 0.01851 C -0.18837 0.01574 -0.19062 0.03302 -0.25625 0.0037 C -0.26302 -0.00432 -0.26458 -0.01111 -0.27083 -0.02223 C -0.28073 -0.03982 -0.29132 -0.05865 -0.30521 -0.06482 C -0.34097 -0.1071 -0.42309 -0.09013 -0.44896 -0.09074 C -0.45955 -0.09537 -0.47049 -0.09723 -0.48125 -0.10186 C -0.48802 -0.10494 -0.4941 -0.10895 -0.50104 -0.11111 C -0.51059 -0.11791 -0.52118 -0.1247 -0.53125 -0.12778 C -0.54705 -0.14198 -0.56319 -0.15309 -0.58021 -0.16142 C -0.58628 -0.16389 -0.59132 -0.17007 -0.59687 -0.17408 C -0.6099 -0.18395 -0.62552 -0.19044 -0.63958 -0.19445 C -0.67187 -0.19291 -0.70312 -0.19074 -0.73542 -0.1926 C -0.74983 -0.20124 -0.76441 -0.20834 -0.77812 -0.22037 C -0.7842 -0.22593 -0.79028 -0.2321 -0.79705 -0.23519 C -0.81007 -0.24908 -0.79462 -0.23395 -0.80729 -0.2426 C -0.81302 -0.2463 -0.8184 -0.25309 -0.82413 -0.25741 C -0.83003 -0.26204 -0.82622 -0.25649 -0.83125 -0.26111 C -0.84097 -0.26976 -0.85104 -0.27809 -0.86146 -0.28303 C -0.87083 -0.29445 -0.88108 -0.30556 -0.89184 -0.31297 C -0.89965 -0.32716 -0.91215 -0.33457 -0.91875 -0.35186 C -0.92014 -0.35556 -0.92205 -0.35895 -0.92292 -0.36297 C -0.92361 -0.36605 -0.92396 -0.36945 -0.925 -0.37223 C -0.9276 -0.37963 -0.9316 -0.38519 -0.93438 -0.3926 C -0.94045 -0.40865 -0.94549 -0.41791 -0.95313 -0.43149 " pathEditMode="relative" rAng="0" ptsTypes="AAAAAAAAAAAAAAAAAAAAAAAAAA">
                                          <p:cBhvr>
                                            <p:cTn id="16" dur="6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7656" y="-205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35417 -0.39229 L -0.35417 -0.39198 C -0.35347 -0.38642 -0.3533 -0.37994 -0.35243 -0.37408 C -0.35156 -0.36976 -0.35 -0.36605 -0.34896 -0.36173 C -0.34827 -0.35926 -0.34774 -0.35679 -0.34722 -0.35402 C -0.34514 -0.3321 -0.34844 -0.36081 -0.34115 -0.3284 C -0.33872 -0.31698 -0.33715 -0.30556 -0.33507 -0.29445 C -0.3349 -0.29075 -0.3349 -0.28704 -0.3342 -0.28365 C -0.33177 -0.27099 -0.32865 -0.25896 -0.3257 -0.24723 C -0.32517 -0.24476 -0.32431 -0.24291 -0.32396 -0.24075 C -0.3224 -0.23365 -0.32101 -0.22655 -0.31962 -0.21914 C -0.31702 -0.20494 -0.31441 -0.19075 -0.31181 -0.17624 C -0.30903 -0.16019 -0.31476 -0.18087 -0.30677 -0.14723 C -0.3059 -0.14414 -0.30434 -0.14136 -0.3033 -0.13797 C -0.30226 -0.13581 -0.30191 -0.13241 -0.3007 -0.13056 C -0.29896 -0.12778 -0.29636 -0.12686 -0.29462 -0.12439 C -0.29184 -0.12007 -0.28976 -0.11451 -0.28681 -0.1105 C -0.28455 -0.10741 -0.28195 -0.10371 -0.27917 -0.10124 C -0.26719 -0.09136 -0.27674 -0.10402 -0.26788 -0.09507 C -0.26024 -0.08766 -0.26962 -0.09291 -0.25851 -0.08457 C -0.25764 -0.08396 -0.24931 -0.08179 -0.24896 -0.08179 C -0.24514 -0.07902 -0.24149 -0.07593 -0.23785 -0.07377 C -0.22795 -0.06791 -0.23108 -0.07038 -0.22327 -0.0676 C -0.22205 -0.06729 -0.22101 -0.06667 -0.21979 -0.06605 L -0.21215 -0.06297 C -0.21094 -0.06266 -0.20972 -0.06173 -0.20868 -0.06142 C -0.20556 -0.06081 -0.20226 -0.0605 -0.19913 -0.05988 C -0.19583 -0.05803 -0.19358 -0.05649 -0.18958 -0.05525 C -0.18333 -0.0534 -0.17396 -0.05186 -0.16719 -0.05062 C -0.1632 -0.04815 -0.1592 -0.04538 -0.15521 -0.04321 C -0.15399 -0.04229 -0.15295 -0.04198 -0.15174 -0.04167 C -0.14288 -0.0392 -0.13386 -0.03766 -0.125 -0.0355 C -0.11215 -0.03241 -0.13038 -0.03581 -0.10868 -0.02778 C -0.10556 -0.02655 -0.10243 -0.02686 -0.09913 -0.02624 C -0.08038 -0.01821 -0.08958 -0.0213 -0.07205 -0.01698 C -0.06094 -0.0105 -0.06997 -0.01544 -0.04983 -0.01081 C -0.04774 -0.0105 -0.04636 -0.00988 -0.04497 -0.00926 C -0.04323 -0.00865 -0.04149 -0.00803 -0.03976 -0.00772 C -0.03629 -0.0071 -0.03281 -0.00679 -0.02934 -0.00618 C -0.01945 0.00092 -0.02778 -0.00433 -0.00781 -0.00155 C 0.00469 4.81481E-6 -0.00399 -0.00031 1.11111E-6 -0.00031 L 1.11111E-6 4.81481E-6 " pathEditMode="relative" rAng="0" ptsTypes="AAAAAAAAAAAAAAAAAAAAAAAAAAAAAAAAAAAAAAAAAA">
                                          <p:cBhvr>
                                            <p:cTn id="25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708" y="195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72" y="-67795"/>
            <a:ext cx="9220169" cy="520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90662" y="2533550"/>
            <a:ext cx="1205275" cy="2492110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7511" y="2266128"/>
            <a:ext cx="1274217" cy="2818723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xmlns="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4892" y="2260422"/>
            <a:ext cx="1071893" cy="2606040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xmlns="" id="{E261D1AF-20B9-454D-A0AA-56DBF10993B6}"/>
              </a:ext>
            </a:extLst>
          </p:cNvPr>
          <p:cNvSpPr/>
          <p:nvPr/>
        </p:nvSpPr>
        <p:spPr>
          <a:xfrm>
            <a:off x="4010116" y="4702604"/>
            <a:ext cx="863420" cy="337457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D782593B-1A8E-E441-A3EC-5A0EF7144F25}"/>
              </a:ext>
            </a:extLst>
          </p:cNvPr>
          <p:cNvSpPr/>
          <p:nvPr/>
        </p:nvSpPr>
        <p:spPr>
          <a:xfrm>
            <a:off x="1376186" y="3809832"/>
            <a:ext cx="863420" cy="337457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3456CD31-7244-6D49-9311-D19E5B06FFC0}"/>
              </a:ext>
            </a:extLst>
          </p:cNvPr>
          <p:cNvSpPr/>
          <p:nvPr/>
        </p:nvSpPr>
        <p:spPr>
          <a:xfrm>
            <a:off x="2628754" y="4298636"/>
            <a:ext cx="741697" cy="337457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615414AA-E4E0-0D45-9D90-85170731EBA2}"/>
              </a:ext>
            </a:extLst>
          </p:cNvPr>
          <p:cNvSpPr/>
          <p:nvPr/>
        </p:nvSpPr>
        <p:spPr>
          <a:xfrm>
            <a:off x="392006" y="4487429"/>
            <a:ext cx="863420" cy="337457"/>
          </a:xfrm>
          <a:prstGeom prst="roundRect">
            <a:avLst/>
          </a:prstGeom>
          <a:solidFill>
            <a:schemeClr val="bg2"/>
          </a:solidFill>
          <a:ln w="3175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Alex</a:t>
            </a:r>
          </a:p>
        </p:txBody>
      </p:sp>
      <p:sp>
        <p:nvSpPr>
          <p:cNvPr id="17" name="Rectangular Callout 16">
            <a:extLst>
              <a:ext uri="{FF2B5EF4-FFF2-40B4-BE49-F238E27FC236}">
                <a16:creationId xmlns:a16="http://schemas.microsoft.com/office/drawing/2014/main" xmlns="" id="{7C06E86D-BBD0-7A42-AA7B-B8995BEB047B}"/>
              </a:ext>
            </a:extLst>
          </p:cNvPr>
          <p:cNvSpPr/>
          <p:nvPr/>
        </p:nvSpPr>
        <p:spPr>
          <a:xfrm>
            <a:off x="14072" y="1280126"/>
            <a:ext cx="4194038" cy="1023257"/>
          </a:xfrm>
          <a:prstGeom prst="wedgeRectCallout">
            <a:avLst>
              <a:gd name="adj1" fmla="val 34590"/>
              <a:gd name="adj2" fmla="val 65982"/>
            </a:avLst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ular Callout 42">
            <a:extLst>
              <a:ext uri="{FF2B5EF4-FFF2-40B4-BE49-F238E27FC236}">
                <a16:creationId xmlns:a16="http://schemas.microsoft.com/office/drawing/2014/main" xmlns="" id="{8D621508-CEB7-5942-A2E1-C638D4A7982D}"/>
              </a:ext>
            </a:extLst>
          </p:cNvPr>
          <p:cNvSpPr/>
          <p:nvPr/>
        </p:nvSpPr>
        <p:spPr>
          <a:xfrm>
            <a:off x="4733114" y="596488"/>
            <a:ext cx="4483217" cy="1023257"/>
          </a:xfrm>
          <a:prstGeom prst="wedgeRoundRectCallout">
            <a:avLst>
              <a:gd name="adj1" fmla="val -56162"/>
              <a:gd name="adj2" fmla="val 154255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xmlns="" id="{1112900D-9D3F-C545-B92F-6A64536C8E11}"/>
              </a:ext>
            </a:extLst>
          </p:cNvPr>
          <p:cNvSpPr/>
          <p:nvPr/>
        </p:nvSpPr>
        <p:spPr>
          <a:xfrm>
            <a:off x="129252" y="72502"/>
            <a:ext cx="2823916" cy="553666"/>
          </a:xfrm>
          <a:prstGeom prst="roundRect">
            <a:avLst/>
          </a:prstGeom>
          <a:solidFill>
            <a:schemeClr val="bg2"/>
          </a:solidFill>
          <a:ln w="3175">
            <a:solidFill>
              <a:schemeClr val="accent5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Listen and tick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2B6C023-F1DA-CD47-8500-7D3F4A8A342C}"/>
              </a:ext>
            </a:extLst>
          </p:cNvPr>
          <p:cNvSpPr txBox="1"/>
          <p:nvPr/>
        </p:nvSpPr>
        <p:spPr>
          <a:xfrm>
            <a:off x="48618" y="1558935"/>
            <a:ext cx="444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1. I.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0C81C12A-0558-5840-B173-377D9B67D450}"/>
              </a:ext>
            </a:extLst>
          </p:cNvPr>
          <p:cNvSpPr/>
          <p:nvPr/>
        </p:nvSpPr>
        <p:spPr>
          <a:xfrm>
            <a:off x="763265" y="1657378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D9E99CB9-A8CA-9942-A8DD-841F5F8C2756}"/>
              </a:ext>
            </a:extLst>
          </p:cNvPr>
          <p:cNvSpPr/>
          <p:nvPr/>
        </p:nvSpPr>
        <p:spPr>
          <a:xfrm>
            <a:off x="2355806" y="1668913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06144B3-9461-9542-AEB5-6AFECD94EE2F}"/>
              </a:ext>
            </a:extLst>
          </p:cNvPr>
          <p:cNvSpPr txBox="1"/>
          <p:nvPr/>
        </p:nvSpPr>
        <p:spPr>
          <a:xfrm>
            <a:off x="4886953" y="918800"/>
            <a:ext cx="186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2. I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68B24DB4-BB54-3144-B848-FFD186552C03}"/>
              </a:ext>
            </a:extLst>
          </p:cNvPr>
          <p:cNvSpPr/>
          <p:nvPr/>
        </p:nvSpPr>
        <p:spPr>
          <a:xfrm>
            <a:off x="6772470" y="1001733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5222D0B1-7D6A-044F-9396-F804E0C83512}"/>
              </a:ext>
            </a:extLst>
          </p:cNvPr>
          <p:cNvSpPr/>
          <p:nvPr/>
        </p:nvSpPr>
        <p:spPr>
          <a:xfrm>
            <a:off x="8506199" y="1006315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FFD3E47-685C-AB4D-A21C-9D52B1BF05C5}"/>
              </a:ext>
            </a:extLst>
          </p:cNvPr>
          <p:cNvSpPr txBox="1"/>
          <p:nvPr/>
        </p:nvSpPr>
        <p:spPr>
          <a:xfrm>
            <a:off x="667386" y="1253718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5DC17FB-E4C3-A547-B765-0D48F3ADAFFB}"/>
              </a:ext>
            </a:extLst>
          </p:cNvPr>
          <p:cNvSpPr txBox="1"/>
          <p:nvPr/>
        </p:nvSpPr>
        <p:spPr>
          <a:xfrm>
            <a:off x="8409856" y="596983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0478" y="2412117"/>
            <a:ext cx="1326243" cy="26727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9080" y="1416486"/>
            <a:ext cx="1160053" cy="79451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FFD3E47-685C-AB4D-A21C-9D52B1BF05C5}"/>
              </a:ext>
            </a:extLst>
          </p:cNvPr>
          <p:cNvSpPr txBox="1"/>
          <p:nvPr/>
        </p:nvSpPr>
        <p:spPr>
          <a:xfrm>
            <a:off x="2477363" y="-67795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45718" y="1380465"/>
            <a:ext cx="1132318" cy="8305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94960" y="673186"/>
            <a:ext cx="1262616" cy="86076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83353" y="682277"/>
            <a:ext cx="1243511" cy="8516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sp>
        <p:nvSpPr>
          <p:cNvPr id="6" name="Rectangular Callout 5">
            <a:extLst>
              <a:ext uri="{FF2B5EF4-FFF2-40B4-BE49-F238E27FC236}">
                <a16:creationId xmlns:a16="http://schemas.microsoft.com/office/drawing/2014/main" xmlns="" id="{A755ECA9-6894-C62C-3A04-0DF929C13CCF}"/>
              </a:ext>
            </a:extLst>
          </p:cNvPr>
          <p:cNvSpPr/>
          <p:nvPr/>
        </p:nvSpPr>
        <p:spPr>
          <a:xfrm rot="10800000">
            <a:off x="4495602" y="3368538"/>
            <a:ext cx="4194038" cy="1023257"/>
          </a:xfrm>
          <a:prstGeom prst="wedgeRectCallout">
            <a:avLst>
              <a:gd name="adj1" fmla="val 34590"/>
              <a:gd name="adj2" fmla="val 65982"/>
            </a:avLst>
          </a:prstGeom>
          <a:solidFill>
            <a:schemeClr val="tx1">
              <a:lumMod val="20000"/>
              <a:lumOff val="80000"/>
            </a:schemeClr>
          </a:solidFill>
          <a:ln w="3175">
            <a:solidFill>
              <a:srgbClr val="C00000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1E51D77-EBC3-9B1F-0AF1-F9D9854491E2}"/>
              </a:ext>
            </a:extLst>
          </p:cNvPr>
          <p:cNvSpPr/>
          <p:nvPr/>
        </p:nvSpPr>
        <p:spPr>
          <a:xfrm rot="10800000">
            <a:off x="7042128" y="3779605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7818013-F6C0-F465-C75F-7E008247D3C4}"/>
              </a:ext>
            </a:extLst>
          </p:cNvPr>
          <p:cNvSpPr/>
          <p:nvPr/>
        </p:nvSpPr>
        <p:spPr>
          <a:xfrm rot="10800000">
            <a:off x="5266643" y="3757322"/>
            <a:ext cx="304800" cy="278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CD851B4-93BB-D2C7-C925-D684975B58E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66744" y="3466136"/>
            <a:ext cx="1262616" cy="8607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235E72A-AFDB-B442-A808-817358B1B2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4762" y="3468099"/>
            <a:ext cx="1132318" cy="8305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44A4592-55E9-210B-E176-474120AF2DB0}"/>
              </a:ext>
            </a:extLst>
          </p:cNvPr>
          <p:cNvSpPr txBox="1"/>
          <p:nvPr/>
        </p:nvSpPr>
        <p:spPr>
          <a:xfrm>
            <a:off x="4600203" y="3664007"/>
            <a:ext cx="1866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3. 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91F2A70-44F7-4FC4-BC62-BD8F562F939E}"/>
              </a:ext>
            </a:extLst>
          </p:cNvPr>
          <p:cNvSpPr txBox="1"/>
          <p:nvPr/>
        </p:nvSpPr>
        <p:spPr>
          <a:xfrm>
            <a:off x="6964293" y="3368538"/>
            <a:ext cx="2228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27" name="10.3.mp3" descr="10.3.mp3">
            <a:hlinkClick r:id="" action="ppaction://media"/>
            <a:extLst>
              <a:ext uri="{FF2B5EF4-FFF2-40B4-BE49-F238E27FC236}">
                <a16:creationId xmlns:a16="http://schemas.microsoft.com/office/drawing/2014/main" xmlns="" id="{3756DC48-A67D-2C6A-3C76-2AF5E34421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098630" y="10868"/>
            <a:ext cx="704447" cy="7044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230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552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43" grpId="0" animBg="1"/>
      <p:bldP spid="44" grpId="0" animBg="1"/>
      <p:bldP spid="18" grpId="0"/>
      <p:bldP spid="19" grpId="0" animBg="1"/>
      <p:bldP spid="47" grpId="0" animBg="1"/>
      <p:bldP spid="50" grpId="0"/>
      <p:bldP spid="51" grpId="0" animBg="1"/>
      <p:bldP spid="52" grpId="0" animBg="1"/>
      <p:bldP spid="21" grpId="0"/>
      <p:bldP spid="57" grpId="0"/>
      <p:bldP spid="36" grpId="0"/>
      <p:bldP spid="6" grpId="0" animBg="1"/>
      <p:bldP spid="7" grpId="0" animBg="1"/>
      <p:bldP spid="14" grpId="0" animBg="1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2112;p77"/>
          <p:cNvSpPr/>
          <p:nvPr/>
        </p:nvSpPr>
        <p:spPr>
          <a:xfrm rot="1192561">
            <a:off x="5615546" y="1260332"/>
            <a:ext cx="3171393" cy="2269560"/>
          </a:xfrm>
          <a:custGeom>
            <a:avLst/>
            <a:gdLst/>
            <a:ahLst/>
            <a:cxnLst/>
            <a:rect l="l" t="t" r="r" b="b"/>
            <a:pathLst>
              <a:path w="39861" h="14798" extrusionOk="0">
                <a:moveTo>
                  <a:pt x="6936" y="69"/>
                </a:moveTo>
                <a:cubicBezTo>
                  <a:pt x="6915" y="69"/>
                  <a:pt x="6895" y="70"/>
                  <a:pt x="6877" y="71"/>
                </a:cubicBezTo>
                <a:lnTo>
                  <a:pt x="6877" y="71"/>
                </a:lnTo>
                <a:cubicBezTo>
                  <a:pt x="6893" y="71"/>
                  <a:pt x="6913" y="70"/>
                  <a:pt x="6936" y="69"/>
                </a:cubicBezTo>
                <a:close/>
                <a:moveTo>
                  <a:pt x="20263" y="411"/>
                </a:moveTo>
                <a:cubicBezTo>
                  <a:pt x="20297" y="428"/>
                  <a:pt x="20263" y="445"/>
                  <a:pt x="20177" y="445"/>
                </a:cubicBezTo>
                <a:cubicBezTo>
                  <a:pt x="20229" y="428"/>
                  <a:pt x="20041" y="428"/>
                  <a:pt x="19921" y="411"/>
                </a:cubicBezTo>
                <a:close/>
                <a:moveTo>
                  <a:pt x="36431" y="851"/>
                </a:moveTo>
                <a:cubicBezTo>
                  <a:pt x="36441" y="852"/>
                  <a:pt x="36451" y="854"/>
                  <a:pt x="36461" y="855"/>
                </a:cubicBezTo>
                <a:cubicBezTo>
                  <a:pt x="36450" y="853"/>
                  <a:pt x="36440" y="852"/>
                  <a:pt x="36431" y="851"/>
                </a:cubicBezTo>
                <a:close/>
                <a:moveTo>
                  <a:pt x="27217" y="1026"/>
                </a:moveTo>
                <a:cubicBezTo>
                  <a:pt x="27217" y="1039"/>
                  <a:pt x="27226" y="1042"/>
                  <a:pt x="27238" y="1043"/>
                </a:cubicBezTo>
                <a:lnTo>
                  <a:pt x="27238" y="1043"/>
                </a:lnTo>
                <a:cubicBezTo>
                  <a:pt x="27232" y="1037"/>
                  <a:pt x="27225" y="1031"/>
                  <a:pt x="27217" y="1026"/>
                </a:cubicBezTo>
                <a:close/>
                <a:moveTo>
                  <a:pt x="39725" y="2147"/>
                </a:moveTo>
                <a:cubicBezTo>
                  <a:pt x="39724" y="2149"/>
                  <a:pt x="39724" y="2151"/>
                  <a:pt x="39724" y="2154"/>
                </a:cubicBezTo>
                <a:lnTo>
                  <a:pt x="39725" y="2147"/>
                </a:lnTo>
                <a:close/>
                <a:moveTo>
                  <a:pt x="39656" y="3504"/>
                </a:moveTo>
                <a:lnTo>
                  <a:pt x="39707" y="3811"/>
                </a:lnTo>
                <a:cubicBezTo>
                  <a:pt x="39693" y="3853"/>
                  <a:pt x="39679" y="3884"/>
                  <a:pt x="39655" y="3884"/>
                </a:cubicBezTo>
                <a:cubicBezTo>
                  <a:pt x="39650" y="3884"/>
                  <a:pt x="39645" y="3883"/>
                  <a:pt x="39639" y="3879"/>
                </a:cubicBezTo>
                <a:lnTo>
                  <a:pt x="39656" y="3504"/>
                </a:lnTo>
                <a:close/>
                <a:moveTo>
                  <a:pt x="221" y="5212"/>
                </a:moveTo>
                <a:lnTo>
                  <a:pt x="221" y="5246"/>
                </a:lnTo>
                <a:cubicBezTo>
                  <a:pt x="221" y="5247"/>
                  <a:pt x="222" y="5247"/>
                  <a:pt x="223" y="5247"/>
                </a:cubicBezTo>
                <a:lnTo>
                  <a:pt x="223" y="5247"/>
                </a:lnTo>
                <a:cubicBezTo>
                  <a:pt x="222" y="5236"/>
                  <a:pt x="221" y="5224"/>
                  <a:pt x="221" y="5212"/>
                </a:cubicBezTo>
                <a:close/>
                <a:moveTo>
                  <a:pt x="39604" y="5656"/>
                </a:moveTo>
                <a:cubicBezTo>
                  <a:pt x="39639" y="5725"/>
                  <a:pt x="39656" y="5793"/>
                  <a:pt x="39656" y="5861"/>
                </a:cubicBezTo>
                <a:lnTo>
                  <a:pt x="39604" y="5981"/>
                </a:lnTo>
                <a:lnTo>
                  <a:pt x="39604" y="5656"/>
                </a:lnTo>
                <a:close/>
                <a:moveTo>
                  <a:pt x="11288" y="13594"/>
                </a:moveTo>
                <a:lnTo>
                  <a:pt x="11288" y="13594"/>
                </a:lnTo>
                <a:cubicBezTo>
                  <a:pt x="11266" y="13596"/>
                  <a:pt x="11245" y="13599"/>
                  <a:pt x="11224" y="13602"/>
                </a:cubicBezTo>
                <a:cubicBezTo>
                  <a:pt x="11240" y="13602"/>
                  <a:pt x="11266" y="13598"/>
                  <a:pt x="11288" y="13594"/>
                </a:cubicBezTo>
                <a:close/>
                <a:moveTo>
                  <a:pt x="39126" y="13482"/>
                </a:moveTo>
                <a:cubicBezTo>
                  <a:pt x="39143" y="13499"/>
                  <a:pt x="39160" y="13567"/>
                  <a:pt x="39160" y="13738"/>
                </a:cubicBezTo>
                <a:cubicBezTo>
                  <a:pt x="39152" y="13747"/>
                  <a:pt x="39139" y="13751"/>
                  <a:pt x="39126" y="13751"/>
                </a:cubicBezTo>
                <a:cubicBezTo>
                  <a:pt x="39113" y="13751"/>
                  <a:pt x="39100" y="13747"/>
                  <a:pt x="39092" y="13738"/>
                </a:cubicBezTo>
                <a:lnTo>
                  <a:pt x="39126" y="13482"/>
                </a:lnTo>
                <a:close/>
                <a:moveTo>
                  <a:pt x="5432" y="1"/>
                </a:moveTo>
                <a:lnTo>
                  <a:pt x="5432" y="1"/>
                </a:lnTo>
                <a:cubicBezTo>
                  <a:pt x="5073" y="18"/>
                  <a:pt x="4731" y="35"/>
                  <a:pt x="4373" y="69"/>
                </a:cubicBezTo>
                <a:cubicBezTo>
                  <a:pt x="3997" y="121"/>
                  <a:pt x="3638" y="172"/>
                  <a:pt x="3262" y="223"/>
                </a:cubicBezTo>
                <a:cubicBezTo>
                  <a:pt x="3283" y="222"/>
                  <a:pt x="3302" y="221"/>
                  <a:pt x="3319" y="221"/>
                </a:cubicBezTo>
                <a:cubicBezTo>
                  <a:pt x="3527" y="221"/>
                  <a:pt x="3467" y="311"/>
                  <a:pt x="3262" y="343"/>
                </a:cubicBezTo>
                <a:lnTo>
                  <a:pt x="3177" y="274"/>
                </a:lnTo>
                <a:lnTo>
                  <a:pt x="3177" y="274"/>
                </a:lnTo>
                <a:cubicBezTo>
                  <a:pt x="3040" y="343"/>
                  <a:pt x="3399" y="274"/>
                  <a:pt x="3125" y="377"/>
                </a:cubicBezTo>
                <a:cubicBezTo>
                  <a:pt x="3101" y="378"/>
                  <a:pt x="3079" y="379"/>
                  <a:pt x="3060" y="379"/>
                </a:cubicBezTo>
                <a:cubicBezTo>
                  <a:pt x="2865" y="379"/>
                  <a:pt x="2934" y="305"/>
                  <a:pt x="3074" y="274"/>
                </a:cubicBezTo>
                <a:lnTo>
                  <a:pt x="3074" y="274"/>
                </a:lnTo>
                <a:lnTo>
                  <a:pt x="2749" y="343"/>
                </a:lnTo>
                <a:cubicBezTo>
                  <a:pt x="2732" y="308"/>
                  <a:pt x="2801" y="291"/>
                  <a:pt x="2818" y="257"/>
                </a:cubicBezTo>
                <a:lnTo>
                  <a:pt x="2818" y="257"/>
                </a:lnTo>
                <a:cubicBezTo>
                  <a:pt x="2770" y="285"/>
                  <a:pt x="2670" y="287"/>
                  <a:pt x="2556" y="287"/>
                </a:cubicBezTo>
                <a:cubicBezTo>
                  <a:pt x="2527" y="287"/>
                  <a:pt x="2497" y="287"/>
                  <a:pt x="2468" y="287"/>
                </a:cubicBezTo>
                <a:cubicBezTo>
                  <a:pt x="2318" y="287"/>
                  <a:pt x="2160" y="291"/>
                  <a:pt x="2066" y="343"/>
                </a:cubicBezTo>
                <a:lnTo>
                  <a:pt x="2049" y="326"/>
                </a:lnTo>
                <a:lnTo>
                  <a:pt x="1195" y="326"/>
                </a:lnTo>
                <a:cubicBezTo>
                  <a:pt x="1109" y="326"/>
                  <a:pt x="973" y="291"/>
                  <a:pt x="870" y="274"/>
                </a:cubicBezTo>
                <a:lnTo>
                  <a:pt x="511" y="240"/>
                </a:lnTo>
                <a:cubicBezTo>
                  <a:pt x="506" y="238"/>
                  <a:pt x="503" y="237"/>
                  <a:pt x="500" y="237"/>
                </a:cubicBezTo>
                <a:cubicBezTo>
                  <a:pt x="481" y="237"/>
                  <a:pt x="492" y="277"/>
                  <a:pt x="477" y="291"/>
                </a:cubicBezTo>
                <a:lnTo>
                  <a:pt x="477" y="377"/>
                </a:lnTo>
                <a:cubicBezTo>
                  <a:pt x="477" y="445"/>
                  <a:pt x="477" y="514"/>
                  <a:pt x="460" y="565"/>
                </a:cubicBezTo>
                <a:cubicBezTo>
                  <a:pt x="460" y="701"/>
                  <a:pt x="443" y="821"/>
                  <a:pt x="426" y="958"/>
                </a:cubicBezTo>
                <a:cubicBezTo>
                  <a:pt x="494" y="992"/>
                  <a:pt x="460" y="1214"/>
                  <a:pt x="494" y="1385"/>
                </a:cubicBezTo>
                <a:cubicBezTo>
                  <a:pt x="426" y="1829"/>
                  <a:pt x="340" y="2325"/>
                  <a:pt x="289" y="2854"/>
                </a:cubicBezTo>
                <a:cubicBezTo>
                  <a:pt x="289" y="3059"/>
                  <a:pt x="303" y="3083"/>
                  <a:pt x="321" y="3083"/>
                </a:cubicBezTo>
                <a:cubicBezTo>
                  <a:pt x="327" y="3083"/>
                  <a:pt x="333" y="3081"/>
                  <a:pt x="338" y="3081"/>
                </a:cubicBezTo>
                <a:cubicBezTo>
                  <a:pt x="351" y="3081"/>
                  <a:pt x="364" y="3090"/>
                  <a:pt x="374" y="3145"/>
                </a:cubicBezTo>
                <a:cubicBezTo>
                  <a:pt x="320" y="3158"/>
                  <a:pt x="288" y="3503"/>
                  <a:pt x="268" y="3503"/>
                </a:cubicBezTo>
                <a:cubicBezTo>
                  <a:pt x="263" y="3503"/>
                  <a:pt x="258" y="3479"/>
                  <a:pt x="255" y="3418"/>
                </a:cubicBezTo>
                <a:cubicBezTo>
                  <a:pt x="221" y="4067"/>
                  <a:pt x="204" y="4255"/>
                  <a:pt x="221" y="5076"/>
                </a:cubicBezTo>
                <a:cubicBezTo>
                  <a:pt x="249" y="5006"/>
                  <a:pt x="265" y="4925"/>
                  <a:pt x="279" y="4925"/>
                </a:cubicBezTo>
                <a:cubicBezTo>
                  <a:pt x="283" y="4925"/>
                  <a:pt x="286" y="4929"/>
                  <a:pt x="289" y="4939"/>
                </a:cubicBezTo>
                <a:cubicBezTo>
                  <a:pt x="289" y="5070"/>
                  <a:pt x="242" y="5247"/>
                  <a:pt x="223" y="5247"/>
                </a:cubicBezTo>
                <a:cubicBezTo>
                  <a:pt x="223" y="5247"/>
                  <a:pt x="223" y="5247"/>
                  <a:pt x="223" y="5247"/>
                </a:cubicBezTo>
                <a:lnTo>
                  <a:pt x="223" y="5247"/>
                </a:lnTo>
                <a:cubicBezTo>
                  <a:pt x="265" y="6165"/>
                  <a:pt x="0" y="7340"/>
                  <a:pt x="135" y="8049"/>
                </a:cubicBezTo>
                <a:lnTo>
                  <a:pt x="135" y="8014"/>
                </a:lnTo>
                <a:lnTo>
                  <a:pt x="204" y="8766"/>
                </a:lnTo>
                <a:cubicBezTo>
                  <a:pt x="204" y="8858"/>
                  <a:pt x="200" y="8890"/>
                  <a:pt x="195" y="8890"/>
                </a:cubicBezTo>
                <a:cubicBezTo>
                  <a:pt x="183" y="8890"/>
                  <a:pt x="161" y="8748"/>
                  <a:pt x="140" y="8748"/>
                </a:cubicBezTo>
                <a:cubicBezTo>
                  <a:pt x="132" y="8748"/>
                  <a:pt x="125" y="8767"/>
                  <a:pt x="118" y="8817"/>
                </a:cubicBezTo>
                <a:cubicBezTo>
                  <a:pt x="238" y="9638"/>
                  <a:pt x="152" y="10099"/>
                  <a:pt x="255" y="10782"/>
                </a:cubicBezTo>
                <a:cubicBezTo>
                  <a:pt x="101" y="11312"/>
                  <a:pt x="409" y="12628"/>
                  <a:pt x="426" y="13345"/>
                </a:cubicBezTo>
                <a:lnTo>
                  <a:pt x="460" y="13294"/>
                </a:lnTo>
                <a:cubicBezTo>
                  <a:pt x="494" y="13362"/>
                  <a:pt x="511" y="13431"/>
                  <a:pt x="494" y="13516"/>
                </a:cubicBezTo>
                <a:cubicBezTo>
                  <a:pt x="494" y="13619"/>
                  <a:pt x="511" y="13704"/>
                  <a:pt x="528" y="13807"/>
                </a:cubicBezTo>
                <a:cubicBezTo>
                  <a:pt x="541" y="13767"/>
                  <a:pt x="514" y="13576"/>
                  <a:pt x="524" y="13576"/>
                </a:cubicBezTo>
                <a:cubicBezTo>
                  <a:pt x="527" y="13576"/>
                  <a:pt x="534" y="13593"/>
                  <a:pt x="545" y="13636"/>
                </a:cubicBezTo>
                <a:cubicBezTo>
                  <a:pt x="545" y="13670"/>
                  <a:pt x="562" y="13704"/>
                  <a:pt x="580" y="13755"/>
                </a:cubicBezTo>
                <a:lnTo>
                  <a:pt x="597" y="13807"/>
                </a:lnTo>
                <a:cubicBezTo>
                  <a:pt x="597" y="13824"/>
                  <a:pt x="631" y="13824"/>
                  <a:pt x="648" y="13841"/>
                </a:cubicBezTo>
                <a:cubicBezTo>
                  <a:pt x="716" y="13875"/>
                  <a:pt x="785" y="13926"/>
                  <a:pt x="853" y="13960"/>
                </a:cubicBezTo>
                <a:cubicBezTo>
                  <a:pt x="887" y="13977"/>
                  <a:pt x="938" y="13977"/>
                  <a:pt x="973" y="13995"/>
                </a:cubicBezTo>
                <a:lnTo>
                  <a:pt x="1075" y="14012"/>
                </a:lnTo>
                <a:lnTo>
                  <a:pt x="1246" y="14046"/>
                </a:lnTo>
                <a:cubicBezTo>
                  <a:pt x="1348" y="14054"/>
                  <a:pt x="1455" y="14059"/>
                  <a:pt x="1562" y="14059"/>
                </a:cubicBezTo>
                <a:cubicBezTo>
                  <a:pt x="1669" y="14059"/>
                  <a:pt x="1776" y="14054"/>
                  <a:pt x="1878" y="14046"/>
                </a:cubicBezTo>
                <a:cubicBezTo>
                  <a:pt x="2288" y="14029"/>
                  <a:pt x="2681" y="13977"/>
                  <a:pt x="3091" y="13943"/>
                </a:cubicBezTo>
                <a:cubicBezTo>
                  <a:pt x="3484" y="13892"/>
                  <a:pt x="3877" y="13858"/>
                  <a:pt x="4253" y="13841"/>
                </a:cubicBezTo>
                <a:lnTo>
                  <a:pt x="4526" y="13841"/>
                </a:lnTo>
                <a:lnTo>
                  <a:pt x="4800" y="13875"/>
                </a:lnTo>
                <a:cubicBezTo>
                  <a:pt x="5005" y="13892"/>
                  <a:pt x="5210" y="13909"/>
                  <a:pt x="5398" y="13926"/>
                </a:cubicBezTo>
                <a:cubicBezTo>
                  <a:pt x="5420" y="13927"/>
                  <a:pt x="5441" y="13927"/>
                  <a:pt x="5461" y="13927"/>
                </a:cubicBezTo>
                <a:cubicBezTo>
                  <a:pt x="5877" y="13927"/>
                  <a:pt x="5822" y="13797"/>
                  <a:pt x="6152" y="13797"/>
                </a:cubicBezTo>
                <a:cubicBezTo>
                  <a:pt x="6232" y="13797"/>
                  <a:pt x="6336" y="13804"/>
                  <a:pt x="6474" y="13824"/>
                </a:cubicBezTo>
                <a:lnTo>
                  <a:pt x="6252" y="13892"/>
                </a:lnTo>
                <a:cubicBezTo>
                  <a:pt x="7431" y="13807"/>
                  <a:pt x="8661" y="13789"/>
                  <a:pt x="9789" y="13584"/>
                </a:cubicBezTo>
                <a:lnTo>
                  <a:pt x="9789" y="13584"/>
                </a:lnTo>
                <a:cubicBezTo>
                  <a:pt x="9738" y="13619"/>
                  <a:pt x="9669" y="13636"/>
                  <a:pt x="9618" y="13636"/>
                </a:cubicBezTo>
                <a:cubicBezTo>
                  <a:pt x="9789" y="13636"/>
                  <a:pt x="9960" y="13636"/>
                  <a:pt x="10131" y="13602"/>
                </a:cubicBezTo>
                <a:cubicBezTo>
                  <a:pt x="10319" y="13567"/>
                  <a:pt x="10472" y="13550"/>
                  <a:pt x="10472" y="13516"/>
                </a:cubicBezTo>
                <a:cubicBezTo>
                  <a:pt x="10643" y="13516"/>
                  <a:pt x="10507" y="13567"/>
                  <a:pt x="10626" y="13584"/>
                </a:cubicBezTo>
                <a:cubicBezTo>
                  <a:pt x="10644" y="13586"/>
                  <a:pt x="10662" y="13586"/>
                  <a:pt x="10682" y="13586"/>
                </a:cubicBezTo>
                <a:cubicBezTo>
                  <a:pt x="10831" y="13586"/>
                  <a:pt x="11021" y="13550"/>
                  <a:pt x="11163" y="13550"/>
                </a:cubicBezTo>
                <a:cubicBezTo>
                  <a:pt x="11233" y="13550"/>
                  <a:pt x="11291" y="13559"/>
                  <a:pt x="11327" y="13584"/>
                </a:cubicBezTo>
                <a:cubicBezTo>
                  <a:pt x="11336" y="13584"/>
                  <a:pt x="11315" y="13590"/>
                  <a:pt x="11288" y="13594"/>
                </a:cubicBezTo>
                <a:lnTo>
                  <a:pt x="11288" y="13594"/>
                </a:lnTo>
                <a:cubicBezTo>
                  <a:pt x="11329" y="13591"/>
                  <a:pt x="11371" y="13589"/>
                  <a:pt x="11414" y="13589"/>
                </a:cubicBezTo>
                <a:cubicBezTo>
                  <a:pt x="11481" y="13589"/>
                  <a:pt x="11549" y="13593"/>
                  <a:pt x="11617" y="13602"/>
                </a:cubicBezTo>
                <a:cubicBezTo>
                  <a:pt x="11754" y="13602"/>
                  <a:pt x="11856" y="13602"/>
                  <a:pt x="11788" y="13567"/>
                </a:cubicBezTo>
                <a:lnTo>
                  <a:pt x="11788" y="13567"/>
                </a:lnTo>
                <a:cubicBezTo>
                  <a:pt x="12198" y="13636"/>
                  <a:pt x="12591" y="13619"/>
                  <a:pt x="12916" y="13721"/>
                </a:cubicBezTo>
                <a:cubicBezTo>
                  <a:pt x="12941" y="13715"/>
                  <a:pt x="12970" y="13713"/>
                  <a:pt x="13001" y="13713"/>
                </a:cubicBezTo>
                <a:cubicBezTo>
                  <a:pt x="13186" y="13713"/>
                  <a:pt x="13456" y="13802"/>
                  <a:pt x="13605" y="13802"/>
                </a:cubicBezTo>
                <a:cubicBezTo>
                  <a:pt x="13650" y="13802"/>
                  <a:pt x="13684" y="13793"/>
                  <a:pt x="13702" y="13772"/>
                </a:cubicBezTo>
                <a:lnTo>
                  <a:pt x="13702" y="13772"/>
                </a:lnTo>
                <a:cubicBezTo>
                  <a:pt x="13650" y="13875"/>
                  <a:pt x="14419" y="13995"/>
                  <a:pt x="14693" y="13995"/>
                </a:cubicBezTo>
                <a:cubicBezTo>
                  <a:pt x="14607" y="14012"/>
                  <a:pt x="14915" y="14063"/>
                  <a:pt x="14812" y="14097"/>
                </a:cubicBezTo>
                <a:cubicBezTo>
                  <a:pt x="14997" y="14128"/>
                  <a:pt x="15169" y="14152"/>
                  <a:pt x="15270" y="14152"/>
                </a:cubicBezTo>
                <a:cubicBezTo>
                  <a:pt x="15337" y="14152"/>
                  <a:pt x="15373" y="14141"/>
                  <a:pt x="15359" y="14114"/>
                </a:cubicBezTo>
                <a:lnTo>
                  <a:pt x="15359" y="14114"/>
                </a:lnTo>
                <a:cubicBezTo>
                  <a:pt x="15889" y="14336"/>
                  <a:pt x="16504" y="14182"/>
                  <a:pt x="16811" y="14387"/>
                </a:cubicBezTo>
                <a:cubicBezTo>
                  <a:pt x="17273" y="14405"/>
                  <a:pt x="17717" y="14405"/>
                  <a:pt x="18144" y="14422"/>
                </a:cubicBezTo>
                <a:lnTo>
                  <a:pt x="19391" y="14456"/>
                </a:lnTo>
                <a:cubicBezTo>
                  <a:pt x="19382" y="14485"/>
                  <a:pt x="19305" y="14493"/>
                  <a:pt x="19201" y="14493"/>
                </a:cubicBezTo>
                <a:cubicBezTo>
                  <a:pt x="19053" y="14493"/>
                  <a:pt x="18849" y="14476"/>
                  <a:pt x="18703" y="14476"/>
                </a:cubicBezTo>
                <a:cubicBezTo>
                  <a:pt x="18588" y="14476"/>
                  <a:pt x="18509" y="14487"/>
                  <a:pt x="18520" y="14524"/>
                </a:cubicBezTo>
                <a:cubicBezTo>
                  <a:pt x="18992" y="14524"/>
                  <a:pt x="19340" y="14506"/>
                  <a:pt x="19710" y="14506"/>
                </a:cubicBezTo>
                <a:cubicBezTo>
                  <a:pt x="19956" y="14506"/>
                  <a:pt x="20212" y="14514"/>
                  <a:pt x="20519" y="14541"/>
                </a:cubicBezTo>
                <a:cubicBezTo>
                  <a:pt x="20724" y="14575"/>
                  <a:pt x="20400" y="14575"/>
                  <a:pt x="20331" y="14593"/>
                </a:cubicBezTo>
                <a:cubicBezTo>
                  <a:pt x="21057" y="14593"/>
                  <a:pt x="21724" y="14680"/>
                  <a:pt x="22373" y="14680"/>
                </a:cubicBezTo>
                <a:cubicBezTo>
                  <a:pt x="22427" y="14680"/>
                  <a:pt x="22481" y="14679"/>
                  <a:pt x="22535" y="14678"/>
                </a:cubicBezTo>
                <a:lnTo>
                  <a:pt x="22535" y="14678"/>
                </a:lnTo>
                <a:cubicBezTo>
                  <a:pt x="22484" y="14695"/>
                  <a:pt x="22433" y="14695"/>
                  <a:pt x="22399" y="14695"/>
                </a:cubicBezTo>
                <a:cubicBezTo>
                  <a:pt x="22477" y="14695"/>
                  <a:pt x="22566" y="14706"/>
                  <a:pt x="22625" y="14706"/>
                </a:cubicBezTo>
                <a:cubicBezTo>
                  <a:pt x="22669" y="14706"/>
                  <a:pt x="22696" y="14700"/>
                  <a:pt x="22689" y="14678"/>
                </a:cubicBezTo>
                <a:lnTo>
                  <a:pt x="22552" y="14678"/>
                </a:lnTo>
                <a:cubicBezTo>
                  <a:pt x="22359" y="14614"/>
                  <a:pt x="23031" y="14564"/>
                  <a:pt x="23123" y="14530"/>
                </a:cubicBezTo>
                <a:lnTo>
                  <a:pt x="23123" y="14530"/>
                </a:lnTo>
                <a:cubicBezTo>
                  <a:pt x="22922" y="14659"/>
                  <a:pt x="23811" y="14595"/>
                  <a:pt x="23441" y="14746"/>
                </a:cubicBezTo>
                <a:cubicBezTo>
                  <a:pt x="23526" y="14746"/>
                  <a:pt x="23646" y="14712"/>
                  <a:pt x="23629" y="14678"/>
                </a:cubicBezTo>
                <a:lnTo>
                  <a:pt x="23629" y="14678"/>
                </a:lnTo>
                <a:cubicBezTo>
                  <a:pt x="23766" y="14695"/>
                  <a:pt x="23800" y="14712"/>
                  <a:pt x="23663" y="14746"/>
                </a:cubicBezTo>
                <a:cubicBezTo>
                  <a:pt x="24088" y="14746"/>
                  <a:pt x="24023" y="14709"/>
                  <a:pt x="24275" y="14709"/>
                </a:cubicBezTo>
                <a:cubicBezTo>
                  <a:pt x="24318" y="14709"/>
                  <a:pt x="24368" y="14710"/>
                  <a:pt x="24432" y="14712"/>
                </a:cubicBezTo>
                <a:cubicBezTo>
                  <a:pt x="24432" y="14729"/>
                  <a:pt x="24329" y="14729"/>
                  <a:pt x="24295" y="14763"/>
                </a:cubicBezTo>
                <a:cubicBezTo>
                  <a:pt x="24500" y="14725"/>
                  <a:pt x="24705" y="14706"/>
                  <a:pt x="24910" y="14706"/>
                </a:cubicBezTo>
                <a:cubicBezTo>
                  <a:pt x="24979" y="14706"/>
                  <a:pt x="25047" y="14708"/>
                  <a:pt x="25115" y="14712"/>
                </a:cubicBezTo>
                <a:cubicBezTo>
                  <a:pt x="25098" y="14729"/>
                  <a:pt x="25115" y="14746"/>
                  <a:pt x="25064" y="14746"/>
                </a:cubicBezTo>
                <a:cubicBezTo>
                  <a:pt x="25606" y="14746"/>
                  <a:pt x="26010" y="14671"/>
                  <a:pt x="26555" y="14671"/>
                </a:cubicBezTo>
                <a:cubicBezTo>
                  <a:pt x="26646" y="14671"/>
                  <a:pt x="26741" y="14673"/>
                  <a:pt x="26841" y="14678"/>
                </a:cubicBezTo>
                <a:cubicBezTo>
                  <a:pt x="26619" y="14780"/>
                  <a:pt x="27080" y="14695"/>
                  <a:pt x="27114" y="14798"/>
                </a:cubicBezTo>
                <a:lnTo>
                  <a:pt x="27490" y="14746"/>
                </a:lnTo>
                <a:lnTo>
                  <a:pt x="27337" y="14712"/>
                </a:lnTo>
                <a:cubicBezTo>
                  <a:pt x="27647" y="14712"/>
                  <a:pt x="27916" y="14642"/>
                  <a:pt x="28180" y="14642"/>
                </a:cubicBezTo>
                <a:cubicBezTo>
                  <a:pt x="28206" y="14642"/>
                  <a:pt x="28233" y="14642"/>
                  <a:pt x="28259" y="14644"/>
                </a:cubicBezTo>
                <a:lnTo>
                  <a:pt x="28037" y="14729"/>
                </a:lnTo>
                <a:lnTo>
                  <a:pt x="28652" y="14678"/>
                </a:lnTo>
                <a:lnTo>
                  <a:pt x="28293" y="14661"/>
                </a:lnTo>
                <a:cubicBezTo>
                  <a:pt x="28635" y="14610"/>
                  <a:pt x="28259" y="14558"/>
                  <a:pt x="28703" y="14558"/>
                </a:cubicBezTo>
                <a:cubicBezTo>
                  <a:pt x="28874" y="14558"/>
                  <a:pt x="29045" y="14575"/>
                  <a:pt x="29216" y="14593"/>
                </a:cubicBezTo>
                <a:cubicBezTo>
                  <a:pt x="29404" y="14541"/>
                  <a:pt x="29592" y="14524"/>
                  <a:pt x="29780" y="14524"/>
                </a:cubicBezTo>
                <a:cubicBezTo>
                  <a:pt x="29848" y="14558"/>
                  <a:pt x="29746" y="14627"/>
                  <a:pt x="29780" y="14644"/>
                </a:cubicBezTo>
                <a:cubicBezTo>
                  <a:pt x="29947" y="14560"/>
                  <a:pt x="30538" y="14591"/>
                  <a:pt x="30740" y="14513"/>
                </a:cubicBezTo>
                <a:lnTo>
                  <a:pt x="30740" y="14513"/>
                </a:lnTo>
                <a:cubicBezTo>
                  <a:pt x="30700" y="14533"/>
                  <a:pt x="30689" y="14575"/>
                  <a:pt x="30720" y="14575"/>
                </a:cubicBezTo>
                <a:lnTo>
                  <a:pt x="30856" y="14507"/>
                </a:lnTo>
                <a:cubicBezTo>
                  <a:pt x="31010" y="14524"/>
                  <a:pt x="31027" y="14541"/>
                  <a:pt x="31010" y="14575"/>
                </a:cubicBezTo>
                <a:cubicBezTo>
                  <a:pt x="31436" y="14575"/>
                  <a:pt x="30945" y="14488"/>
                  <a:pt x="31297" y="14488"/>
                </a:cubicBezTo>
                <a:cubicBezTo>
                  <a:pt x="31326" y="14488"/>
                  <a:pt x="31361" y="14489"/>
                  <a:pt x="31403" y="14490"/>
                </a:cubicBezTo>
                <a:cubicBezTo>
                  <a:pt x="31369" y="14507"/>
                  <a:pt x="31335" y="14507"/>
                  <a:pt x="31301" y="14524"/>
                </a:cubicBezTo>
                <a:cubicBezTo>
                  <a:pt x="31756" y="14524"/>
                  <a:pt x="32188" y="14465"/>
                  <a:pt x="32606" y="14465"/>
                </a:cubicBezTo>
                <a:cubicBezTo>
                  <a:pt x="32690" y="14465"/>
                  <a:pt x="32773" y="14467"/>
                  <a:pt x="32855" y="14473"/>
                </a:cubicBezTo>
                <a:cubicBezTo>
                  <a:pt x="33009" y="14558"/>
                  <a:pt x="32428" y="14490"/>
                  <a:pt x="32599" y="14575"/>
                </a:cubicBezTo>
                <a:cubicBezTo>
                  <a:pt x="33029" y="14535"/>
                  <a:pt x="33460" y="14519"/>
                  <a:pt x="33890" y="14519"/>
                </a:cubicBezTo>
                <a:cubicBezTo>
                  <a:pt x="34195" y="14519"/>
                  <a:pt x="34499" y="14527"/>
                  <a:pt x="34803" y="14541"/>
                </a:cubicBezTo>
                <a:lnTo>
                  <a:pt x="34649" y="14524"/>
                </a:lnTo>
                <a:cubicBezTo>
                  <a:pt x="34673" y="14497"/>
                  <a:pt x="34712" y="14487"/>
                  <a:pt x="34763" y="14487"/>
                </a:cubicBezTo>
                <a:cubicBezTo>
                  <a:pt x="34927" y="14487"/>
                  <a:pt x="35212" y="14594"/>
                  <a:pt x="35477" y="14594"/>
                </a:cubicBezTo>
                <a:cubicBezTo>
                  <a:pt x="35486" y="14594"/>
                  <a:pt x="35496" y="14593"/>
                  <a:pt x="35505" y="14593"/>
                </a:cubicBezTo>
                <a:lnTo>
                  <a:pt x="35505" y="14593"/>
                </a:lnTo>
                <a:cubicBezTo>
                  <a:pt x="35431" y="14599"/>
                  <a:pt x="35403" y="14644"/>
                  <a:pt x="35435" y="14644"/>
                </a:cubicBezTo>
                <a:cubicBezTo>
                  <a:pt x="35999" y="14695"/>
                  <a:pt x="36580" y="14712"/>
                  <a:pt x="37161" y="14712"/>
                </a:cubicBezTo>
                <a:lnTo>
                  <a:pt x="37076" y="14729"/>
                </a:lnTo>
                <a:cubicBezTo>
                  <a:pt x="37349" y="14780"/>
                  <a:pt x="37827" y="14780"/>
                  <a:pt x="38135" y="14798"/>
                </a:cubicBezTo>
                <a:cubicBezTo>
                  <a:pt x="38238" y="14763"/>
                  <a:pt x="38408" y="14780"/>
                  <a:pt x="38306" y="14729"/>
                </a:cubicBezTo>
                <a:lnTo>
                  <a:pt x="38306" y="14729"/>
                </a:lnTo>
                <a:cubicBezTo>
                  <a:pt x="38408" y="14746"/>
                  <a:pt x="38528" y="14763"/>
                  <a:pt x="38648" y="14780"/>
                </a:cubicBezTo>
                <a:cubicBezTo>
                  <a:pt x="38750" y="14780"/>
                  <a:pt x="38860" y="14788"/>
                  <a:pt x="38973" y="14788"/>
                </a:cubicBezTo>
                <a:cubicBezTo>
                  <a:pt x="39029" y="14788"/>
                  <a:pt x="39086" y="14786"/>
                  <a:pt x="39143" y="14780"/>
                </a:cubicBezTo>
                <a:cubicBezTo>
                  <a:pt x="39160" y="14627"/>
                  <a:pt x="39177" y="14456"/>
                  <a:pt x="39177" y="14302"/>
                </a:cubicBezTo>
                <a:cubicBezTo>
                  <a:pt x="39177" y="14200"/>
                  <a:pt x="39194" y="14080"/>
                  <a:pt x="39194" y="13977"/>
                </a:cubicBezTo>
                <a:cubicBezTo>
                  <a:pt x="39194" y="13550"/>
                  <a:pt x="39246" y="13106"/>
                  <a:pt x="39331" y="12696"/>
                </a:cubicBezTo>
                <a:cubicBezTo>
                  <a:pt x="39331" y="12776"/>
                  <a:pt x="39331" y="12877"/>
                  <a:pt x="39339" y="12877"/>
                </a:cubicBezTo>
                <a:cubicBezTo>
                  <a:pt x="39341" y="12877"/>
                  <a:pt x="39344" y="12869"/>
                  <a:pt x="39348" y="12850"/>
                </a:cubicBezTo>
                <a:lnTo>
                  <a:pt x="39382" y="12132"/>
                </a:lnTo>
                <a:lnTo>
                  <a:pt x="39382" y="12132"/>
                </a:lnTo>
                <a:cubicBezTo>
                  <a:pt x="39331" y="12183"/>
                  <a:pt x="39348" y="12218"/>
                  <a:pt x="39297" y="12371"/>
                </a:cubicBezTo>
                <a:cubicBezTo>
                  <a:pt x="39263" y="12218"/>
                  <a:pt x="39263" y="12064"/>
                  <a:pt x="39280" y="11893"/>
                </a:cubicBezTo>
                <a:lnTo>
                  <a:pt x="39280" y="11893"/>
                </a:lnTo>
                <a:cubicBezTo>
                  <a:pt x="39280" y="11995"/>
                  <a:pt x="39288" y="12033"/>
                  <a:pt x="39301" y="12033"/>
                </a:cubicBezTo>
                <a:cubicBezTo>
                  <a:pt x="39329" y="12033"/>
                  <a:pt x="39376" y="11855"/>
                  <a:pt x="39399" y="11773"/>
                </a:cubicBezTo>
                <a:lnTo>
                  <a:pt x="39399" y="11773"/>
                </a:lnTo>
                <a:cubicBezTo>
                  <a:pt x="39397" y="11776"/>
                  <a:pt x="39394" y="11777"/>
                  <a:pt x="39392" y="11777"/>
                </a:cubicBezTo>
                <a:cubicBezTo>
                  <a:pt x="39380" y="11777"/>
                  <a:pt x="39368" y="11753"/>
                  <a:pt x="39356" y="11753"/>
                </a:cubicBezTo>
                <a:cubicBezTo>
                  <a:pt x="39353" y="11753"/>
                  <a:pt x="39351" y="11754"/>
                  <a:pt x="39348" y="11756"/>
                </a:cubicBezTo>
                <a:cubicBezTo>
                  <a:pt x="39485" y="11380"/>
                  <a:pt x="39246" y="11671"/>
                  <a:pt x="39348" y="11175"/>
                </a:cubicBezTo>
                <a:lnTo>
                  <a:pt x="39348" y="11175"/>
                </a:lnTo>
                <a:lnTo>
                  <a:pt x="39382" y="11192"/>
                </a:lnTo>
                <a:cubicBezTo>
                  <a:pt x="39365" y="11004"/>
                  <a:pt x="39365" y="10816"/>
                  <a:pt x="39382" y="10629"/>
                </a:cubicBezTo>
                <a:cubicBezTo>
                  <a:pt x="39391" y="10618"/>
                  <a:pt x="39398" y="10613"/>
                  <a:pt x="39402" y="10613"/>
                </a:cubicBezTo>
                <a:cubicBezTo>
                  <a:pt x="39435" y="10613"/>
                  <a:pt x="39389" y="10834"/>
                  <a:pt x="39434" y="10834"/>
                </a:cubicBezTo>
                <a:cubicBezTo>
                  <a:pt x="39468" y="10543"/>
                  <a:pt x="39365" y="10253"/>
                  <a:pt x="39434" y="9996"/>
                </a:cubicBezTo>
                <a:lnTo>
                  <a:pt x="39434" y="9996"/>
                </a:lnTo>
                <a:lnTo>
                  <a:pt x="39434" y="10423"/>
                </a:lnTo>
                <a:cubicBezTo>
                  <a:pt x="39502" y="10253"/>
                  <a:pt x="39536" y="10082"/>
                  <a:pt x="39536" y="9894"/>
                </a:cubicBezTo>
                <a:lnTo>
                  <a:pt x="39536" y="9911"/>
                </a:lnTo>
                <a:lnTo>
                  <a:pt x="39587" y="9552"/>
                </a:lnTo>
                <a:cubicBezTo>
                  <a:pt x="39434" y="9176"/>
                  <a:pt x="39587" y="8817"/>
                  <a:pt x="39519" y="8322"/>
                </a:cubicBezTo>
                <a:lnTo>
                  <a:pt x="39519" y="8322"/>
                </a:lnTo>
                <a:cubicBezTo>
                  <a:pt x="39545" y="8502"/>
                  <a:pt x="39558" y="8556"/>
                  <a:pt x="39569" y="8556"/>
                </a:cubicBezTo>
                <a:cubicBezTo>
                  <a:pt x="39585" y="8556"/>
                  <a:pt x="39594" y="8437"/>
                  <a:pt x="39627" y="8437"/>
                </a:cubicBezTo>
                <a:cubicBezTo>
                  <a:pt x="39631" y="8437"/>
                  <a:pt x="39634" y="8438"/>
                  <a:pt x="39639" y="8442"/>
                </a:cubicBezTo>
                <a:cubicBezTo>
                  <a:pt x="39653" y="8325"/>
                  <a:pt x="39680" y="8171"/>
                  <a:pt x="39698" y="8171"/>
                </a:cubicBezTo>
                <a:cubicBezTo>
                  <a:pt x="39702" y="8171"/>
                  <a:pt x="39704" y="8175"/>
                  <a:pt x="39707" y="8185"/>
                </a:cubicBezTo>
                <a:cubicBezTo>
                  <a:pt x="39673" y="7946"/>
                  <a:pt x="39775" y="7792"/>
                  <a:pt x="39707" y="7468"/>
                </a:cubicBezTo>
                <a:cubicBezTo>
                  <a:pt x="39738" y="7452"/>
                  <a:pt x="39727" y="7255"/>
                  <a:pt x="39762" y="7255"/>
                </a:cubicBezTo>
                <a:cubicBezTo>
                  <a:pt x="39766" y="7255"/>
                  <a:pt x="39770" y="7258"/>
                  <a:pt x="39775" y="7263"/>
                </a:cubicBezTo>
                <a:cubicBezTo>
                  <a:pt x="39775" y="7187"/>
                  <a:pt x="39773" y="7159"/>
                  <a:pt x="39769" y="7159"/>
                </a:cubicBezTo>
                <a:cubicBezTo>
                  <a:pt x="39758" y="7159"/>
                  <a:pt x="39738" y="7331"/>
                  <a:pt x="39725" y="7331"/>
                </a:cubicBezTo>
                <a:cubicBezTo>
                  <a:pt x="39725" y="7331"/>
                  <a:pt x="39724" y="7331"/>
                  <a:pt x="39724" y="7331"/>
                </a:cubicBezTo>
                <a:cubicBezTo>
                  <a:pt x="39656" y="6870"/>
                  <a:pt x="39861" y="6237"/>
                  <a:pt x="39758" y="5571"/>
                </a:cubicBezTo>
                <a:cubicBezTo>
                  <a:pt x="39741" y="5024"/>
                  <a:pt x="39673" y="4905"/>
                  <a:pt x="39639" y="4460"/>
                </a:cubicBezTo>
                <a:lnTo>
                  <a:pt x="39639" y="4324"/>
                </a:lnTo>
                <a:cubicBezTo>
                  <a:pt x="39644" y="4308"/>
                  <a:pt x="39649" y="4301"/>
                  <a:pt x="39655" y="4301"/>
                </a:cubicBezTo>
                <a:cubicBezTo>
                  <a:pt x="39683" y="4301"/>
                  <a:pt x="39707" y="4495"/>
                  <a:pt x="39707" y="4495"/>
                </a:cubicBezTo>
                <a:cubicBezTo>
                  <a:pt x="39741" y="4238"/>
                  <a:pt x="39741" y="3982"/>
                  <a:pt x="39724" y="3709"/>
                </a:cubicBezTo>
                <a:lnTo>
                  <a:pt x="39724" y="3709"/>
                </a:lnTo>
                <a:cubicBezTo>
                  <a:pt x="39729" y="3728"/>
                  <a:pt x="39734" y="3737"/>
                  <a:pt x="39739" y="3737"/>
                </a:cubicBezTo>
                <a:cubicBezTo>
                  <a:pt x="39752" y="3737"/>
                  <a:pt x="39768" y="3684"/>
                  <a:pt x="39792" y="3623"/>
                </a:cubicBezTo>
                <a:cubicBezTo>
                  <a:pt x="39792" y="3418"/>
                  <a:pt x="39707" y="3487"/>
                  <a:pt x="39741" y="3196"/>
                </a:cubicBezTo>
                <a:lnTo>
                  <a:pt x="39741" y="3196"/>
                </a:lnTo>
                <a:cubicBezTo>
                  <a:pt x="39775" y="3264"/>
                  <a:pt x="39809" y="3333"/>
                  <a:pt x="39827" y="3418"/>
                </a:cubicBezTo>
                <a:cubicBezTo>
                  <a:pt x="39809" y="3162"/>
                  <a:pt x="39775" y="2906"/>
                  <a:pt x="39741" y="2632"/>
                </a:cubicBezTo>
                <a:cubicBezTo>
                  <a:pt x="39748" y="2623"/>
                  <a:pt x="39754" y="2619"/>
                  <a:pt x="39759" y="2619"/>
                </a:cubicBezTo>
                <a:cubicBezTo>
                  <a:pt x="39797" y="2619"/>
                  <a:pt x="39812" y="2799"/>
                  <a:pt x="39827" y="2888"/>
                </a:cubicBezTo>
                <a:cubicBezTo>
                  <a:pt x="39809" y="2581"/>
                  <a:pt x="39792" y="2103"/>
                  <a:pt x="39741" y="2017"/>
                </a:cubicBezTo>
                <a:lnTo>
                  <a:pt x="39725" y="2147"/>
                </a:lnTo>
                <a:lnTo>
                  <a:pt x="39725" y="2147"/>
                </a:lnTo>
                <a:cubicBezTo>
                  <a:pt x="39726" y="2143"/>
                  <a:pt x="39729" y="2140"/>
                  <a:pt x="39733" y="2140"/>
                </a:cubicBezTo>
                <a:cubicBezTo>
                  <a:pt x="39748" y="2140"/>
                  <a:pt x="39775" y="2172"/>
                  <a:pt x="39775" y="2222"/>
                </a:cubicBezTo>
                <a:cubicBezTo>
                  <a:pt x="39827" y="2496"/>
                  <a:pt x="39758" y="2598"/>
                  <a:pt x="39741" y="2615"/>
                </a:cubicBezTo>
                <a:lnTo>
                  <a:pt x="39724" y="2427"/>
                </a:lnTo>
                <a:lnTo>
                  <a:pt x="39724" y="2427"/>
                </a:lnTo>
                <a:cubicBezTo>
                  <a:pt x="39587" y="2615"/>
                  <a:pt x="39741" y="3196"/>
                  <a:pt x="39724" y="3572"/>
                </a:cubicBezTo>
                <a:lnTo>
                  <a:pt x="39639" y="3452"/>
                </a:lnTo>
                <a:lnTo>
                  <a:pt x="39639" y="1590"/>
                </a:lnTo>
                <a:cubicBezTo>
                  <a:pt x="39280" y="1556"/>
                  <a:pt x="38921" y="1522"/>
                  <a:pt x="38579" y="1470"/>
                </a:cubicBezTo>
                <a:lnTo>
                  <a:pt x="38528" y="1470"/>
                </a:lnTo>
                <a:cubicBezTo>
                  <a:pt x="38562" y="1453"/>
                  <a:pt x="38579" y="1419"/>
                  <a:pt x="38596" y="1368"/>
                </a:cubicBezTo>
                <a:cubicBezTo>
                  <a:pt x="38631" y="1385"/>
                  <a:pt x="38665" y="1402"/>
                  <a:pt x="38716" y="1402"/>
                </a:cubicBezTo>
                <a:lnTo>
                  <a:pt x="38818" y="1334"/>
                </a:lnTo>
                <a:lnTo>
                  <a:pt x="38596" y="1334"/>
                </a:lnTo>
                <a:cubicBezTo>
                  <a:pt x="38562" y="1282"/>
                  <a:pt x="38460" y="1231"/>
                  <a:pt x="38186" y="1146"/>
                </a:cubicBezTo>
                <a:lnTo>
                  <a:pt x="37759" y="1146"/>
                </a:lnTo>
                <a:lnTo>
                  <a:pt x="37640" y="1077"/>
                </a:lnTo>
                <a:lnTo>
                  <a:pt x="37998" y="1129"/>
                </a:lnTo>
                <a:cubicBezTo>
                  <a:pt x="37883" y="1090"/>
                  <a:pt x="37758" y="1071"/>
                  <a:pt x="37638" y="1071"/>
                </a:cubicBezTo>
                <a:cubicBezTo>
                  <a:pt x="37598" y="1071"/>
                  <a:pt x="37558" y="1073"/>
                  <a:pt x="37520" y="1077"/>
                </a:cubicBezTo>
                <a:cubicBezTo>
                  <a:pt x="37469" y="1043"/>
                  <a:pt x="37417" y="1009"/>
                  <a:pt x="37349" y="992"/>
                </a:cubicBezTo>
                <a:lnTo>
                  <a:pt x="36922" y="1026"/>
                </a:lnTo>
                <a:cubicBezTo>
                  <a:pt x="36888" y="975"/>
                  <a:pt x="37127" y="975"/>
                  <a:pt x="36854" y="907"/>
                </a:cubicBezTo>
                <a:cubicBezTo>
                  <a:pt x="36662" y="907"/>
                  <a:pt x="36977" y="1011"/>
                  <a:pt x="36756" y="1011"/>
                </a:cubicBezTo>
                <a:cubicBezTo>
                  <a:pt x="36740" y="1011"/>
                  <a:pt x="36721" y="1010"/>
                  <a:pt x="36700" y="1009"/>
                </a:cubicBezTo>
                <a:cubicBezTo>
                  <a:pt x="36512" y="924"/>
                  <a:pt x="36580" y="889"/>
                  <a:pt x="36324" y="889"/>
                </a:cubicBezTo>
                <a:cubicBezTo>
                  <a:pt x="36311" y="864"/>
                  <a:pt x="36336" y="849"/>
                  <a:pt x="36390" y="849"/>
                </a:cubicBezTo>
                <a:cubicBezTo>
                  <a:pt x="36402" y="849"/>
                  <a:pt x="36415" y="849"/>
                  <a:pt x="36431" y="851"/>
                </a:cubicBezTo>
                <a:lnTo>
                  <a:pt x="36431" y="851"/>
                </a:lnTo>
                <a:cubicBezTo>
                  <a:pt x="36203" y="820"/>
                  <a:pt x="35990" y="804"/>
                  <a:pt x="35777" y="804"/>
                </a:cubicBezTo>
                <a:cubicBezTo>
                  <a:pt x="35572" y="701"/>
                  <a:pt x="35060" y="701"/>
                  <a:pt x="35094" y="582"/>
                </a:cubicBezTo>
                <a:lnTo>
                  <a:pt x="35094" y="582"/>
                </a:lnTo>
                <a:cubicBezTo>
                  <a:pt x="35000" y="590"/>
                  <a:pt x="34906" y="595"/>
                  <a:pt x="34810" y="595"/>
                </a:cubicBezTo>
                <a:cubicBezTo>
                  <a:pt x="34714" y="595"/>
                  <a:pt x="34615" y="590"/>
                  <a:pt x="34513" y="582"/>
                </a:cubicBezTo>
                <a:cubicBezTo>
                  <a:pt x="34889" y="514"/>
                  <a:pt x="33795" y="479"/>
                  <a:pt x="33898" y="377"/>
                </a:cubicBezTo>
                <a:lnTo>
                  <a:pt x="33898" y="377"/>
                </a:lnTo>
                <a:cubicBezTo>
                  <a:pt x="33822" y="396"/>
                  <a:pt x="33714" y="402"/>
                  <a:pt x="33587" y="402"/>
                </a:cubicBezTo>
                <a:cubicBezTo>
                  <a:pt x="33381" y="402"/>
                  <a:pt x="33126" y="386"/>
                  <a:pt x="32879" y="386"/>
                </a:cubicBezTo>
                <a:cubicBezTo>
                  <a:pt x="32727" y="386"/>
                  <a:pt x="32578" y="392"/>
                  <a:pt x="32445" y="411"/>
                </a:cubicBezTo>
                <a:cubicBezTo>
                  <a:pt x="32459" y="404"/>
                  <a:pt x="32473" y="397"/>
                  <a:pt x="32488" y="392"/>
                </a:cubicBezTo>
                <a:lnTo>
                  <a:pt x="32488" y="392"/>
                </a:lnTo>
                <a:cubicBezTo>
                  <a:pt x="32512" y="393"/>
                  <a:pt x="32537" y="394"/>
                  <a:pt x="32565" y="394"/>
                </a:cubicBezTo>
                <a:cubicBezTo>
                  <a:pt x="32550" y="389"/>
                  <a:pt x="32536" y="387"/>
                  <a:pt x="32524" y="387"/>
                </a:cubicBezTo>
                <a:cubicBezTo>
                  <a:pt x="32511" y="387"/>
                  <a:pt x="32499" y="389"/>
                  <a:pt x="32488" y="392"/>
                </a:cubicBezTo>
                <a:lnTo>
                  <a:pt x="32488" y="392"/>
                </a:lnTo>
                <a:cubicBezTo>
                  <a:pt x="32277" y="384"/>
                  <a:pt x="32204" y="341"/>
                  <a:pt x="32035" y="326"/>
                </a:cubicBezTo>
                <a:cubicBezTo>
                  <a:pt x="32018" y="411"/>
                  <a:pt x="31591" y="462"/>
                  <a:pt x="31369" y="548"/>
                </a:cubicBezTo>
                <a:cubicBezTo>
                  <a:pt x="31044" y="479"/>
                  <a:pt x="31557" y="411"/>
                  <a:pt x="31454" y="326"/>
                </a:cubicBezTo>
                <a:lnTo>
                  <a:pt x="31454" y="326"/>
                </a:lnTo>
                <a:cubicBezTo>
                  <a:pt x="31471" y="394"/>
                  <a:pt x="30890" y="462"/>
                  <a:pt x="31010" y="514"/>
                </a:cubicBezTo>
                <a:cubicBezTo>
                  <a:pt x="30754" y="496"/>
                  <a:pt x="30788" y="514"/>
                  <a:pt x="30651" y="462"/>
                </a:cubicBezTo>
                <a:cubicBezTo>
                  <a:pt x="30634" y="582"/>
                  <a:pt x="30429" y="514"/>
                  <a:pt x="30224" y="633"/>
                </a:cubicBezTo>
                <a:cubicBezTo>
                  <a:pt x="29985" y="633"/>
                  <a:pt x="30019" y="588"/>
                  <a:pt x="29952" y="588"/>
                </a:cubicBezTo>
                <a:cubicBezTo>
                  <a:pt x="29918" y="588"/>
                  <a:pt x="29860" y="599"/>
                  <a:pt x="29729" y="633"/>
                </a:cubicBezTo>
                <a:cubicBezTo>
                  <a:pt x="29541" y="633"/>
                  <a:pt x="29882" y="531"/>
                  <a:pt x="29882" y="531"/>
                </a:cubicBezTo>
                <a:lnTo>
                  <a:pt x="29882" y="531"/>
                </a:lnTo>
                <a:cubicBezTo>
                  <a:pt x="29489" y="599"/>
                  <a:pt x="29712" y="650"/>
                  <a:pt x="29643" y="719"/>
                </a:cubicBezTo>
                <a:cubicBezTo>
                  <a:pt x="29517" y="747"/>
                  <a:pt x="29442" y="757"/>
                  <a:pt x="29397" y="757"/>
                </a:cubicBezTo>
                <a:cubicBezTo>
                  <a:pt x="29275" y="757"/>
                  <a:pt x="29362" y="684"/>
                  <a:pt x="29250" y="684"/>
                </a:cubicBezTo>
                <a:cubicBezTo>
                  <a:pt x="29011" y="753"/>
                  <a:pt x="28772" y="838"/>
                  <a:pt x="28533" y="889"/>
                </a:cubicBezTo>
                <a:cubicBezTo>
                  <a:pt x="28516" y="889"/>
                  <a:pt x="28464" y="889"/>
                  <a:pt x="28516" y="855"/>
                </a:cubicBezTo>
                <a:lnTo>
                  <a:pt x="28516" y="855"/>
                </a:lnTo>
                <a:cubicBezTo>
                  <a:pt x="28225" y="975"/>
                  <a:pt x="27610" y="958"/>
                  <a:pt x="27251" y="1043"/>
                </a:cubicBezTo>
                <a:cubicBezTo>
                  <a:pt x="27247" y="1043"/>
                  <a:pt x="27242" y="1043"/>
                  <a:pt x="27238" y="1043"/>
                </a:cubicBezTo>
                <a:lnTo>
                  <a:pt x="27238" y="1043"/>
                </a:lnTo>
                <a:cubicBezTo>
                  <a:pt x="27273" y="1076"/>
                  <a:pt x="27283" y="1117"/>
                  <a:pt x="27268" y="1146"/>
                </a:cubicBezTo>
                <a:cubicBezTo>
                  <a:pt x="27154" y="1146"/>
                  <a:pt x="27048" y="1168"/>
                  <a:pt x="26970" y="1168"/>
                </a:cubicBezTo>
                <a:cubicBezTo>
                  <a:pt x="26930" y="1168"/>
                  <a:pt x="26898" y="1163"/>
                  <a:pt x="26875" y="1146"/>
                </a:cubicBezTo>
                <a:cubicBezTo>
                  <a:pt x="26926" y="1146"/>
                  <a:pt x="26978" y="1129"/>
                  <a:pt x="27046" y="1112"/>
                </a:cubicBezTo>
                <a:lnTo>
                  <a:pt x="27046" y="1112"/>
                </a:lnTo>
                <a:lnTo>
                  <a:pt x="26858" y="1129"/>
                </a:lnTo>
                <a:cubicBezTo>
                  <a:pt x="26687" y="1043"/>
                  <a:pt x="27114" y="1112"/>
                  <a:pt x="27114" y="1043"/>
                </a:cubicBezTo>
                <a:lnTo>
                  <a:pt x="27114" y="1043"/>
                </a:lnTo>
                <a:cubicBezTo>
                  <a:pt x="26887" y="1076"/>
                  <a:pt x="26659" y="1088"/>
                  <a:pt x="26432" y="1088"/>
                </a:cubicBezTo>
                <a:cubicBezTo>
                  <a:pt x="26301" y="1088"/>
                  <a:pt x="26169" y="1084"/>
                  <a:pt x="26038" y="1077"/>
                </a:cubicBezTo>
                <a:cubicBezTo>
                  <a:pt x="26012" y="1035"/>
                  <a:pt x="26175" y="1035"/>
                  <a:pt x="26299" y="1035"/>
                </a:cubicBezTo>
                <a:cubicBezTo>
                  <a:pt x="26422" y="1035"/>
                  <a:pt x="26508" y="1035"/>
                  <a:pt x="26328" y="992"/>
                </a:cubicBezTo>
                <a:lnTo>
                  <a:pt x="26328" y="992"/>
                </a:lnTo>
                <a:cubicBezTo>
                  <a:pt x="26465" y="1009"/>
                  <a:pt x="26602" y="1026"/>
                  <a:pt x="26756" y="1043"/>
                </a:cubicBezTo>
                <a:cubicBezTo>
                  <a:pt x="26626" y="989"/>
                  <a:pt x="26641" y="980"/>
                  <a:pt x="26687" y="980"/>
                </a:cubicBezTo>
                <a:cubicBezTo>
                  <a:pt x="26707" y="980"/>
                  <a:pt x="26732" y="982"/>
                  <a:pt x="26755" y="982"/>
                </a:cubicBezTo>
                <a:cubicBezTo>
                  <a:pt x="26810" y="982"/>
                  <a:pt x="26846" y="972"/>
                  <a:pt x="26721" y="907"/>
                </a:cubicBezTo>
                <a:cubicBezTo>
                  <a:pt x="26158" y="872"/>
                  <a:pt x="26089" y="924"/>
                  <a:pt x="25525" y="838"/>
                </a:cubicBezTo>
                <a:lnTo>
                  <a:pt x="25525" y="838"/>
                </a:lnTo>
                <a:cubicBezTo>
                  <a:pt x="25406" y="872"/>
                  <a:pt x="25560" y="907"/>
                  <a:pt x="25440" y="941"/>
                </a:cubicBezTo>
                <a:cubicBezTo>
                  <a:pt x="24646" y="924"/>
                  <a:pt x="24829" y="684"/>
                  <a:pt x="24284" y="684"/>
                </a:cubicBezTo>
                <a:cubicBezTo>
                  <a:pt x="24266" y="684"/>
                  <a:pt x="24247" y="684"/>
                  <a:pt x="24227" y="684"/>
                </a:cubicBezTo>
                <a:cubicBezTo>
                  <a:pt x="24124" y="727"/>
                  <a:pt x="24018" y="748"/>
                  <a:pt x="23911" y="748"/>
                </a:cubicBezTo>
                <a:cubicBezTo>
                  <a:pt x="23804" y="748"/>
                  <a:pt x="23697" y="727"/>
                  <a:pt x="23595" y="684"/>
                </a:cubicBezTo>
                <a:lnTo>
                  <a:pt x="23748" y="616"/>
                </a:lnTo>
                <a:cubicBezTo>
                  <a:pt x="23626" y="597"/>
                  <a:pt x="23543" y="591"/>
                  <a:pt x="23480" y="591"/>
                </a:cubicBezTo>
                <a:cubicBezTo>
                  <a:pt x="23357" y="591"/>
                  <a:pt x="23315" y="615"/>
                  <a:pt x="23224" y="615"/>
                </a:cubicBezTo>
                <a:cubicBezTo>
                  <a:pt x="23153" y="615"/>
                  <a:pt x="23052" y="600"/>
                  <a:pt x="22860" y="548"/>
                </a:cubicBezTo>
                <a:cubicBezTo>
                  <a:pt x="22875" y="545"/>
                  <a:pt x="22895" y="544"/>
                  <a:pt x="22917" y="544"/>
                </a:cubicBezTo>
                <a:cubicBezTo>
                  <a:pt x="23026" y="544"/>
                  <a:pt x="23200" y="568"/>
                  <a:pt x="23215" y="568"/>
                </a:cubicBezTo>
                <a:cubicBezTo>
                  <a:pt x="23218" y="568"/>
                  <a:pt x="23214" y="567"/>
                  <a:pt x="23202" y="565"/>
                </a:cubicBezTo>
                <a:cubicBezTo>
                  <a:pt x="23085" y="526"/>
                  <a:pt x="23017" y="514"/>
                  <a:pt x="22969" y="514"/>
                </a:cubicBezTo>
                <a:cubicBezTo>
                  <a:pt x="22894" y="514"/>
                  <a:pt x="22865" y="543"/>
                  <a:pt x="22774" y="543"/>
                </a:cubicBezTo>
                <a:cubicBezTo>
                  <a:pt x="22743" y="543"/>
                  <a:pt x="22705" y="539"/>
                  <a:pt x="22655" y="531"/>
                </a:cubicBezTo>
                <a:lnTo>
                  <a:pt x="22604" y="445"/>
                </a:lnTo>
                <a:cubicBezTo>
                  <a:pt x="22141" y="395"/>
                  <a:pt x="21669" y="363"/>
                  <a:pt x="21201" y="363"/>
                </a:cubicBezTo>
                <a:cubicBezTo>
                  <a:pt x="21030" y="363"/>
                  <a:pt x="20859" y="368"/>
                  <a:pt x="20690" y="377"/>
                </a:cubicBezTo>
                <a:cubicBezTo>
                  <a:pt x="20724" y="360"/>
                  <a:pt x="20827" y="326"/>
                  <a:pt x="20690" y="308"/>
                </a:cubicBezTo>
                <a:lnTo>
                  <a:pt x="18110" y="377"/>
                </a:lnTo>
                <a:lnTo>
                  <a:pt x="17820" y="479"/>
                </a:lnTo>
                <a:cubicBezTo>
                  <a:pt x="17734" y="479"/>
                  <a:pt x="17683" y="462"/>
                  <a:pt x="17751" y="445"/>
                </a:cubicBezTo>
                <a:cubicBezTo>
                  <a:pt x="17444" y="445"/>
                  <a:pt x="17734" y="479"/>
                  <a:pt x="17597" y="531"/>
                </a:cubicBezTo>
                <a:cubicBezTo>
                  <a:pt x="17562" y="539"/>
                  <a:pt x="17530" y="542"/>
                  <a:pt x="17503" y="542"/>
                </a:cubicBezTo>
                <a:cubicBezTo>
                  <a:pt x="17414" y="542"/>
                  <a:pt x="17382" y="506"/>
                  <a:pt x="17461" y="479"/>
                </a:cubicBezTo>
                <a:lnTo>
                  <a:pt x="17461" y="479"/>
                </a:lnTo>
                <a:cubicBezTo>
                  <a:pt x="16777" y="633"/>
                  <a:pt x="16077" y="719"/>
                  <a:pt x="15359" y="736"/>
                </a:cubicBezTo>
                <a:lnTo>
                  <a:pt x="15479" y="701"/>
                </a:lnTo>
                <a:cubicBezTo>
                  <a:pt x="15088" y="701"/>
                  <a:pt x="15001" y="847"/>
                  <a:pt x="14707" y="847"/>
                </a:cubicBezTo>
                <a:cubicBezTo>
                  <a:pt x="14666" y="847"/>
                  <a:pt x="14622" y="844"/>
                  <a:pt x="14573" y="838"/>
                </a:cubicBezTo>
                <a:lnTo>
                  <a:pt x="14641" y="821"/>
                </a:lnTo>
                <a:lnTo>
                  <a:pt x="14641" y="821"/>
                </a:lnTo>
                <a:cubicBezTo>
                  <a:pt x="14346" y="826"/>
                  <a:pt x="14042" y="833"/>
                  <a:pt x="13740" y="833"/>
                </a:cubicBezTo>
                <a:cubicBezTo>
                  <a:pt x="13064" y="833"/>
                  <a:pt x="12404" y="799"/>
                  <a:pt x="11908" y="633"/>
                </a:cubicBezTo>
                <a:cubicBezTo>
                  <a:pt x="11885" y="646"/>
                  <a:pt x="11848" y="651"/>
                  <a:pt x="11801" y="651"/>
                </a:cubicBezTo>
                <a:cubicBezTo>
                  <a:pt x="11604" y="651"/>
                  <a:pt x="11233" y="558"/>
                  <a:pt x="11025" y="558"/>
                </a:cubicBezTo>
                <a:cubicBezTo>
                  <a:pt x="10953" y="558"/>
                  <a:pt x="10901" y="569"/>
                  <a:pt x="10883" y="599"/>
                </a:cubicBezTo>
                <a:cubicBezTo>
                  <a:pt x="10507" y="462"/>
                  <a:pt x="10131" y="377"/>
                  <a:pt x="9738" y="291"/>
                </a:cubicBezTo>
                <a:cubicBezTo>
                  <a:pt x="9703" y="286"/>
                  <a:pt x="9671" y="283"/>
                  <a:pt x="9640" y="283"/>
                </a:cubicBezTo>
                <a:cubicBezTo>
                  <a:pt x="9505" y="283"/>
                  <a:pt x="9397" y="328"/>
                  <a:pt x="9225" y="328"/>
                </a:cubicBezTo>
                <a:cubicBezTo>
                  <a:pt x="9203" y="328"/>
                  <a:pt x="9181" y="327"/>
                  <a:pt x="9157" y="326"/>
                </a:cubicBezTo>
                <a:lnTo>
                  <a:pt x="9157" y="257"/>
                </a:lnTo>
                <a:lnTo>
                  <a:pt x="8798" y="291"/>
                </a:lnTo>
                <a:lnTo>
                  <a:pt x="8627" y="189"/>
                </a:lnTo>
                <a:lnTo>
                  <a:pt x="8388" y="189"/>
                </a:lnTo>
                <a:cubicBezTo>
                  <a:pt x="8473" y="206"/>
                  <a:pt x="8593" y="240"/>
                  <a:pt x="8576" y="257"/>
                </a:cubicBezTo>
                <a:cubicBezTo>
                  <a:pt x="8251" y="257"/>
                  <a:pt x="7944" y="189"/>
                  <a:pt x="7636" y="86"/>
                </a:cubicBezTo>
                <a:cubicBezTo>
                  <a:pt x="7346" y="86"/>
                  <a:pt x="7038" y="86"/>
                  <a:pt x="6731" y="103"/>
                </a:cubicBezTo>
                <a:cubicBezTo>
                  <a:pt x="6744" y="90"/>
                  <a:pt x="6802" y="76"/>
                  <a:pt x="6877" y="71"/>
                </a:cubicBezTo>
                <a:lnTo>
                  <a:pt x="6877" y="71"/>
                </a:lnTo>
                <a:cubicBezTo>
                  <a:pt x="6874" y="71"/>
                  <a:pt x="6873" y="71"/>
                  <a:pt x="6871" y="71"/>
                </a:cubicBezTo>
                <a:cubicBezTo>
                  <a:pt x="6688" y="71"/>
                  <a:pt x="6825" y="11"/>
                  <a:pt x="6645" y="11"/>
                </a:cubicBezTo>
                <a:cubicBezTo>
                  <a:pt x="6612" y="11"/>
                  <a:pt x="6568" y="13"/>
                  <a:pt x="6508" y="18"/>
                </a:cubicBezTo>
                <a:cubicBezTo>
                  <a:pt x="6560" y="52"/>
                  <a:pt x="6474" y="69"/>
                  <a:pt x="6457" y="86"/>
                </a:cubicBezTo>
                <a:cubicBezTo>
                  <a:pt x="6225" y="53"/>
                  <a:pt x="5994" y="34"/>
                  <a:pt x="5757" y="34"/>
                </a:cubicBezTo>
                <a:cubicBezTo>
                  <a:pt x="5628" y="34"/>
                  <a:pt x="5497" y="40"/>
                  <a:pt x="5364" y="52"/>
                </a:cubicBezTo>
                <a:lnTo>
                  <a:pt x="543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Rounded Rectangle 16"/>
          <p:cNvSpPr/>
          <p:nvPr/>
        </p:nvSpPr>
        <p:spPr>
          <a:xfrm>
            <a:off x="354089" y="427417"/>
            <a:ext cx="2034281" cy="4821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New words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73238" y="886265"/>
            <a:ext cx="5535427" cy="4534177"/>
            <a:chOff x="95955" y="926420"/>
            <a:chExt cx="5327301" cy="43220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007;p49"/>
            <p:cNvSpPr/>
            <p:nvPr/>
          </p:nvSpPr>
          <p:spPr>
            <a:xfrm>
              <a:off x="382743" y="1322269"/>
              <a:ext cx="4753821" cy="3541023"/>
            </a:xfrm>
            <a:custGeom>
              <a:avLst/>
              <a:gdLst/>
              <a:ahLst/>
              <a:cxnLst/>
              <a:rect l="l" t="t" r="r" b="b"/>
              <a:pathLst>
                <a:path w="42750" h="42751" extrusionOk="0">
                  <a:moveTo>
                    <a:pt x="42562" y="1"/>
                  </a:moveTo>
                  <a:lnTo>
                    <a:pt x="0" y="189"/>
                  </a:lnTo>
                  <a:lnTo>
                    <a:pt x="188" y="42750"/>
                  </a:lnTo>
                  <a:lnTo>
                    <a:pt x="42750" y="42563"/>
                  </a:lnTo>
                  <a:lnTo>
                    <a:pt x="42562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11;p49"/>
            <p:cNvSpPr/>
            <p:nvPr/>
          </p:nvSpPr>
          <p:spPr>
            <a:xfrm rot="21104701" flipH="1">
              <a:off x="4217953" y="926420"/>
              <a:ext cx="1205303" cy="1143407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12;p49"/>
            <p:cNvSpPr/>
            <p:nvPr/>
          </p:nvSpPr>
          <p:spPr>
            <a:xfrm rot="20488713" flipH="1">
              <a:off x="95955" y="4114599"/>
              <a:ext cx="1195246" cy="1133904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08255" y="1908098"/>
            <a:ext cx="1920240" cy="1238094"/>
            <a:chOff x="6120075" y="3044675"/>
            <a:chExt cx="1920240" cy="666750"/>
          </a:xfrm>
        </p:grpSpPr>
        <p:pic>
          <p:nvPicPr>
            <p:cNvPr id="50" name="图片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drink water </a:t>
              </a:r>
            </a:p>
          </p:txBody>
        </p:sp>
      </p:grpSp>
      <p:pic>
        <p:nvPicPr>
          <p:cNvPr id="42" name="图片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60544">
            <a:off x="8137854" y="2956849"/>
            <a:ext cx="576246" cy="7107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4035" y="1751162"/>
            <a:ext cx="3857779" cy="26421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3" name="10.3-5.mp3" descr="10.3-5.mp3">
            <a:hlinkClick r:id="" action="ppaction://media"/>
            <a:extLst>
              <a:ext uri="{FF2B5EF4-FFF2-40B4-BE49-F238E27FC236}">
                <a16:creationId xmlns:a16="http://schemas.microsoft.com/office/drawing/2014/main" xmlns="" id="{5D776FE0-C4F0-B24B-45D8-63034F5761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28522" y="262113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6080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61044" y="1175570"/>
            <a:ext cx="4482352" cy="3939866"/>
            <a:chOff x="4661044" y="1175570"/>
            <a:chExt cx="4482352" cy="3939866"/>
          </a:xfrm>
        </p:grpSpPr>
        <p:grpSp>
          <p:nvGrpSpPr>
            <p:cNvPr id="21" name="Google Shape;934;p47"/>
            <p:cNvGrpSpPr/>
            <p:nvPr/>
          </p:nvGrpSpPr>
          <p:grpSpPr>
            <a:xfrm>
              <a:off x="6442339" y="2682277"/>
              <a:ext cx="2701057" cy="2433159"/>
              <a:chOff x="1726875" y="3062551"/>
              <a:chExt cx="2379576" cy="214356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23" name="Google Shape;935;p47"/>
              <p:cNvSpPr/>
              <p:nvPr/>
            </p:nvSpPr>
            <p:spPr>
              <a:xfrm rot="-667034">
                <a:off x="1878679" y="3246023"/>
                <a:ext cx="2075970" cy="1776619"/>
              </a:xfrm>
              <a:custGeom>
                <a:avLst/>
                <a:gdLst/>
                <a:ahLst/>
                <a:cxnLst/>
                <a:rect l="l" t="t" r="r" b="b"/>
                <a:pathLst>
                  <a:path w="51783" h="44316" extrusionOk="0">
                    <a:moveTo>
                      <a:pt x="5126" y="6436"/>
                    </a:moveTo>
                    <a:lnTo>
                      <a:pt x="5314" y="8776"/>
                    </a:lnTo>
                    <a:lnTo>
                      <a:pt x="3212" y="8947"/>
                    </a:lnTo>
                    <a:lnTo>
                      <a:pt x="3025" y="6589"/>
                    </a:lnTo>
                    <a:lnTo>
                      <a:pt x="5126" y="6436"/>
                    </a:lnTo>
                    <a:close/>
                    <a:moveTo>
                      <a:pt x="5519" y="11151"/>
                    </a:moveTo>
                    <a:lnTo>
                      <a:pt x="5724" y="13509"/>
                    </a:lnTo>
                    <a:lnTo>
                      <a:pt x="3623" y="13663"/>
                    </a:lnTo>
                    <a:lnTo>
                      <a:pt x="3418" y="11322"/>
                    </a:lnTo>
                    <a:lnTo>
                      <a:pt x="5519" y="11151"/>
                    </a:lnTo>
                    <a:close/>
                    <a:moveTo>
                      <a:pt x="5912" y="15884"/>
                    </a:moveTo>
                    <a:lnTo>
                      <a:pt x="6117" y="18225"/>
                    </a:lnTo>
                    <a:lnTo>
                      <a:pt x="4016" y="18396"/>
                    </a:lnTo>
                    <a:lnTo>
                      <a:pt x="3811" y="16038"/>
                    </a:lnTo>
                    <a:lnTo>
                      <a:pt x="5912" y="15884"/>
                    </a:lnTo>
                    <a:close/>
                    <a:moveTo>
                      <a:pt x="6322" y="20600"/>
                    </a:moveTo>
                    <a:lnTo>
                      <a:pt x="6510" y="22958"/>
                    </a:lnTo>
                    <a:lnTo>
                      <a:pt x="4409" y="23112"/>
                    </a:lnTo>
                    <a:lnTo>
                      <a:pt x="4221" y="20754"/>
                    </a:lnTo>
                    <a:lnTo>
                      <a:pt x="6322" y="20600"/>
                    </a:lnTo>
                    <a:close/>
                    <a:moveTo>
                      <a:pt x="6715" y="25333"/>
                    </a:moveTo>
                    <a:lnTo>
                      <a:pt x="6920" y="27674"/>
                    </a:lnTo>
                    <a:lnTo>
                      <a:pt x="4802" y="27845"/>
                    </a:lnTo>
                    <a:lnTo>
                      <a:pt x="4614" y="25487"/>
                    </a:lnTo>
                    <a:lnTo>
                      <a:pt x="6715" y="25333"/>
                    </a:lnTo>
                    <a:close/>
                    <a:moveTo>
                      <a:pt x="7108" y="30032"/>
                    </a:moveTo>
                    <a:lnTo>
                      <a:pt x="7313" y="32407"/>
                    </a:lnTo>
                    <a:lnTo>
                      <a:pt x="5212" y="32560"/>
                    </a:lnTo>
                    <a:lnTo>
                      <a:pt x="5007" y="30202"/>
                    </a:lnTo>
                    <a:lnTo>
                      <a:pt x="7108" y="30032"/>
                    </a:lnTo>
                    <a:close/>
                    <a:moveTo>
                      <a:pt x="7518" y="34782"/>
                    </a:moveTo>
                    <a:lnTo>
                      <a:pt x="7706" y="37122"/>
                    </a:lnTo>
                    <a:lnTo>
                      <a:pt x="5605" y="37293"/>
                    </a:lnTo>
                    <a:lnTo>
                      <a:pt x="5400" y="34935"/>
                    </a:lnTo>
                    <a:lnTo>
                      <a:pt x="7518" y="34782"/>
                    </a:lnTo>
                    <a:close/>
                    <a:moveTo>
                      <a:pt x="7911" y="39480"/>
                    </a:moveTo>
                    <a:lnTo>
                      <a:pt x="8099" y="41855"/>
                    </a:lnTo>
                    <a:lnTo>
                      <a:pt x="5998" y="42009"/>
                    </a:lnTo>
                    <a:lnTo>
                      <a:pt x="5810" y="39651"/>
                    </a:lnTo>
                    <a:lnTo>
                      <a:pt x="7911" y="39480"/>
                    </a:lnTo>
                    <a:close/>
                    <a:moveTo>
                      <a:pt x="9295" y="43632"/>
                    </a:moveTo>
                    <a:lnTo>
                      <a:pt x="9073" y="43683"/>
                    </a:lnTo>
                    <a:cubicBezTo>
                      <a:pt x="9056" y="43683"/>
                      <a:pt x="9039" y="43666"/>
                      <a:pt x="9005" y="43666"/>
                    </a:cubicBezTo>
                    <a:lnTo>
                      <a:pt x="9295" y="43632"/>
                    </a:lnTo>
                    <a:close/>
                    <a:moveTo>
                      <a:pt x="41761" y="0"/>
                    </a:moveTo>
                    <a:cubicBezTo>
                      <a:pt x="41616" y="0"/>
                      <a:pt x="41461" y="29"/>
                      <a:pt x="41246" y="62"/>
                    </a:cubicBezTo>
                    <a:cubicBezTo>
                      <a:pt x="41144" y="50"/>
                      <a:pt x="41038" y="45"/>
                      <a:pt x="40933" y="45"/>
                    </a:cubicBezTo>
                    <a:cubicBezTo>
                      <a:pt x="40740" y="45"/>
                      <a:pt x="40546" y="63"/>
                      <a:pt x="40358" y="97"/>
                    </a:cubicBezTo>
                    <a:cubicBezTo>
                      <a:pt x="38466" y="467"/>
                      <a:pt x="36545" y="547"/>
                      <a:pt x="34613" y="547"/>
                    </a:cubicBezTo>
                    <a:cubicBezTo>
                      <a:pt x="33160" y="547"/>
                      <a:pt x="31701" y="502"/>
                      <a:pt x="30244" y="502"/>
                    </a:cubicBezTo>
                    <a:cubicBezTo>
                      <a:pt x="29439" y="502"/>
                      <a:pt x="28636" y="515"/>
                      <a:pt x="27834" y="558"/>
                    </a:cubicBezTo>
                    <a:cubicBezTo>
                      <a:pt x="20162" y="934"/>
                      <a:pt x="12764" y="3924"/>
                      <a:pt x="5041" y="3992"/>
                    </a:cubicBezTo>
                    <a:cubicBezTo>
                      <a:pt x="4221" y="3992"/>
                      <a:pt x="3418" y="4214"/>
                      <a:pt x="2597" y="4249"/>
                    </a:cubicBezTo>
                    <a:cubicBezTo>
                      <a:pt x="0" y="4385"/>
                      <a:pt x="479" y="4659"/>
                      <a:pt x="1077" y="8845"/>
                    </a:cubicBezTo>
                    <a:cubicBezTo>
                      <a:pt x="1521" y="11920"/>
                      <a:pt x="1623" y="15799"/>
                      <a:pt x="1914" y="18908"/>
                    </a:cubicBezTo>
                    <a:cubicBezTo>
                      <a:pt x="2614" y="26768"/>
                      <a:pt x="2307" y="34816"/>
                      <a:pt x="3725" y="42607"/>
                    </a:cubicBezTo>
                    <a:cubicBezTo>
                      <a:pt x="3811" y="43068"/>
                      <a:pt x="3896" y="43530"/>
                      <a:pt x="3981" y="44008"/>
                    </a:cubicBezTo>
                    <a:cubicBezTo>
                      <a:pt x="5651" y="43798"/>
                      <a:pt x="7322" y="43721"/>
                      <a:pt x="8995" y="43721"/>
                    </a:cubicBezTo>
                    <a:cubicBezTo>
                      <a:pt x="10317" y="43721"/>
                      <a:pt x="11641" y="43769"/>
                      <a:pt x="12969" y="43837"/>
                    </a:cubicBezTo>
                    <a:lnTo>
                      <a:pt x="12935" y="43820"/>
                    </a:lnTo>
                    <a:lnTo>
                      <a:pt x="13208" y="43854"/>
                    </a:lnTo>
                    <a:cubicBezTo>
                      <a:pt x="14541" y="43923"/>
                      <a:pt x="15856" y="44008"/>
                      <a:pt x="17189" y="44093"/>
                    </a:cubicBezTo>
                    <a:cubicBezTo>
                      <a:pt x="17206" y="44093"/>
                      <a:pt x="17223" y="44076"/>
                      <a:pt x="17240" y="44076"/>
                    </a:cubicBezTo>
                    <a:lnTo>
                      <a:pt x="17240" y="44076"/>
                    </a:lnTo>
                    <a:cubicBezTo>
                      <a:pt x="17223" y="44076"/>
                      <a:pt x="17223" y="44093"/>
                      <a:pt x="17223" y="44093"/>
                    </a:cubicBezTo>
                    <a:lnTo>
                      <a:pt x="25988" y="44316"/>
                    </a:lnTo>
                    <a:cubicBezTo>
                      <a:pt x="27048" y="44264"/>
                      <a:pt x="28090" y="44179"/>
                      <a:pt x="29132" y="44059"/>
                    </a:cubicBezTo>
                    <a:lnTo>
                      <a:pt x="29094" y="44059"/>
                    </a:lnTo>
                    <a:cubicBezTo>
                      <a:pt x="29139" y="44055"/>
                      <a:pt x="29185" y="44052"/>
                      <a:pt x="29228" y="44052"/>
                    </a:cubicBezTo>
                    <a:cubicBezTo>
                      <a:pt x="29266" y="44052"/>
                      <a:pt x="29302" y="44054"/>
                      <a:pt x="29337" y="44059"/>
                    </a:cubicBezTo>
                    <a:cubicBezTo>
                      <a:pt x="31029" y="43871"/>
                      <a:pt x="32720" y="43632"/>
                      <a:pt x="34412" y="43359"/>
                    </a:cubicBezTo>
                    <a:lnTo>
                      <a:pt x="34514" y="43342"/>
                    </a:lnTo>
                    <a:cubicBezTo>
                      <a:pt x="37487" y="42897"/>
                      <a:pt x="38940" y="42932"/>
                      <a:pt x="41844" y="42146"/>
                    </a:cubicBezTo>
                    <a:cubicBezTo>
                      <a:pt x="41989" y="42114"/>
                      <a:pt x="43290" y="41886"/>
                      <a:pt x="43550" y="41886"/>
                    </a:cubicBezTo>
                    <a:cubicBezTo>
                      <a:pt x="43567" y="41886"/>
                      <a:pt x="43580" y="41887"/>
                      <a:pt x="43587" y="41889"/>
                    </a:cubicBezTo>
                    <a:cubicBezTo>
                      <a:pt x="43619" y="41869"/>
                      <a:pt x="43648" y="41863"/>
                      <a:pt x="43676" y="41863"/>
                    </a:cubicBezTo>
                    <a:cubicBezTo>
                      <a:pt x="43739" y="41863"/>
                      <a:pt x="43794" y="41899"/>
                      <a:pt x="43858" y="41899"/>
                    </a:cubicBezTo>
                    <a:cubicBezTo>
                      <a:pt x="43885" y="41899"/>
                      <a:pt x="43914" y="41892"/>
                      <a:pt x="43946" y="41872"/>
                    </a:cubicBezTo>
                    <a:lnTo>
                      <a:pt x="43946" y="41872"/>
                    </a:lnTo>
                    <a:cubicBezTo>
                      <a:pt x="43935" y="41922"/>
                      <a:pt x="43963" y="41941"/>
                      <a:pt x="44014" y="41941"/>
                    </a:cubicBezTo>
                    <a:cubicBezTo>
                      <a:pt x="44182" y="41941"/>
                      <a:pt x="44595" y="41733"/>
                      <a:pt x="44628" y="41733"/>
                    </a:cubicBezTo>
                    <a:cubicBezTo>
                      <a:pt x="44630" y="41733"/>
                      <a:pt x="44630" y="41734"/>
                      <a:pt x="44629" y="41736"/>
                    </a:cubicBezTo>
                    <a:cubicBezTo>
                      <a:pt x="45159" y="41667"/>
                      <a:pt x="44954" y="41548"/>
                      <a:pt x="45501" y="41479"/>
                    </a:cubicBezTo>
                    <a:cubicBezTo>
                      <a:pt x="45971" y="41408"/>
                      <a:pt x="46441" y="41372"/>
                      <a:pt x="46910" y="41372"/>
                    </a:cubicBezTo>
                    <a:cubicBezTo>
                      <a:pt x="47004" y="41372"/>
                      <a:pt x="47098" y="41374"/>
                      <a:pt x="47192" y="41377"/>
                    </a:cubicBezTo>
                    <a:cubicBezTo>
                      <a:pt x="47516" y="41377"/>
                      <a:pt x="47842" y="41382"/>
                      <a:pt x="48167" y="41382"/>
                    </a:cubicBezTo>
                    <a:cubicBezTo>
                      <a:pt x="48871" y="41382"/>
                      <a:pt x="49573" y="41358"/>
                      <a:pt x="50251" y="41206"/>
                    </a:cubicBezTo>
                    <a:cubicBezTo>
                      <a:pt x="50746" y="41103"/>
                      <a:pt x="51208" y="40933"/>
                      <a:pt x="51618" y="40659"/>
                    </a:cubicBezTo>
                    <a:lnTo>
                      <a:pt x="51618" y="40659"/>
                    </a:lnTo>
                    <a:cubicBezTo>
                      <a:pt x="51602" y="40760"/>
                      <a:pt x="51640" y="40830"/>
                      <a:pt x="51674" y="40830"/>
                    </a:cubicBezTo>
                    <a:cubicBezTo>
                      <a:pt x="51712" y="40830"/>
                      <a:pt x="51745" y="40747"/>
                      <a:pt x="51700" y="40534"/>
                    </a:cubicBezTo>
                    <a:lnTo>
                      <a:pt x="51700" y="40534"/>
                    </a:lnTo>
                    <a:cubicBezTo>
                      <a:pt x="51718" y="40581"/>
                      <a:pt x="51736" y="40629"/>
                      <a:pt x="51754" y="40676"/>
                    </a:cubicBezTo>
                    <a:cubicBezTo>
                      <a:pt x="51766" y="40700"/>
                      <a:pt x="51772" y="40710"/>
                      <a:pt x="51774" y="40710"/>
                    </a:cubicBezTo>
                    <a:cubicBezTo>
                      <a:pt x="51782" y="40710"/>
                      <a:pt x="51673" y="40438"/>
                      <a:pt x="51673" y="40438"/>
                    </a:cubicBezTo>
                    <a:lnTo>
                      <a:pt x="51673" y="40438"/>
                    </a:lnTo>
                    <a:cubicBezTo>
                      <a:pt x="51673" y="40438"/>
                      <a:pt x="51677" y="40448"/>
                      <a:pt x="51686" y="40471"/>
                    </a:cubicBezTo>
                    <a:cubicBezTo>
                      <a:pt x="51692" y="40493"/>
                      <a:pt x="51696" y="40514"/>
                      <a:pt x="51700" y="40534"/>
                    </a:cubicBezTo>
                    <a:lnTo>
                      <a:pt x="51700" y="40534"/>
                    </a:lnTo>
                    <a:cubicBezTo>
                      <a:pt x="51022" y="38712"/>
                      <a:pt x="50750" y="36764"/>
                      <a:pt x="50900" y="34816"/>
                    </a:cubicBezTo>
                    <a:cubicBezTo>
                      <a:pt x="50866" y="34679"/>
                      <a:pt x="50900" y="34064"/>
                      <a:pt x="50866" y="33927"/>
                    </a:cubicBezTo>
                    <a:cubicBezTo>
                      <a:pt x="50883" y="31569"/>
                      <a:pt x="50439" y="29707"/>
                      <a:pt x="50080" y="27383"/>
                    </a:cubicBezTo>
                    <a:lnTo>
                      <a:pt x="49790" y="25504"/>
                    </a:lnTo>
                    <a:cubicBezTo>
                      <a:pt x="49790" y="25487"/>
                      <a:pt x="49772" y="25470"/>
                      <a:pt x="49772" y="25470"/>
                    </a:cubicBezTo>
                    <a:lnTo>
                      <a:pt x="49772" y="25435"/>
                    </a:lnTo>
                    <a:lnTo>
                      <a:pt x="49311" y="22445"/>
                    </a:lnTo>
                    <a:cubicBezTo>
                      <a:pt x="49277" y="22411"/>
                      <a:pt x="49260" y="22377"/>
                      <a:pt x="49260" y="22343"/>
                    </a:cubicBezTo>
                    <a:lnTo>
                      <a:pt x="49294" y="22309"/>
                    </a:lnTo>
                    <a:cubicBezTo>
                      <a:pt x="49260" y="22189"/>
                      <a:pt x="49243" y="22052"/>
                      <a:pt x="49226" y="21933"/>
                    </a:cubicBezTo>
                    <a:lnTo>
                      <a:pt x="49174" y="21523"/>
                    </a:lnTo>
                    <a:lnTo>
                      <a:pt x="49174" y="21693"/>
                    </a:lnTo>
                    <a:lnTo>
                      <a:pt x="49140" y="21574"/>
                    </a:lnTo>
                    <a:cubicBezTo>
                      <a:pt x="49140" y="21540"/>
                      <a:pt x="49140" y="21523"/>
                      <a:pt x="49157" y="21506"/>
                    </a:cubicBezTo>
                    <a:cubicBezTo>
                      <a:pt x="48679" y="18447"/>
                      <a:pt x="48218" y="15423"/>
                      <a:pt x="47756" y="12382"/>
                    </a:cubicBezTo>
                    <a:cubicBezTo>
                      <a:pt x="47380" y="10502"/>
                      <a:pt x="47022" y="8623"/>
                      <a:pt x="46646" y="6743"/>
                    </a:cubicBezTo>
                    <a:lnTo>
                      <a:pt x="46646" y="6743"/>
                    </a:lnTo>
                    <a:cubicBezTo>
                      <a:pt x="46668" y="6809"/>
                      <a:pt x="46679" y="6836"/>
                      <a:pt x="46682" y="6836"/>
                    </a:cubicBezTo>
                    <a:cubicBezTo>
                      <a:pt x="46693" y="6836"/>
                      <a:pt x="46513" y="6223"/>
                      <a:pt x="46524" y="6223"/>
                    </a:cubicBezTo>
                    <a:lnTo>
                      <a:pt x="46524" y="6223"/>
                    </a:lnTo>
                    <a:cubicBezTo>
                      <a:pt x="46527" y="6223"/>
                      <a:pt x="46537" y="6250"/>
                      <a:pt x="46560" y="6316"/>
                    </a:cubicBezTo>
                    <a:cubicBezTo>
                      <a:pt x="45826" y="3685"/>
                      <a:pt x="45894" y="2745"/>
                      <a:pt x="45706" y="28"/>
                    </a:cubicBezTo>
                    <a:lnTo>
                      <a:pt x="43280" y="79"/>
                    </a:lnTo>
                    <a:cubicBezTo>
                      <a:pt x="43256" y="95"/>
                      <a:pt x="43248" y="104"/>
                      <a:pt x="43246" y="108"/>
                    </a:cubicBezTo>
                    <a:lnTo>
                      <a:pt x="43246" y="108"/>
                    </a:lnTo>
                    <a:cubicBezTo>
                      <a:pt x="43242" y="106"/>
                      <a:pt x="43232" y="103"/>
                      <a:pt x="43207" y="103"/>
                    </a:cubicBezTo>
                    <a:cubicBezTo>
                      <a:pt x="43182" y="103"/>
                      <a:pt x="43140" y="106"/>
                      <a:pt x="43075" y="114"/>
                    </a:cubicBezTo>
                    <a:cubicBezTo>
                      <a:pt x="43004" y="94"/>
                      <a:pt x="42949" y="87"/>
                      <a:pt x="42907" y="87"/>
                    </a:cubicBezTo>
                    <a:cubicBezTo>
                      <a:pt x="42833" y="87"/>
                      <a:pt x="42803" y="108"/>
                      <a:pt x="42812" y="114"/>
                    </a:cubicBezTo>
                    <a:lnTo>
                      <a:pt x="42812" y="114"/>
                    </a:lnTo>
                    <a:lnTo>
                      <a:pt x="42255" y="131"/>
                    </a:lnTo>
                    <a:cubicBezTo>
                      <a:pt x="42060" y="34"/>
                      <a:pt x="41916" y="0"/>
                      <a:pt x="41761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936;p47"/>
              <p:cNvGrpSpPr/>
              <p:nvPr/>
            </p:nvGrpSpPr>
            <p:grpSpPr>
              <a:xfrm rot="-667034">
                <a:off x="2205342" y="3272515"/>
                <a:ext cx="1619347" cy="1703616"/>
                <a:chOff x="4619450" y="1094400"/>
                <a:chExt cx="1009825" cy="1062375"/>
              </a:xfrm>
              <a:grpFill/>
            </p:grpSpPr>
            <p:sp>
              <p:nvSpPr>
                <p:cNvPr id="25" name="Google Shape;937;p47"/>
                <p:cNvSpPr/>
                <p:nvPr/>
              </p:nvSpPr>
              <p:spPr>
                <a:xfrm>
                  <a:off x="4619450" y="1172575"/>
                  <a:ext cx="85875" cy="98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39368" fill="none" extrusionOk="0">
                      <a:moveTo>
                        <a:pt x="0" y="1"/>
                      </a:moveTo>
                      <a:lnTo>
                        <a:pt x="3435" y="3936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938;p47"/>
                <p:cNvSpPr/>
                <p:nvPr/>
              </p:nvSpPr>
              <p:spPr>
                <a:xfrm>
                  <a:off x="4749725" y="11439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939;p47"/>
                <p:cNvSpPr/>
                <p:nvPr/>
              </p:nvSpPr>
              <p:spPr>
                <a:xfrm>
                  <a:off x="4882150" y="11341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940;p47"/>
                <p:cNvSpPr/>
                <p:nvPr/>
              </p:nvSpPr>
              <p:spPr>
                <a:xfrm>
                  <a:off x="5014150" y="11243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941;p47"/>
                <p:cNvSpPr/>
                <p:nvPr/>
              </p:nvSpPr>
              <p:spPr>
                <a:xfrm>
                  <a:off x="5146125" y="11140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942;p47"/>
                <p:cNvSpPr/>
                <p:nvPr/>
              </p:nvSpPr>
              <p:spPr>
                <a:xfrm>
                  <a:off x="5278550" y="11042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943;p47"/>
                <p:cNvSpPr/>
                <p:nvPr/>
              </p:nvSpPr>
              <p:spPr>
                <a:xfrm>
                  <a:off x="5410550" y="10944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944;p47"/>
                <p:cNvSpPr/>
                <p:nvPr/>
              </p:nvSpPr>
              <p:spPr>
                <a:xfrm>
                  <a:off x="4629275" y="1216150"/>
                  <a:ext cx="935925" cy="7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7" fill="none" extrusionOk="0">
                      <a:moveTo>
                        <a:pt x="37436" y="0"/>
                      </a:moveTo>
                      <a:lnTo>
                        <a:pt x="0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945;p47"/>
                <p:cNvSpPr/>
                <p:nvPr/>
              </p:nvSpPr>
              <p:spPr>
                <a:xfrm>
                  <a:off x="4639950" y="1339175"/>
                  <a:ext cx="93592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20" fill="none" extrusionOk="0">
                      <a:moveTo>
                        <a:pt x="37436" y="0"/>
                      </a:moveTo>
                      <a:lnTo>
                        <a:pt x="1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946;p47"/>
                <p:cNvSpPr/>
                <p:nvPr/>
              </p:nvSpPr>
              <p:spPr>
                <a:xfrm>
                  <a:off x="4650625" y="1461750"/>
                  <a:ext cx="935925" cy="7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8" fill="none" extrusionOk="0">
                      <a:moveTo>
                        <a:pt x="37437" y="1"/>
                      </a:moveTo>
                      <a:lnTo>
                        <a:pt x="1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947;p47"/>
                <p:cNvSpPr/>
                <p:nvPr/>
              </p:nvSpPr>
              <p:spPr>
                <a:xfrm>
                  <a:off x="4661725" y="158477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20" y="1"/>
                      </a:moveTo>
                      <a:lnTo>
                        <a:pt x="1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948;p47"/>
                <p:cNvSpPr/>
                <p:nvPr/>
              </p:nvSpPr>
              <p:spPr>
                <a:xfrm>
                  <a:off x="4672425" y="1707800"/>
                  <a:ext cx="93547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19" h="2820" fill="none" extrusionOk="0">
                      <a:moveTo>
                        <a:pt x="37419" y="1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949;p47"/>
                <p:cNvSpPr/>
                <p:nvPr/>
              </p:nvSpPr>
              <p:spPr>
                <a:xfrm>
                  <a:off x="4683100" y="1830400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950;p47"/>
                <p:cNvSpPr/>
                <p:nvPr/>
              </p:nvSpPr>
              <p:spPr>
                <a:xfrm>
                  <a:off x="4693775" y="195342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" name="Google Shape;1381;p60"/>
            <p:cNvSpPr/>
            <p:nvPr/>
          </p:nvSpPr>
          <p:spPr>
            <a:xfrm rot="326016">
              <a:off x="4661044" y="1175570"/>
              <a:ext cx="4353974" cy="3313456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" name="图片 1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9529747">
              <a:off x="8196092" y="3858800"/>
              <a:ext cx="673952" cy="83122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52052" y="880764"/>
            <a:ext cx="4847624" cy="4109400"/>
            <a:chOff x="95955" y="926420"/>
            <a:chExt cx="5327301" cy="43220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007;p49"/>
            <p:cNvSpPr/>
            <p:nvPr/>
          </p:nvSpPr>
          <p:spPr>
            <a:xfrm>
              <a:off x="382743" y="1322269"/>
              <a:ext cx="4753821" cy="3541023"/>
            </a:xfrm>
            <a:custGeom>
              <a:avLst/>
              <a:gdLst/>
              <a:ahLst/>
              <a:cxnLst/>
              <a:rect l="l" t="t" r="r" b="b"/>
              <a:pathLst>
                <a:path w="42750" h="42751" extrusionOk="0">
                  <a:moveTo>
                    <a:pt x="42562" y="1"/>
                  </a:moveTo>
                  <a:lnTo>
                    <a:pt x="0" y="189"/>
                  </a:lnTo>
                  <a:lnTo>
                    <a:pt x="188" y="42750"/>
                  </a:lnTo>
                  <a:lnTo>
                    <a:pt x="42750" y="42563"/>
                  </a:lnTo>
                  <a:lnTo>
                    <a:pt x="42562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11;p49"/>
            <p:cNvSpPr/>
            <p:nvPr/>
          </p:nvSpPr>
          <p:spPr>
            <a:xfrm rot="21104701" flipH="1">
              <a:off x="4217953" y="926420"/>
              <a:ext cx="1205303" cy="1143407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12;p49"/>
            <p:cNvSpPr/>
            <p:nvPr/>
          </p:nvSpPr>
          <p:spPr>
            <a:xfrm rot="20488713" flipH="1">
              <a:off x="95955" y="4114599"/>
              <a:ext cx="1195246" cy="1133904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" name="图片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23746" y="650534"/>
            <a:ext cx="743174" cy="731351"/>
          </a:xfrm>
          <a:prstGeom prst="rect">
            <a:avLst/>
          </a:prstGeom>
        </p:spPr>
      </p:pic>
      <p:grpSp>
        <p:nvGrpSpPr>
          <p:cNvPr id="51" name="Group 50"/>
          <p:cNvGrpSpPr/>
          <p:nvPr/>
        </p:nvGrpSpPr>
        <p:grpSpPr>
          <a:xfrm>
            <a:off x="5788617" y="1533832"/>
            <a:ext cx="1920240" cy="2315005"/>
            <a:chOff x="6120075" y="1396420"/>
            <a:chExt cx="1920240" cy="2315005"/>
          </a:xfrm>
        </p:grpSpPr>
        <p:pic>
          <p:nvPicPr>
            <p:cNvPr id="50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1396420"/>
              <a:ext cx="1855682" cy="2315005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6120075" y="1779878"/>
              <a:ext cx="1920240" cy="181605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accent5">
                      <a:lumMod val="50000"/>
                    </a:schemeClr>
                  </a:solidFill>
                  <a:latin typeface="Comic Sans MS" panose="030F0702030302020204" pitchFamily="66" charset="0"/>
                </a:rPr>
                <a:t>climb the rock</a:t>
              </a:r>
              <a:endParaRPr lang="en-US" sz="3500" b="1" dirty="0">
                <a:solidFill>
                  <a:sysClr val="windowText" lastClr="00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229378" y="365071"/>
            <a:ext cx="2034281" cy="4821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New words 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111" y="1747201"/>
            <a:ext cx="3231380" cy="22029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2" name="10.3-7.mp3" descr="10.3-7.mp3">
            <a:hlinkClick r:id="" action="ppaction://media"/>
            <a:extLst>
              <a:ext uri="{FF2B5EF4-FFF2-40B4-BE49-F238E27FC236}">
                <a16:creationId xmlns:a16="http://schemas.microsoft.com/office/drawing/2014/main" xmlns="" id="{31732A87-FBE3-D1B8-A23C-7249F9042D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19000" y="170817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42823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661044" y="1175570"/>
            <a:ext cx="4482352" cy="3939866"/>
            <a:chOff x="4661044" y="1175570"/>
            <a:chExt cx="4482352" cy="3939866"/>
          </a:xfrm>
        </p:grpSpPr>
        <p:grpSp>
          <p:nvGrpSpPr>
            <p:cNvPr id="21" name="Google Shape;934;p47"/>
            <p:cNvGrpSpPr/>
            <p:nvPr/>
          </p:nvGrpSpPr>
          <p:grpSpPr>
            <a:xfrm>
              <a:off x="6442339" y="2682277"/>
              <a:ext cx="2701057" cy="2433159"/>
              <a:chOff x="1726875" y="3062551"/>
              <a:chExt cx="2379576" cy="214356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23" name="Google Shape;935;p47"/>
              <p:cNvSpPr/>
              <p:nvPr/>
            </p:nvSpPr>
            <p:spPr>
              <a:xfrm rot="-667034">
                <a:off x="1878679" y="3246023"/>
                <a:ext cx="2075970" cy="1776619"/>
              </a:xfrm>
              <a:custGeom>
                <a:avLst/>
                <a:gdLst/>
                <a:ahLst/>
                <a:cxnLst/>
                <a:rect l="l" t="t" r="r" b="b"/>
                <a:pathLst>
                  <a:path w="51783" h="44316" extrusionOk="0">
                    <a:moveTo>
                      <a:pt x="5126" y="6436"/>
                    </a:moveTo>
                    <a:lnTo>
                      <a:pt x="5314" y="8776"/>
                    </a:lnTo>
                    <a:lnTo>
                      <a:pt x="3212" y="8947"/>
                    </a:lnTo>
                    <a:lnTo>
                      <a:pt x="3025" y="6589"/>
                    </a:lnTo>
                    <a:lnTo>
                      <a:pt x="5126" y="6436"/>
                    </a:lnTo>
                    <a:close/>
                    <a:moveTo>
                      <a:pt x="5519" y="11151"/>
                    </a:moveTo>
                    <a:lnTo>
                      <a:pt x="5724" y="13509"/>
                    </a:lnTo>
                    <a:lnTo>
                      <a:pt x="3623" y="13663"/>
                    </a:lnTo>
                    <a:lnTo>
                      <a:pt x="3418" y="11322"/>
                    </a:lnTo>
                    <a:lnTo>
                      <a:pt x="5519" y="11151"/>
                    </a:lnTo>
                    <a:close/>
                    <a:moveTo>
                      <a:pt x="5912" y="15884"/>
                    </a:moveTo>
                    <a:lnTo>
                      <a:pt x="6117" y="18225"/>
                    </a:lnTo>
                    <a:lnTo>
                      <a:pt x="4016" y="18396"/>
                    </a:lnTo>
                    <a:lnTo>
                      <a:pt x="3811" y="16038"/>
                    </a:lnTo>
                    <a:lnTo>
                      <a:pt x="5912" y="15884"/>
                    </a:lnTo>
                    <a:close/>
                    <a:moveTo>
                      <a:pt x="6322" y="20600"/>
                    </a:moveTo>
                    <a:lnTo>
                      <a:pt x="6510" y="22958"/>
                    </a:lnTo>
                    <a:lnTo>
                      <a:pt x="4409" y="23112"/>
                    </a:lnTo>
                    <a:lnTo>
                      <a:pt x="4221" y="20754"/>
                    </a:lnTo>
                    <a:lnTo>
                      <a:pt x="6322" y="20600"/>
                    </a:lnTo>
                    <a:close/>
                    <a:moveTo>
                      <a:pt x="6715" y="25333"/>
                    </a:moveTo>
                    <a:lnTo>
                      <a:pt x="6920" y="27674"/>
                    </a:lnTo>
                    <a:lnTo>
                      <a:pt x="4802" y="27845"/>
                    </a:lnTo>
                    <a:lnTo>
                      <a:pt x="4614" y="25487"/>
                    </a:lnTo>
                    <a:lnTo>
                      <a:pt x="6715" y="25333"/>
                    </a:lnTo>
                    <a:close/>
                    <a:moveTo>
                      <a:pt x="7108" y="30032"/>
                    </a:moveTo>
                    <a:lnTo>
                      <a:pt x="7313" y="32407"/>
                    </a:lnTo>
                    <a:lnTo>
                      <a:pt x="5212" y="32560"/>
                    </a:lnTo>
                    <a:lnTo>
                      <a:pt x="5007" y="30202"/>
                    </a:lnTo>
                    <a:lnTo>
                      <a:pt x="7108" y="30032"/>
                    </a:lnTo>
                    <a:close/>
                    <a:moveTo>
                      <a:pt x="7518" y="34782"/>
                    </a:moveTo>
                    <a:lnTo>
                      <a:pt x="7706" y="37122"/>
                    </a:lnTo>
                    <a:lnTo>
                      <a:pt x="5605" y="37293"/>
                    </a:lnTo>
                    <a:lnTo>
                      <a:pt x="5400" y="34935"/>
                    </a:lnTo>
                    <a:lnTo>
                      <a:pt x="7518" y="34782"/>
                    </a:lnTo>
                    <a:close/>
                    <a:moveTo>
                      <a:pt x="7911" y="39480"/>
                    </a:moveTo>
                    <a:lnTo>
                      <a:pt x="8099" y="41855"/>
                    </a:lnTo>
                    <a:lnTo>
                      <a:pt x="5998" y="42009"/>
                    </a:lnTo>
                    <a:lnTo>
                      <a:pt x="5810" y="39651"/>
                    </a:lnTo>
                    <a:lnTo>
                      <a:pt x="7911" y="39480"/>
                    </a:lnTo>
                    <a:close/>
                    <a:moveTo>
                      <a:pt x="9295" y="43632"/>
                    </a:moveTo>
                    <a:lnTo>
                      <a:pt x="9073" y="43683"/>
                    </a:lnTo>
                    <a:cubicBezTo>
                      <a:pt x="9056" y="43683"/>
                      <a:pt x="9039" y="43666"/>
                      <a:pt x="9005" y="43666"/>
                    </a:cubicBezTo>
                    <a:lnTo>
                      <a:pt x="9295" y="43632"/>
                    </a:lnTo>
                    <a:close/>
                    <a:moveTo>
                      <a:pt x="41761" y="0"/>
                    </a:moveTo>
                    <a:cubicBezTo>
                      <a:pt x="41616" y="0"/>
                      <a:pt x="41461" y="29"/>
                      <a:pt x="41246" y="62"/>
                    </a:cubicBezTo>
                    <a:cubicBezTo>
                      <a:pt x="41144" y="50"/>
                      <a:pt x="41038" y="45"/>
                      <a:pt x="40933" y="45"/>
                    </a:cubicBezTo>
                    <a:cubicBezTo>
                      <a:pt x="40740" y="45"/>
                      <a:pt x="40546" y="63"/>
                      <a:pt x="40358" y="97"/>
                    </a:cubicBezTo>
                    <a:cubicBezTo>
                      <a:pt x="38466" y="467"/>
                      <a:pt x="36545" y="547"/>
                      <a:pt x="34613" y="547"/>
                    </a:cubicBezTo>
                    <a:cubicBezTo>
                      <a:pt x="33160" y="547"/>
                      <a:pt x="31701" y="502"/>
                      <a:pt x="30244" y="502"/>
                    </a:cubicBezTo>
                    <a:cubicBezTo>
                      <a:pt x="29439" y="502"/>
                      <a:pt x="28636" y="515"/>
                      <a:pt x="27834" y="558"/>
                    </a:cubicBezTo>
                    <a:cubicBezTo>
                      <a:pt x="20162" y="934"/>
                      <a:pt x="12764" y="3924"/>
                      <a:pt x="5041" y="3992"/>
                    </a:cubicBezTo>
                    <a:cubicBezTo>
                      <a:pt x="4221" y="3992"/>
                      <a:pt x="3418" y="4214"/>
                      <a:pt x="2597" y="4249"/>
                    </a:cubicBezTo>
                    <a:cubicBezTo>
                      <a:pt x="0" y="4385"/>
                      <a:pt x="479" y="4659"/>
                      <a:pt x="1077" y="8845"/>
                    </a:cubicBezTo>
                    <a:cubicBezTo>
                      <a:pt x="1521" y="11920"/>
                      <a:pt x="1623" y="15799"/>
                      <a:pt x="1914" y="18908"/>
                    </a:cubicBezTo>
                    <a:cubicBezTo>
                      <a:pt x="2614" y="26768"/>
                      <a:pt x="2307" y="34816"/>
                      <a:pt x="3725" y="42607"/>
                    </a:cubicBezTo>
                    <a:cubicBezTo>
                      <a:pt x="3811" y="43068"/>
                      <a:pt x="3896" y="43530"/>
                      <a:pt x="3981" y="44008"/>
                    </a:cubicBezTo>
                    <a:cubicBezTo>
                      <a:pt x="5651" y="43798"/>
                      <a:pt x="7322" y="43721"/>
                      <a:pt x="8995" y="43721"/>
                    </a:cubicBezTo>
                    <a:cubicBezTo>
                      <a:pt x="10317" y="43721"/>
                      <a:pt x="11641" y="43769"/>
                      <a:pt x="12969" y="43837"/>
                    </a:cubicBezTo>
                    <a:lnTo>
                      <a:pt x="12935" y="43820"/>
                    </a:lnTo>
                    <a:lnTo>
                      <a:pt x="13208" y="43854"/>
                    </a:lnTo>
                    <a:cubicBezTo>
                      <a:pt x="14541" y="43923"/>
                      <a:pt x="15856" y="44008"/>
                      <a:pt x="17189" y="44093"/>
                    </a:cubicBezTo>
                    <a:cubicBezTo>
                      <a:pt x="17206" y="44093"/>
                      <a:pt x="17223" y="44076"/>
                      <a:pt x="17240" y="44076"/>
                    </a:cubicBezTo>
                    <a:lnTo>
                      <a:pt x="17240" y="44076"/>
                    </a:lnTo>
                    <a:cubicBezTo>
                      <a:pt x="17223" y="44076"/>
                      <a:pt x="17223" y="44093"/>
                      <a:pt x="17223" y="44093"/>
                    </a:cubicBezTo>
                    <a:lnTo>
                      <a:pt x="25988" y="44316"/>
                    </a:lnTo>
                    <a:cubicBezTo>
                      <a:pt x="27048" y="44264"/>
                      <a:pt x="28090" y="44179"/>
                      <a:pt x="29132" y="44059"/>
                    </a:cubicBezTo>
                    <a:lnTo>
                      <a:pt x="29094" y="44059"/>
                    </a:lnTo>
                    <a:cubicBezTo>
                      <a:pt x="29139" y="44055"/>
                      <a:pt x="29185" y="44052"/>
                      <a:pt x="29228" y="44052"/>
                    </a:cubicBezTo>
                    <a:cubicBezTo>
                      <a:pt x="29266" y="44052"/>
                      <a:pt x="29302" y="44054"/>
                      <a:pt x="29337" y="44059"/>
                    </a:cubicBezTo>
                    <a:cubicBezTo>
                      <a:pt x="31029" y="43871"/>
                      <a:pt x="32720" y="43632"/>
                      <a:pt x="34412" y="43359"/>
                    </a:cubicBezTo>
                    <a:lnTo>
                      <a:pt x="34514" y="43342"/>
                    </a:lnTo>
                    <a:cubicBezTo>
                      <a:pt x="37487" y="42897"/>
                      <a:pt x="38940" y="42932"/>
                      <a:pt x="41844" y="42146"/>
                    </a:cubicBezTo>
                    <a:cubicBezTo>
                      <a:pt x="41989" y="42114"/>
                      <a:pt x="43290" y="41886"/>
                      <a:pt x="43550" y="41886"/>
                    </a:cubicBezTo>
                    <a:cubicBezTo>
                      <a:pt x="43567" y="41886"/>
                      <a:pt x="43580" y="41887"/>
                      <a:pt x="43587" y="41889"/>
                    </a:cubicBezTo>
                    <a:cubicBezTo>
                      <a:pt x="43619" y="41869"/>
                      <a:pt x="43648" y="41863"/>
                      <a:pt x="43676" y="41863"/>
                    </a:cubicBezTo>
                    <a:cubicBezTo>
                      <a:pt x="43739" y="41863"/>
                      <a:pt x="43794" y="41899"/>
                      <a:pt x="43858" y="41899"/>
                    </a:cubicBezTo>
                    <a:cubicBezTo>
                      <a:pt x="43885" y="41899"/>
                      <a:pt x="43914" y="41892"/>
                      <a:pt x="43946" y="41872"/>
                    </a:cubicBezTo>
                    <a:lnTo>
                      <a:pt x="43946" y="41872"/>
                    </a:lnTo>
                    <a:cubicBezTo>
                      <a:pt x="43935" y="41922"/>
                      <a:pt x="43963" y="41941"/>
                      <a:pt x="44014" y="41941"/>
                    </a:cubicBezTo>
                    <a:cubicBezTo>
                      <a:pt x="44182" y="41941"/>
                      <a:pt x="44595" y="41733"/>
                      <a:pt x="44628" y="41733"/>
                    </a:cubicBezTo>
                    <a:cubicBezTo>
                      <a:pt x="44630" y="41733"/>
                      <a:pt x="44630" y="41734"/>
                      <a:pt x="44629" y="41736"/>
                    </a:cubicBezTo>
                    <a:cubicBezTo>
                      <a:pt x="45159" y="41667"/>
                      <a:pt x="44954" y="41548"/>
                      <a:pt x="45501" y="41479"/>
                    </a:cubicBezTo>
                    <a:cubicBezTo>
                      <a:pt x="45971" y="41408"/>
                      <a:pt x="46441" y="41372"/>
                      <a:pt x="46910" y="41372"/>
                    </a:cubicBezTo>
                    <a:cubicBezTo>
                      <a:pt x="47004" y="41372"/>
                      <a:pt x="47098" y="41374"/>
                      <a:pt x="47192" y="41377"/>
                    </a:cubicBezTo>
                    <a:cubicBezTo>
                      <a:pt x="47516" y="41377"/>
                      <a:pt x="47842" y="41382"/>
                      <a:pt x="48167" y="41382"/>
                    </a:cubicBezTo>
                    <a:cubicBezTo>
                      <a:pt x="48871" y="41382"/>
                      <a:pt x="49573" y="41358"/>
                      <a:pt x="50251" y="41206"/>
                    </a:cubicBezTo>
                    <a:cubicBezTo>
                      <a:pt x="50746" y="41103"/>
                      <a:pt x="51208" y="40933"/>
                      <a:pt x="51618" y="40659"/>
                    </a:cubicBezTo>
                    <a:lnTo>
                      <a:pt x="51618" y="40659"/>
                    </a:lnTo>
                    <a:cubicBezTo>
                      <a:pt x="51602" y="40760"/>
                      <a:pt x="51640" y="40830"/>
                      <a:pt x="51674" y="40830"/>
                    </a:cubicBezTo>
                    <a:cubicBezTo>
                      <a:pt x="51712" y="40830"/>
                      <a:pt x="51745" y="40747"/>
                      <a:pt x="51700" y="40534"/>
                    </a:cubicBezTo>
                    <a:lnTo>
                      <a:pt x="51700" y="40534"/>
                    </a:lnTo>
                    <a:cubicBezTo>
                      <a:pt x="51718" y="40581"/>
                      <a:pt x="51736" y="40629"/>
                      <a:pt x="51754" y="40676"/>
                    </a:cubicBezTo>
                    <a:cubicBezTo>
                      <a:pt x="51766" y="40700"/>
                      <a:pt x="51772" y="40710"/>
                      <a:pt x="51774" y="40710"/>
                    </a:cubicBezTo>
                    <a:cubicBezTo>
                      <a:pt x="51782" y="40710"/>
                      <a:pt x="51673" y="40438"/>
                      <a:pt x="51673" y="40438"/>
                    </a:cubicBezTo>
                    <a:lnTo>
                      <a:pt x="51673" y="40438"/>
                    </a:lnTo>
                    <a:cubicBezTo>
                      <a:pt x="51673" y="40438"/>
                      <a:pt x="51677" y="40448"/>
                      <a:pt x="51686" y="40471"/>
                    </a:cubicBezTo>
                    <a:cubicBezTo>
                      <a:pt x="51692" y="40493"/>
                      <a:pt x="51696" y="40514"/>
                      <a:pt x="51700" y="40534"/>
                    </a:cubicBezTo>
                    <a:lnTo>
                      <a:pt x="51700" y="40534"/>
                    </a:lnTo>
                    <a:cubicBezTo>
                      <a:pt x="51022" y="38712"/>
                      <a:pt x="50750" y="36764"/>
                      <a:pt x="50900" y="34816"/>
                    </a:cubicBezTo>
                    <a:cubicBezTo>
                      <a:pt x="50866" y="34679"/>
                      <a:pt x="50900" y="34064"/>
                      <a:pt x="50866" y="33927"/>
                    </a:cubicBezTo>
                    <a:cubicBezTo>
                      <a:pt x="50883" y="31569"/>
                      <a:pt x="50439" y="29707"/>
                      <a:pt x="50080" y="27383"/>
                    </a:cubicBezTo>
                    <a:lnTo>
                      <a:pt x="49790" y="25504"/>
                    </a:lnTo>
                    <a:cubicBezTo>
                      <a:pt x="49790" y="25487"/>
                      <a:pt x="49772" y="25470"/>
                      <a:pt x="49772" y="25470"/>
                    </a:cubicBezTo>
                    <a:lnTo>
                      <a:pt x="49772" y="25435"/>
                    </a:lnTo>
                    <a:lnTo>
                      <a:pt x="49311" y="22445"/>
                    </a:lnTo>
                    <a:cubicBezTo>
                      <a:pt x="49277" y="22411"/>
                      <a:pt x="49260" y="22377"/>
                      <a:pt x="49260" y="22343"/>
                    </a:cubicBezTo>
                    <a:lnTo>
                      <a:pt x="49294" y="22309"/>
                    </a:lnTo>
                    <a:cubicBezTo>
                      <a:pt x="49260" y="22189"/>
                      <a:pt x="49243" y="22052"/>
                      <a:pt x="49226" y="21933"/>
                    </a:cubicBezTo>
                    <a:lnTo>
                      <a:pt x="49174" y="21523"/>
                    </a:lnTo>
                    <a:lnTo>
                      <a:pt x="49174" y="21693"/>
                    </a:lnTo>
                    <a:lnTo>
                      <a:pt x="49140" y="21574"/>
                    </a:lnTo>
                    <a:cubicBezTo>
                      <a:pt x="49140" y="21540"/>
                      <a:pt x="49140" y="21523"/>
                      <a:pt x="49157" y="21506"/>
                    </a:cubicBezTo>
                    <a:cubicBezTo>
                      <a:pt x="48679" y="18447"/>
                      <a:pt x="48218" y="15423"/>
                      <a:pt x="47756" y="12382"/>
                    </a:cubicBezTo>
                    <a:cubicBezTo>
                      <a:pt x="47380" y="10502"/>
                      <a:pt x="47022" y="8623"/>
                      <a:pt x="46646" y="6743"/>
                    </a:cubicBezTo>
                    <a:lnTo>
                      <a:pt x="46646" y="6743"/>
                    </a:lnTo>
                    <a:cubicBezTo>
                      <a:pt x="46668" y="6809"/>
                      <a:pt x="46679" y="6836"/>
                      <a:pt x="46682" y="6836"/>
                    </a:cubicBezTo>
                    <a:cubicBezTo>
                      <a:pt x="46693" y="6836"/>
                      <a:pt x="46513" y="6223"/>
                      <a:pt x="46524" y="6223"/>
                    </a:cubicBezTo>
                    <a:lnTo>
                      <a:pt x="46524" y="6223"/>
                    </a:lnTo>
                    <a:cubicBezTo>
                      <a:pt x="46527" y="6223"/>
                      <a:pt x="46537" y="6250"/>
                      <a:pt x="46560" y="6316"/>
                    </a:cubicBezTo>
                    <a:cubicBezTo>
                      <a:pt x="45826" y="3685"/>
                      <a:pt x="45894" y="2745"/>
                      <a:pt x="45706" y="28"/>
                    </a:cubicBezTo>
                    <a:lnTo>
                      <a:pt x="43280" y="79"/>
                    </a:lnTo>
                    <a:cubicBezTo>
                      <a:pt x="43256" y="95"/>
                      <a:pt x="43248" y="104"/>
                      <a:pt x="43246" y="108"/>
                    </a:cubicBezTo>
                    <a:lnTo>
                      <a:pt x="43246" y="108"/>
                    </a:lnTo>
                    <a:cubicBezTo>
                      <a:pt x="43242" y="106"/>
                      <a:pt x="43232" y="103"/>
                      <a:pt x="43207" y="103"/>
                    </a:cubicBezTo>
                    <a:cubicBezTo>
                      <a:pt x="43182" y="103"/>
                      <a:pt x="43140" y="106"/>
                      <a:pt x="43075" y="114"/>
                    </a:cubicBezTo>
                    <a:cubicBezTo>
                      <a:pt x="43004" y="94"/>
                      <a:pt x="42949" y="87"/>
                      <a:pt x="42907" y="87"/>
                    </a:cubicBezTo>
                    <a:cubicBezTo>
                      <a:pt x="42833" y="87"/>
                      <a:pt x="42803" y="108"/>
                      <a:pt x="42812" y="114"/>
                    </a:cubicBezTo>
                    <a:lnTo>
                      <a:pt x="42812" y="114"/>
                    </a:lnTo>
                    <a:lnTo>
                      <a:pt x="42255" y="131"/>
                    </a:lnTo>
                    <a:cubicBezTo>
                      <a:pt x="42060" y="34"/>
                      <a:pt x="41916" y="0"/>
                      <a:pt x="41761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" name="Google Shape;936;p47"/>
              <p:cNvGrpSpPr/>
              <p:nvPr/>
            </p:nvGrpSpPr>
            <p:grpSpPr>
              <a:xfrm rot="-667034">
                <a:off x="2205342" y="3272515"/>
                <a:ext cx="1619347" cy="1703616"/>
                <a:chOff x="4619450" y="1094400"/>
                <a:chExt cx="1009825" cy="1062375"/>
              </a:xfrm>
              <a:grpFill/>
            </p:grpSpPr>
            <p:sp>
              <p:nvSpPr>
                <p:cNvPr id="25" name="Google Shape;937;p47"/>
                <p:cNvSpPr/>
                <p:nvPr/>
              </p:nvSpPr>
              <p:spPr>
                <a:xfrm>
                  <a:off x="4619450" y="1172575"/>
                  <a:ext cx="85875" cy="98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39368" fill="none" extrusionOk="0">
                      <a:moveTo>
                        <a:pt x="0" y="1"/>
                      </a:moveTo>
                      <a:lnTo>
                        <a:pt x="3435" y="3936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938;p47"/>
                <p:cNvSpPr/>
                <p:nvPr/>
              </p:nvSpPr>
              <p:spPr>
                <a:xfrm>
                  <a:off x="4749725" y="11439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939;p47"/>
                <p:cNvSpPr/>
                <p:nvPr/>
              </p:nvSpPr>
              <p:spPr>
                <a:xfrm>
                  <a:off x="4882150" y="11341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940;p47"/>
                <p:cNvSpPr/>
                <p:nvPr/>
              </p:nvSpPr>
              <p:spPr>
                <a:xfrm>
                  <a:off x="5014150" y="11243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941;p47"/>
                <p:cNvSpPr/>
                <p:nvPr/>
              </p:nvSpPr>
              <p:spPr>
                <a:xfrm>
                  <a:off x="5146125" y="11140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942;p47"/>
                <p:cNvSpPr/>
                <p:nvPr/>
              </p:nvSpPr>
              <p:spPr>
                <a:xfrm>
                  <a:off x="5278550" y="11042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943;p47"/>
                <p:cNvSpPr/>
                <p:nvPr/>
              </p:nvSpPr>
              <p:spPr>
                <a:xfrm>
                  <a:off x="5410550" y="10944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944;p47"/>
                <p:cNvSpPr/>
                <p:nvPr/>
              </p:nvSpPr>
              <p:spPr>
                <a:xfrm>
                  <a:off x="4629275" y="1216150"/>
                  <a:ext cx="935925" cy="7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7" fill="none" extrusionOk="0">
                      <a:moveTo>
                        <a:pt x="37436" y="0"/>
                      </a:moveTo>
                      <a:lnTo>
                        <a:pt x="0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945;p47"/>
                <p:cNvSpPr/>
                <p:nvPr/>
              </p:nvSpPr>
              <p:spPr>
                <a:xfrm>
                  <a:off x="4639950" y="1339175"/>
                  <a:ext cx="93592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20" fill="none" extrusionOk="0">
                      <a:moveTo>
                        <a:pt x="37436" y="0"/>
                      </a:moveTo>
                      <a:lnTo>
                        <a:pt x="1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946;p47"/>
                <p:cNvSpPr/>
                <p:nvPr/>
              </p:nvSpPr>
              <p:spPr>
                <a:xfrm>
                  <a:off x="4650625" y="1461750"/>
                  <a:ext cx="935925" cy="7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8" fill="none" extrusionOk="0">
                      <a:moveTo>
                        <a:pt x="37437" y="1"/>
                      </a:moveTo>
                      <a:lnTo>
                        <a:pt x="1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" name="Google Shape;947;p47"/>
                <p:cNvSpPr/>
                <p:nvPr/>
              </p:nvSpPr>
              <p:spPr>
                <a:xfrm>
                  <a:off x="4661725" y="158477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20" y="1"/>
                      </a:moveTo>
                      <a:lnTo>
                        <a:pt x="1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948;p47"/>
                <p:cNvSpPr/>
                <p:nvPr/>
              </p:nvSpPr>
              <p:spPr>
                <a:xfrm>
                  <a:off x="4672425" y="1707800"/>
                  <a:ext cx="93547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19" h="2820" fill="none" extrusionOk="0">
                      <a:moveTo>
                        <a:pt x="37419" y="1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949;p47"/>
                <p:cNvSpPr/>
                <p:nvPr/>
              </p:nvSpPr>
              <p:spPr>
                <a:xfrm>
                  <a:off x="4683100" y="1830400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" name="Google Shape;950;p47"/>
                <p:cNvSpPr/>
                <p:nvPr/>
              </p:nvSpPr>
              <p:spPr>
                <a:xfrm>
                  <a:off x="4693775" y="195342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8" name="Google Shape;1381;p60"/>
            <p:cNvSpPr/>
            <p:nvPr/>
          </p:nvSpPr>
          <p:spPr>
            <a:xfrm rot="326016">
              <a:off x="4661044" y="1175570"/>
              <a:ext cx="4353974" cy="3313456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9" name="图片 10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353189">
              <a:off x="8196092" y="3858800"/>
              <a:ext cx="673952" cy="831229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-52052" y="880764"/>
            <a:ext cx="4861384" cy="3748223"/>
            <a:chOff x="95955" y="926420"/>
            <a:chExt cx="5327301" cy="4322083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007;p49"/>
            <p:cNvSpPr/>
            <p:nvPr/>
          </p:nvSpPr>
          <p:spPr>
            <a:xfrm>
              <a:off x="382743" y="1322269"/>
              <a:ext cx="4753821" cy="3541023"/>
            </a:xfrm>
            <a:custGeom>
              <a:avLst/>
              <a:gdLst/>
              <a:ahLst/>
              <a:cxnLst/>
              <a:rect l="l" t="t" r="r" b="b"/>
              <a:pathLst>
                <a:path w="42750" h="42751" extrusionOk="0">
                  <a:moveTo>
                    <a:pt x="42562" y="1"/>
                  </a:moveTo>
                  <a:lnTo>
                    <a:pt x="0" y="189"/>
                  </a:lnTo>
                  <a:lnTo>
                    <a:pt x="188" y="42750"/>
                  </a:lnTo>
                  <a:lnTo>
                    <a:pt x="42750" y="42563"/>
                  </a:lnTo>
                  <a:lnTo>
                    <a:pt x="42562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12;p49"/>
            <p:cNvSpPr/>
            <p:nvPr/>
          </p:nvSpPr>
          <p:spPr>
            <a:xfrm rot="20488713" flipH="1">
              <a:off x="95955" y="4114599"/>
              <a:ext cx="1195246" cy="1133904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11;p49"/>
            <p:cNvSpPr/>
            <p:nvPr/>
          </p:nvSpPr>
          <p:spPr>
            <a:xfrm rot="21104701" flipH="1">
              <a:off x="4217953" y="926420"/>
              <a:ext cx="1205303" cy="1143407"/>
            </a:xfrm>
            <a:custGeom>
              <a:avLst/>
              <a:gdLst/>
              <a:ahLst/>
              <a:cxnLst/>
              <a:rect l="l" t="t" r="r" b="b"/>
              <a:pathLst>
                <a:path w="16660" h="15805" extrusionOk="0">
                  <a:moveTo>
                    <a:pt x="13106" y="0"/>
                  </a:moveTo>
                  <a:lnTo>
                    <a:pt x="12456" y="581"/>
                  </a:lnTo>
                  <a:lnTo>
                    <a:pt x="667" y="11294"/>
                  </a:lnTo>
                  <a:lnTo>
                    <a:pt x="0" y="11892"/>
                  </a:lnTo>
                  <a:lnTo>
                    <a:pt x="889" y="11995"/>
                  </a:lnTo>
                  <a:lnTo>
                    <a:pt x="889" y="12883"/>
                  </a:lnTo>
                  <a:lnTo>
                    <a:pt x="1777" y="12969"/>
                  </a:lnTo>
                  <a:lnTo>
                    <a:pt x="1777" y="13857"/>
                  </a:lnTo>
                  <a:lnTo>
                    <a:pt x="2666" y="13942"/>
                  </a:lnTo>
                  <a:lnTo>
                    <a:pt x="2666" y="14831"/>
                  </a:lnTo>
                  <a:lnTo>
                    <a:pt x="3554" y="14916"/>
                  </a:lnTo>
                  <a:lnTo>
                    <a:pt x="3554" y="15805"/>
                  </a:lnTo>
                  <a:lnTo>
                    <a:pt x="4204" y="15207"/>
                  </a:lnTo>
                  <a:lnTo>
                    <a:pt x="15993" y="4494"/>
                  </a:lnTo>
                  <a:lnTo>
                    <a:pt x="16660" y="3896"/>
                  </a:lnTo>
                  <a:lnTo>
                    <a:pt x="15771" y="3810"/>
                  </a:lnTo>
                  <a:lnTo>
                    <a:pt x="15771" y="2922"/>
                  </a:lnTo>
                  <a:lnTo>
                    <a:pt x="14883" y="2819"/>
                  </a:lnTo>
                  <a:lnTo>
                    <a:pt x="14883" y="1948"/>
                  </a:lnTo>
                  <a:lnTo>
                    <a:pt x="13994" y="1845"/>
                  </a:lnTo>
                  <a:lnTo>
                    <a:pt x="13994" y="974"/>
                  </a:lnTo>
                  <a:lnTo>
                    <a:pt x="13106" y="872"/>
                  </a:lnTo>
                  <a:lnTo>
                    <a:pt x="131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796056" y="2262352"/>
            <a:ext cx="2536103" cy="1673195"/>
            <a:chOff x="6120075" y="3044675"/>
            <a:chExt cx="1920240" cy="666750"/>
          </a:xfrm>
        </p:grpSpPr>
        <p:pic>
          <p:nvPicPr>
            <p:cNvPr id="50" name="图片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swim in the river</a:t>
              </a:r>
            </a:p>
          </p:txBody>
        </p:sp>
      </p:grpSp>
      <p:grpSp>
        <p:nvGrpSpPr>
          <p:cNvPr id="41" name="Google Shape;1293;p57"/>
          <p:cNvGrpSpPr/>
          <p:nvPr/>
        </p:nvGrpSpPr>
        <p:grpSpPr>
          <a:xfrm>
            <a:off x="4671541" y="694247"/>
            <a:ext cx="783032" cy="670974"/>
            <a:chOff x="566725" y="4222438"/>
            <a:chExt cx="585510" cy="526987"/>
          </a:xfrm>
        </p:grpSpPr>
        <p:sp>
          <p:nvSpPr>
            <p:cNvPr id="42" name="Google Shape;1294;p57"/>
            <p:cNvSpPr/>
            <p:nvPr/>
          </p:nvSpPr>
          <p:spPr>
            <a:xfrm>
              <a:off x="587434" y="4222438"/>
              <a:ext cx="492196" cy="524113"/>
            </a:xfrm>
            <a:custGeom>
              <a:avLst/>
              <a:gdLst/>
              <a:ahLst/>
              <a:cxnLst/>
              <a:rect l="l" t="t" r="r" b="b"/>
              <a:pathLst>
                <a:path w="10101" h="10756" extrusionOk="0">
                  <a:moveTo>
                    <a:pt x="5334" y="5591"/>
                  </a:moveTo>
                  <a:lnTo>
                    <a:pt x="5334" y="5591"/>
                  </a:lnTo>
                  <a:cubicBezTo>
                    <a:pt x="5573" y="6172"/>
                    <a:pt x="5812" y="6770"/>
                    <a:pt x="6069" y="7334"/>
                  </a:cubicBezTo>
                  <a:lnTo>
                    <a:pt x="5983" y="7334"/>
                  </a:lnTo>
                  <a:cubicBezTo>
                    <a:pt x="5744" y="6753"/>
                    <a:pt x="5539" y="6189"/>
                    <a:pt x="5334" y="5591"/>
                  </a:cubicBezTo>
                  <a:close/>
                  <a:moveTo>
                    <a:pt x="4326" y="6514"/>
                  </a:moveTo>
                  <a:cubicBezTo>
                    <a:pt x="4463" y="6753"/>
                    <a:pt x="4599" y="7009"/>
                    <a:pt x="4719" y="7248"/>
                  </a:cubicBezTo>
                  <a:cubicBezTo>
                    <a:pt x="4702" y="7283"/>
                    <a:pt x="4702" y="7334"/>
                    <a:pt x="4702" y="7385"/>
                  </a:cubicBezTo>
                  <a:cubicBezTo>
                    <a:pt x="4599" y="7265"/>
                    <a:pt x="4497" y="7146"/>
                    <a:pt x="4394" y="7026"/>
                  </a:cubicBezTo>
                  <a:cubicBezTo>
                    <a:pt x="4377" y="6992"/>
                    <a:pt x="4360" y="6975"/>
                    <a:pt x="4326" y="6941"/>
                  </a:cubicBezTo>
                  <a:lnTo>
                    <a:pt x="4326" y="6514"/>
                  </a:lnTo>
                  <a:close/>
                  <a:moveTo>
                    <a:pt x="1722" y="0"/>
                  </a:moveTo>
                  <a:cubicBezTo>
                    <a:pt x="1415" y="0"/>
                    <a:pt x="1109" y="253"/>
                    <a:pt x="1233" y="602"/>
                  </a:cubicBezTo>
                  <a:cubicBezTo>
                    <a:pt x="1848" y="2345"/>
                    <a:pt x="3061" y="4139"/>
                    <a:pt x="3352" y="6018"/>
                  </a:cubicBezTo>
                  <a:cubicBezTo>
                    <a:pt x="2993" y="5523"/>
                    <a:pt x="2617" y="5044"/>
                    <a:pt x="2207" y="4600"/>
                  </a:cubicBezTo>
                  <a:cubicBezTo>
                    <a:pt x="2115" y="4514"/>
                    <a:pt x="2005" y="4475"/>
                    <a:pt x="1896" y="4475"/>
                  </a:cubicBezTo>
                  <a:cubicBezTo>
                    <a:pt x="1662" y="4475"/>
                    <a:pt x="1438" y="4656"/>
                    <a:pt x="1438" y="4925"/>
                  </a:cubicBezTo>
                  <a:cubicBezTo>
                    <a:pt x="1438" y="5283"/>
                    <a:pt x="1404" y="5625"/>
                    <a:pt x="1387" y="5984"/>
                  </a:cubicBezTo>
                  <a:cubicBezTo>
                    <a:pt x="1182" y="5745"/>
                    <a:pt x="977" y="5523"/>
                    <a:pt x="789" y="5266"/>
                  </a:cubicBezTo>
                  <a:cubicBezTo>
                    <a:pt x="704" y="5151"/>
                    <a:pt x="573" y="5098"/>
                    <a:pt x="446" y="5098"/>
                  </a:cubicBezTo>
                  <a:cubicBezTo>
                    <a:pt x="217" y="5098"/>
                    <a:pt x="0" y="5271"/>
                    <a:pt x="88" y="5557"/>
                  </a:cubicBezTo>
                  <a:cubicBezTo>
                    <a:pt x="123" y="5659"/>
                    <a:pt x="345" y="6719"/>
                    <a:pt x="516" y="6975"/>
                  </a:cubicBezTo>
                  <a:cubicBezTo>
                    <a:pt x="481" y="7077"/>
                    <a:pt x="464" y="7180"/>
                    <a:pt x="481" y="7283"/>
                  </a:cubicBezTo>
                  <a:cubicBezTo>
                    <a:pt x="481" y="7443"/>
                    <a:pt x="607" y="7567"/>
                    <a:pt x="761" y="7567"/>
                  </a:cubicBezTo>
                  <a:cubicBezTo>
                    <a:pt x="787" y="7567"/>
                    <a:pt x="813" y="7563"/>
                    <a:pt x="840" y="7556"/>
                  </a:cubicBezTo>
                  <a:lnTo>
                    <a:pt x="874" y="7539"/>
                  </a:lnTo>
                  <a:cubicBezTo>
                    <a:pt x="977" y="7522"/>
                    <a:pt x="1062" y="7436"/>
                    <a:pt x="1097" y="7334"/>
                  </a:cubicBezTo>
                  <a:cubicBezTo>
                    <a:pt x="1131" y="7197"/>
                    <a:pt x="1148" y="7060"/>
                    <a:pt x="1148" y="6924"/>
                  </a:cubicBezTo>
                  <a:cubicBezTo>
                    <a:pt x="1284" y="7095"/>
                    <a:pt x="1404" y="7265"/>
                    <a:pt x="1524" y="7436"/>
                  </a:cubicBezTo>
                  <a:cubicBezTo>
                    <a:pt x="1617" y="7571"/>
                    <a:pt x="1749" y="7629"/>
                    <a:pt x="1879" y="7629"/>
                  </a:cubicBezTo>
                  <a:cubicBezTo>
                    <a:pt x="2127" y="7629"/>
                    <a:pt x="2366" y="7415"/>
                    <a:pt x="2310" y="7112"/>
                  </a:cubicBezTo>
                  <a:cubicBezTo>
                    <a:pt x="2241" y="6753"/>
                    <a:pt x="2241" y="6394"/>
                    <a:pt x="2258" y="6035"/>
                  </a:cubicBezTo>
                  <a:lnTo>
                    <a:pt x="2258" y="6035"/>
                  </a:lnTo>
                  <a:cubicBezTo>
                    <a:pt x="2515" y="6343"/>
                    <a:pt x="2754" y="6667"/>
                    <a:pt x="2993" y="6992"/>
                  </a:cubicBezTo>
                  <a:cubicBezTo>
                    <a:pt x="2771" y="7129"/>
                    <a:pt x="2686" y="7385"/>
                    <a:pt x="2771" y="7624"/>
                  </a:cubicBezTo>
                  <a:cubicBezTo>
                    <a:pt x="3181" y="8496"/>
                    <a:pt x="3540" y="9384"/>
                    <a:pt x="3847" y="10307"/>
                  </a:cubicBezTo>
                  <a:cubicBezTo>
                    <a:pt x="3879" y="10393"/>
                    <a:pt x="3968" y="10436"/>
                    <a:pt x="4051" y="10436"/>
                  </a:cubicBezTo>
                  <a:cubicBezTo>
                    <a:pt x="4150" y="10436"/>
                    <a:pt x="4242" y="10376"/>
                    <a:pt x="4223" y="10256"/>
                  </a:cubicBezTo>
                  <a:cubicBezTo>
                    <a:pt x="4206" y="10136"/>
                    <a:pt x="4189" y="10033"/>
                    <a:pt x="4172" y="9914"/>
                  </a:cubicBezTo>
                  <a:lnTo>
                    <a:pt x="4172" y="9914"/>
                  </a:lnTo>
                  <a:cubicBezTo>
                    <a:pt x="4275" y="10119"/>
                    <a:pt x="4394" y="10307"/>
                    <a:pt x="4480" y="10512"/>
                  </a:cubicBezTo>
                  <a:cubicBezTo>
                    <a:pt x="4565" y="10683"/>
                    <a:pt x="4722" y="10755"/>
                    <a:pt x="4885" y="10755"/>
                  </a:cubicBezTo>
                  <a:cubicBezTo>
                    <a:pt x="5208" y="10755"/>
                    <a:pt x="5556" y="10471"/>
                    <a:pt x="5419" y="10119"/>
                  </a:cubicBezTo>
                  <a:cubicBezTo>
                    <a:pt x="5419" y="10102"/>
                    <a:pt x="5402" y="10085"/>
                    <a:pt x="5402" y="10068"/>
                  </a:cubicBezTo>
                  <a:lnTo>
                    <a:pt x="5402" y="10068"/>
                  </a:lnTo>
                  <a:cubicBezTo>
                    <a:pt x="5465" y="10088"/>
                    <a:pt x="5529" y="10097"/>
                    <a:pt x="5590" y="10097"/>
                  </a:cubicBezTo>
                  <a:cubicBezTo>
                    <a:pt x="5895" y="10097"/>
                    <a:pt x="6160" y="9865"/>
                    <a:pt x="6188" y="9538"/>
                  </a:cubicBezTo>
                  <a:cubicBezTo>
                    <a:pt x="6188" y="9418"/>
                    <a:pt x="6188" y="9282"/>
                    <a:pt x="6171" y="9162"/>
                  </a:cubicBezTo>
                  <a:cubicBezTo>
                    <a:pt x="6393" y="9094"/>
                    <a:pt x="6547" y="8889"/>
                    <a:pt x="6547" y="8649"/>
                  </a:cubicBezTo>
                  <a:cubicBezTo>
                    <a:pt x="6564" y="8410"/>
                    <a:pt x="6547" y="8154"/>
                    <a:pt x="6496" y="7915"/>
                  </a:cubicBezTo>
                  <a:lnTo>
                    <a:pt x="6496" y="7915"/>
                  </a:lnTo>
                  <a:cubicBezTo>
                    <a:pt x="6546" y="7927"/>
                    <a:pt x="6595" y="7933"/>
                    <a:pt x="6643" y="7933"/>
                  </a:cubicBezTo>
                  <a:cubicBezTo>
                    <a:pt x="6991" y="7933"/>
                    <a:pt x="7273" y="7626"/>
                    <a:pt x="7213" y="7265"/>
                  </a:cubicBezTo>
                  <a:cubicBezTo>
                    <a:pt x="7162" y="6992"/>
                    <a:pt x="7094" y="6719"/>
                    <a:pt x="7008" y="6445"/>
                  </a:cubicBezTo>
                  <a:lnTo>
                    <a:pt x="7008" y="6445"/>
                  </a:lnTo>
                  <a:cubicBezTo>
                    <a:pt x="7196" y="6821"/>
                    <a:pt x="7418" y="7163"/>
                    <a:pt x="7658" y="7505"/>
                  </a:cubicBezTo>
                  <a:cubicBezTo>
                    <a:pt x="7764" y="7675"/>
                    <a:pt x="7935" y="7754"/>
                    <a:pt x="8105" y="7754"/>
                  </a:cubicBezTo>
                  <a:cubicBezTo>
                    <a:pt x="8344" y="7754"/>
                    <a:pt x="8582" y="7597"/>
                    <a:pt x="8632" y="7317"/>
                  </a:cubicBezTo>
                  <a:cubicBezTo>
                    <a:pt x="8722" y="7399"/>
                    <a:pt x="8833" y="7435"/>
                    <a:pt x="8945" y="7435"/>
                  </a:cubicBezTo>
                  <a:cubicBezTo>
                    <a:pt x="9277" y="7435"/>
                    <a:pt x="9627" y="7119"/>
                    <a:pt x="9537" y="6736"/>
                  </a:cubicBezTo>
                  <a:cubicBezTo>
                    <a:pt x="9503" y="6548"/>
                    <a:pt x="9452" y="6360"/>
                    <a:pt x="9418" y="6172"/>
                  </a:cubicBezTo>
                  <a:cubicBezTo>
                    <a:pt x="9503" y="6069"/>
                    <a:pt x="9554" y="5950"/>
                    <a:pt x="9537" y="5813"/>
                  </a:cubicBezTo>
                  <a:lnTo>
                    <a:pt x="9537" y="5659"/>
                  </a:lnTo>
                  <a:cubicBezTo>
                    <a:pt x="9845" y="5642"/>
                    <a:pt x="10101" y="5266"/>
                    <a:pt x="10050" y="4959"/>
                  </a:cubicBezTo>
                  <a:cubicBezTo>
                    <a:pt x="9998" y="4702"/>
                    <a:pt x="9896" y="4497"/>
                    <a:pt x="9845" y="4258"/>
                  </a:cubicBezTo>
                  <a:cubicBezTo>
                    <a:pt x="9779" y="3995"/>
                    <a:pt x="9589" y="3882"/>
                    <a:pt x="9394" y="3882"/>
                  </a:cubicBezTo>
                  <a:cubicBezTo>
                    <a:pt x="9235" y="3882"/>
                    <a:pt x="9073" y="3957"/>
                    <a:pt x="8973" y="4087"/>
                  </a:cubicBezTo>
                  <a:cubicBezTo>
                    <a:pt x="8683" y="3250"/>
                    <a:pt x="8409" y="2413"/>
                    <a:pt x="8119" y="1576"/>
                  </a:cubicBezTo>
                  <a:cubicBezTo>
                    <a:pt x="8025" y="1326"/>
                    <a:pt x="7787" y="1184"/>
                    <a:pt x="7549" y="1184"/>
                  </a:cubicBezTo>
                  <a:cubicBezTo>
                    <a:pt x="7395" y="1184"/>
                    <a:pt x="7242" y="1243"/>
                    <a:pt x="7128" y="1371"/>
                  </a:cubicBezTo>
                  <a:cubicBezTo>
                    <a:pt x="7025" y="1217"/>
                    <a:pt x="6906" y="1063"/>
                    <a:pt x="6803" y="909"/>
                  </a:cubicBezTo>
                  <a:cubicBezTo>
                    <a:pt x="6686" y="727"/>
                    <a:pt x="6513" y="648"/>
                    <a:pt x="6343" y="648"/>
                  </a:cubicBezTo>
                  <a:cubicBezTo>
                    <a:pt x="6020" y="648"/>
                    <a:pt x="5706" y="933"/>
                    <a:pt x="5795" y="1336"/>
                  </a:cubicBezTo>
                  <a:cubicBezTo>
                    <a:pt x="5829" y="1524"/>
                    <a:pt x="5864" y="1712"/>
                    <a:pt x="5915" y="1883"/>
                  </a:cubicBezTo>
                  <a:cubicBezTo>
                    <a:pt x="5847" y="1798"/>
                    <a:pt x="5795" y="1712"/>
                    <a:pt x="5727" y="1627"/>
                  </a:cubicBezTo>
                  <a:cubicBezTo>
                    <a:pt x="5613" y="1471"/>
                    <a:pt x="5411" y="1388"/>
                    <a:pt x="5217" y="1388"/>
                  </a:cubicBezTo>
                  <a:cubicBezTo>
                    <a:pt x="4945" y="1388"/>
                    <a:pt x="4689" y="1551"/>
                    <a:pt x="4719" y="1900"/>
                  </a:cubicBezTo>
                  <a:cubicBezTo>
                    <a:pt x="4719" y="1969"/>
                    <a:pt x="4736" y="2037"/>
                    <a:pt x="4753" y="2088"/>
                  </a:cubicBezTo>
                  <a:cubicBezTo>
                    <a:pt x="4445" y="1627"/>
                    <a:pt x="4087" y="1200"/>
                    <a:pt x="3677" y="807"/>
                  </a:cubicBezTo>
                  <a:cubicBezTo>
                    <a:pt x="3577" y="717"/>
                    <a:pt x="3453" y="677"/>
                    <a:pt x="3328" y="677"/>
                  </a:cubicBezTo>
                  <a:cubicBezTo>
                    <a:pt x="3004" y="677"/>
                    <a:pt x="2682" y="949"/>
                    <a:pt x="2805" y="1319"/>
                  </a:cubicBezTo>
                  <a:lnTo>
                    <a:pt x="2856" y="1490"/>
                  </a:lnTo>
                  <a:cubicBezTo>
                    <a:pt x="2617" y="1063"/>
                    <a:pt x="2378" y="636"/>
                    <a:pt x="2139" y="226"/>
                  </a:cubicBezTo>
                  <a:cubicBezTo>
                    <a:pt x="2040" y="68"/>
                    <a:pt x="1881" y="0"/>
                    <a:pt x="1722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95;p57"/>
            <p:cNvSpPr/>
            <p:nvPr/>
          </p:nvSpPr>
          <p:spPr>
            <a:xfrm>
              <a:off x="771572" y="4406818"/>
              <a:ext cx="144916" cy="150276"/>
            </a:xfrm>
            <a:custGeom>
              <a:avLst/>
              <a:gdLst/>
              <a:ahLst/>
              <a:cxnLst/>
              <a:rect l="l" t="t" r="r" b="b"/>
              <a:pathLst>
                <a:path w="2974" h="3084" extrusionOk="0">
                  <a:moveTo>
                    <a:pt x="1350" y="406"/>
                  </a:moveTo>
                  <a:lnTo>
                    <a:pt x="1350" y="406"/>
                  </a:lnTo>
                  <a:cubicBezTo>
                    <a:pt x="1709" y="440"/>
                    <a:pt x="2016" y="628"/>
                    <a:pt x="2204" y="901"/>
                  </a:cubicBezTo>
                  <a:cubicBezTo>
                    <a:pt x="2580" y="1448"/>
                    <a:pt x="2324" y="2251"/>
                    <a:pt x="1794" y="2593"/>
                  </a:cubicBezTo>
                  <a:cubicBezTo>
                    <a:pt x="1630" y="2696"/>
                    <a:pt x="1474" y="2741"/>
                    <a:pt x="1330" y="2741"/>
                  </a:cubicBezTo>
                  <a:cubicBezTo>
                    <a:pt x="827" y="2741"/>
                    <a:pt x="467" y="2194"/>
                    <a:pt x="427" y="1636"/>
                  </a:cubicBezTo>
                  <a:lnTo>
                    <a:pt x="427" y="1636"/>
                  </a:lnTo>
                  <a:cubicBezTo>
                    <a:pt x="444" y="1653"/>
                    <a:pt x="461" y="1687"/>
                    <a:pt x="479" y="1722"/>
                  </a:cubicBezTo>
                  <a:cubicBezTo>
                    <a:pt x="508" y="1769"/>
                    <a:pt x="553" y="1790"/>
                    <a:pt x="597" y="1790"/>
                  </a:cubicBezTo>
                  <a:cubicBezTo>
                    <a:pt x="678" y="1790"/>
                    <a:pt x="757" y="1719"/>
                    <a:pt x="735" y="1619"/>
                  </a:cubicBezTo>
                  <a:cubicBezTo>
                    <a:pt x="649" y="1329"/>
                    <a:pt x="649" y="1038"/>
                    <a:pt x="752" y="765"/>
                  </a:cubicBezTo>
                  <a:cubicBezTo>
                    <a:pt x="906" y="611"/>
                    <a:pt x="1094" y="508"/>
                    <a:pt x="1299" y="474"/>
                  </a:cubicBezTo>
                  <a:cubicBezTo>
                    <a:pt x="1350" y="474"/>
                    <a:pt x="1367" y="440"/>
                    <a:pt x="1350" y="406"/>
                  </a:cubicBezTo>
                  <a:close/>
                  <a:moveTo>
                    <a:pt x="1429" y="1"/>
                  </a:moveTo>
                  <a:cubicBezTo>
                    <a:pt x="951" y="1"/>
                    <a:pt x="481" y="302"/>
                    <a:pt x="325" y="816"/>
                  </a:cubicBezTo>
                  <a:cubicBezTo>
                    <a:pt x="86" y="1175"/>
                    <a:pt x="0" y="1619"/>
                    <a:pt x="103" y="2029"/>
                  </a:cubicBezTo>
                  <a:cubicBezTo>
                    <a:pt x="229" y="2684"/>
                    <a:pt x="795" y="3083"/>
                    <a:pt x="1381" y="3083"/>
                  </a:cubicBezTo>
                  <a:cubicBezTo>
                    <a:pt x="1667" y="3083"/>
                    <a:pt x="1958" y="2988"/>
                    <a:pt x="2204" y="2781"/>
                  </a:cubicBezTo>
                  <a:cubicBezTo>
                    <a:pt x="2956" y="2132"/>
                    <a:pt x="2973" y="884"/>
                    <a:pt x="2153" y="269"/>
                  </a:cubicBezTo>
                  <a:cubicBezTo>
                    <a:pt x="1940" y="86"/>
                    <a:pt x="1683" y="1"/>
                    <a:pt x="1429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96;p57"/>
            <p:cNvSpPr/>
            <p:nvPr/>
          </p:nvSpPr>
          <p:spPr>
            <a:xfrm>
              <a:off x="566725" y="4245826"/>
              <a:ext cx="585510" cy="503599"/>
            </a:xfrm>
            <a:custGeom>
              <a:avLst/>
              <a:gdLst/>
              <a:ahLst/>
              <a:cxnLst/>
              <a:rect l="l" t="t" r="r" b="b"/>
              <a:pathLst>
                <a:path w="12016" h="10335" extrusionOk="0">
                  <a:moveTo>
                    <a:pt x="3302" y="337"/>
                  </a:moveTo>
                  <a:cubicBezTo>
                    <a:pt x="4092" y="337"/>
                    <a:pt x="4826" y="1145"/>
                    <a:pt x="5195" y="1847"/>
                  </a:cubicBezTo>
                  <a:cubicBezTo>
                    <a:pt x="5238" y="1907"/>
                    <a:pt x="5306" y="1937"/>
                    <a:pt x="5374" y="1937"/>
                  </a:cubicBezTo>
                  <a:cubicBezTo>
                    <a:pt x="5443" y="1937"/>
                    <a:pt x="5511" y="1907"/>
                    <a:pt x="5554" y="1847"/>
                  </a:cubicBezTo>
                  <a:cubicBezTo>
                    <a:pt x="5957" y="898"/>
                    <a:pt x="6654" y="520"/>
                    <a:pt x="7325" y="520"/>
                  </a:cubicBezTo>
                  <a:cubicBezTo>
                    <a:pt x="8648" y="520"/>
                    <a:pt x="9870" y="1986"/>
                    <a:pt x="8544" y="3437"/>
                  </a:cubicBezTo>
                  <a:cubicBezTo>
                    <a:pt x="8405" y="3576"/>
                    <a:pt x="8518" y="3785"/>
                    <a:pt x="8693" y="3785"/>
                  </a:cubicBezTo>
                  <a:cubicBezTo>
                    <a:pt x="8711" y="3785"/>
                    <a:pt x="8730" y="3783"/>
                    <a:pt x="8749" y="3778"/>
                  </a:cubicBezTo>
                  <a:cubicBezTo>
                    <a:pt x="8910" y="3749"/>
                    <a:pt x="9060" y="3735"/>
                    <a:pt x="9199" y="3735"/>
                  </a:cubicBezTo>
                  <a:cubicBezTo>
                    <a:pt x="10352" y="3735"/>
                    <a:pt x="10718" y="4704"/>
                    <a:pt x="10321" y="5863"/>
                  </a:cubicBezTo>
                  <a:cubicBezTo>
                    <a:pt x="10011" y="6838"/>
                    <a:pt x="9113" y="7490"/>
                    <a:pt x="8108" y="7490"/>
                  </a:cubicBezTo>
                  <a:cubicBezTo>
                    <a:pt x="8004" y="7490"/>
                    <a:pt x="7898" y="7483"/>
                    <a:pt x="7792" y="7469"/>
                  </a:cubicBezTo>
                  <a:cubicBezTo>
                    <a:pt x="7809" y="7281"/>
                    <a:pt x="7809" y="7093"/>
                    <a:pt x="7792" y="6888"/>
                  </a:cubicBezTo>
                  <a:cubicBezTo>
                    <a:pt x="7792" y="6809"/>
                    <a:pt x="7720" y="6766"/>
                    <a:pt x="7652" y="6766"/>
                  </a:cubicBezTo>
                  <a:cubicBezTo>
                    <a:pt x="7588" y="6766"/>
                    <a:pt x="7528" y="6805"/>
                    <a:pt x="7536" y="6888"/>
                  </a:cubicBezTo>
                  <a:cubicBezTo>
                    <a:pt x="7536" y="7076"/>
                    <a:pt x="7519" y="7247"/>
                    <a:pt x="7519" y="7418"/>
                  </a:cubicBezTo>
                  <a:lnTo>
                    <a:pt x="7365" y="7401"/>
                  </a:lnTo>
                  <a:cubicBezTo>
                    <a:pt x="7346" y="7394"/>
                    <a:pt x="7327" y="7391"/>
                    <a:pt x="7309" y="7391"/>
                  </a:cubicBezTo>
                  <a:cubicBezTo>
                    <a:pt x="7134" y="7391"/>
                    <a:pt x="7027" y="7665"/>
                    <a:pt x="7228" y="7742"/>
                  </a:cubicBezTo>
                  <a:cubicBezTo>
                    <a:pt x="7297" y="7776"/>
                    <a:pt x="7382" y="7811"/>
                    <a:pt x="7450" y="7845"/>
                  </a:cubicBezTo>
                  <a:cubicBezTo>
                    <a:pt x="7267" y="8944"/>
                    <a:pt x="6675" y="9921"/>
                    <a:pt x="5477" y="9921"/>
                  </a:cubicBezTo>
                  <a:cubicBezTo>
                    <a:pt x="5335" y="9921"/>
                    <a:pt x="5184" y="9907"/>
                    <a:pt x="5024" y="9878"/>
                  </a:cubicBezTo>
                  <a:cubicBezTo>
                    <a:pt x="3589" y="9605"/>
                    <a:pt x="3059" y="8186"/>
                    <a:pt x="3828" y="6990"/>
                  </a:cubicBezTo>
                  <a:cubicBezTo>
                    <a:pt x="3925" y="6866"/>
                    <a:pt x="3797" y="6685"/>
                    <a:pt x="3664" y="6685"/>
                  </a:cubicBezTo>
                  <a:cubicBezTo>
                    <a:pt x="3632" y="6685"/>
                    <a:pt x="3601" y="6694"/>
                    <a:pt x="3572" y="6717"/>
                  </a:cubicBezTo>
                  <a:cubicBezTo>
                    <a:pt x="3145" y="7042"/>
                    <a:pt x="2649" y="7213"/>
                    <a:pt x="2120" y="7247"/>
                  </a:cubicBezTo>
                  <a:cubicBezTo>
                    <a:pt x="2079" y="7250"/>
                    <a:pt x="2039" y="7252"/>
                    <a:pt x="1999" y="7252"/>
                  </a:cubicBezTo>
                  <a:cubicBezTo>
                    <a:pt x="1029" y="7252"/>
                    <a:pt x="67" y="6284"/>
                    <a:pt x="838" y="5316"/>
                  </a:cubicBezTo>
                  <a:cubicBezTo>
                    <a:pt x="1334" y="4684"/>
                    <a:pt x="2171" y="4530"/>
                    <a:pt x="2735" y="4035"/>
                  </a:cubicBezTo>
                  <a:cubicBezTo>
                    <a:pt x="2803" y="3966"/>
                    <a:pt x="2803" y="3847"/>
                    <a:pt x="2718" y="3795"/>
                  </a:cubicBezTo>
                  <a:cubicBezTo>
                    <a:pt x="2786" y="3727"/>
                    <a:pt x="2769" y="3624"/>
                    <a:pt x="2700" y="3573"/>
                  </a:cubicBezTo>
                  <a:cubicBezTo>
                    <a:pt x="1709" y="2838"/>
                    <a:pt x="1453" y="1660"/>
                    <a:pt x="2376" y="754"/>
                  </a:cubicBezTo>
                  <a:cubicBezTo>
                    <a:pt x="2681" y="458"/>
                    <a:pt x="2996" y="337"/>
                    <a:pt x="3302" y="337"/>
                  </a:cubicBezTo>
                  <a:close/>
                  <a:moveTo>
                    <a:pt x="3369" y="1"/>
                  </a:moveTo>
                  <a:cubicBezTo>
                    <a:pt x="2966" y="1"/>
                    <a:pt x="2543" y="150"/>
                    <a:pt x="2120" y="498"/>
                  </a:cubicBezTo>
                  <a:cubicBezTo>
                    <a:pt x="924" y="1472"/>
                    <a:pt x="1436" y="3044"/>
                    <a:pt x="2547" y="3795"/>
                  </a:cubicBezTo>
                  <a:cubicBezTo>
                    <a:pt x="1436" y="4137"/>
                    <a:pt x="1" y="5043"/>
                    <a:pt x="172" y="6341"/>
                  </a:cubicBezTo>
                  <a:cubicBezTo>
                    <a:pt x="306" y="7278"/>
                    <a:pt x="1087" y="7625"/>
                    <a:pt x="1922" y="7625"/>
                  </a:cubicBezTo>
                  <a:cubicBezTo>
                    <a:pt x="2367" y="7625"/>
                    <a:pt x="2827" y="7527"/>
                    <a:pt x="3213" y="7366"/>
                  </a:cubicBezTo>
                  <a:lnTo>
                    <a:pt x="3213" y="7366"/>
                  </a:lnTo>
                  <a:cubicBezTo>
                    <a:pt x="2752" y="8648"/>
                    <a:pt x="3486" y="9895"/>
                    <a:pt x="4922" y="10254"/>
                  </a:cubicBezTo>
                  <a:cubicBezTo>
                    <a:pt x="5145" y="10309"/>
                    <a:pt x="5353" y="10335"/>
                    <a:pt x="5548" y="10335"/>
                  </a:cubicBezTo>
                  <a:cubicBezTo>
                    <a:pt x="6862" y="10335"/>
                    <a:pt x="7548" y="9163"/>
                    <a:pt x="7741" y="7913"/>
                  </a:cubicBezTo>
                  <a:cubicBezTo>
                    <a:pt x="7903" y="7947"/>
                    <a:pt x="8061" y="7963"/>
                    <a:pt x="8214" y="7963"/>
                  </a:cubicBezTo>
                  <a:cubicBezTo>
                    <a:pt x="10816" y="7963"/>
                    <a:pt x="12015" y="3333"/>
                    <a:pt x="9201" y="3333"/>
                  </a:cubicBezTo>
                  <a:cubicBezTo>
                    <a:pt x="9181" y="3333"/>
                    <a:pt x="9162" y="3334"/>
                    <a:pt x="9142" y="3334"/>
                  </a:cubicBezTo>
                  <a:cubicBezTo>
                    <a:pt x="10232" y="1688"/>
                    <a:pt x="8789" y="120"/>
                    <a:pt x="7284" y="120"/>
                  </a:cubicBezTo>
                  <a:cubicBezTo>
                    <a:pt x="6571" y="120"/>
                    <a:pt x="5844" y="472"/>
                    <a:pt x="5366" y="1335"/>
                  </a:cubicBezTo>
                  <a:cubicBezTo>
                    <a:pt x="4869" y="567"/>
                    <a:pt x="4156" y="1"/>
                    <a:pt x="3369" y="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188416" y="650905"/>
            <a:ext cx="2034281" cy="482192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ysClr val="windowText" lastClr="000000"/>
                </a:solidFill>
                <a:latin typeface="Myriad Pro" panose="020B0503030403020204" pitchFamily="34" charset="0"/>
              </a:rPr>
              <a:t>New words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032" y="1444512"/>
            <a:ext cx="3698670" cy="252150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AA6A5C56-CAB9-4241-A392-7CF6954913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99" y="110508"/>
            <a:ext cx="973363" cy="466709"/>
          </a:xfrm>
          <a:prstGeom prst="rect">
            <a:avLst/>
          </a:prstGeom>
        </p:spPr>
      </p:pic>
      <p:pic>
        <p:nvPicPr>
          <p:cNvPr id="4" name="10.3-9.mp3" descr="10.3-9.mp3">
            <a:hlinkClick r:id="" action="ppaction://media"/>
            <a:extLst>
              <a:ext uri="{FF2B5EF4-FFF2-40B4-BE49-F238E27FC236}">
                <a16:creationId xmlns:a16="http://schemas.microsoft.com/office/drawing/2014/main" xmlns="" id="{918F419C-8098-A790-89BC-5E5BED1946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26926" y="485601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3304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116.Unit 10 - Lesson 1 - Period 2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A2QC1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DZAL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NkAt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A2QC1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DZAL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NkAt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DZALVXahn1hYAAAAGIAAAAcAAAAdW5pdmVyc2FsL2xvY2FsX3NldHRpbmdzLnhtbLOxr8jNUShLLSrOzM+zVTLUM1BSSM1Lzk/JzEu3VQoNcdO1UFIoLknMS0nMyc9LtVXKy1dSsLfjssnJT07MCU4tKQEqLFYoyEmsTC0KSc0FMkpS/RJzgSrDw42V9O24AFBLAwQUAAIACAA3QC1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A3QC1VPMoRpUsAAABqAAAAGwAAAHVuaXZlcnNhbC91bml2ZXJzYWwucG5nLnhtbLOxr8jNUShLLSrOzM+zVTLUM1Cyt+PlsikoSi3LTC1XqACKGekZQICSQqWtkgkStzwzpSTDVsnCwBAhlpGamZ5RYqtkhiSoDzQSAFBLAQIAABQAAgAIAOOGAlPDxJh2RwMAAOEJAAAUAAAAAAAAAAEAAAAAAAAAAAB1bml2ZXJzYWwvcGxheWVyLnhtbFBLAQIAABQAAgAIADZALVXKowNubAYAACgZAAAdAAAAAAAAAAEAAAAAAHkDAAB1bml2ZXJzYWwvY29tbW9uX21lc3NhZ2VzLmxuZ1BLAQIAABQAAgAIADZALVUVHmAbowAAAH8BAAAuAAAAAAAAAAEAAAAAACAKAAB1bml2ZXJzYWwvcGxheWJhY2tfYW5kX25hdmlnYXRpb25fc2V0dGluZ3MueG1sUEsBAgAAFAACAAgANkAtVaenV+h8BAAAbxcAACcAAAAAAAAAAQAAAAAADwsAAHVuaXZlcnNhbC9mbGFzaF9wdWJsaXNoaW5nX3NldHRpbmdzLnhtbFBLAQIAABQAAgAIADZALVW86VOGdwMAAOgMAAAhAAAAAAAAAAEAAAAAANAPAAB1bml2ZXJzYWwvZmxhc2hfc2tpbl9zZXR0aW5ncy54bWxQSwECAAAUAAIACAA2QC1VF9vd2HcEAAD5FgAAJgAAAAAAAAABAAAAAACGEwAAdW5pdmVyc2FsL2h0bWxfcHVibGlzaGluZ19zZXR0aW5ncy54bWxQSwECAAAUAAIACAA2QC1VVHMZhbABAACBBgAAHwAAAAAAAAABAAAAAABBGAAAdW5pdmVyc2FsL2h0bWxfc2tpbl9zZXR0aW5ncy5qc1BLAQIAABQAAgAIADZALVXahn1hYAAAAGIAAAAcAAAAAAAAAAEAAAAAAC4aAAB1bml2ZXJzYWwvbG9jYWxfc2V0dGluZ3MueG1sUEsBAgAAFAACAAgAN0AtVYPsCm8cBgAARxMAABcAAAAAAAAAAAAAAAAAyBoAAHVuaXZlcnNhbC91bml2ZXJzYWwucG5nUEsBAgAAFAACAAgAN0AtVTzKEaVLAAAAagAAABsAAAAAAAAAAQAAAAAAGSEAAHVuaXZlcnNhbC91bml2ZXJzYWwucG5nLnhtbFBLBQYAAAAACgAKAAYDAACdIQAAAAA="/>
  <p:tag name="ISPRING_LMS_API_VERSION" val="SCORM 2004 (2nd edition)"/>
  <p:tag name="ISPRING_ULTRA_SCORM_COURSE_ID" val="CB529D87-2FFD-4D4F-ADA2-6805C6951EF8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116.Unit 10 - Lesson 1 - Period 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\uFFFD\uFFFD~\uFFFD{952061D2-11C4-4E66-9BDA-C22EDC6CA497}&quot;,&quot;D:\\TUAN ANH&quot;],[&quot;\uFFFD\uFFFD|x{7070F873-55FB-4E49-8DA2-6F658BF36F6A}&quot;,&quot;C:\\Users\\Admin\\Desktop\\Bài giảng thiếu\\Unit 10\\Unit 10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64E3DEE-1717-42FE-B4CB-F0A399E0C8B5}:29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A5C8D4F-B283-48BA-B882-6C43E87D060C}:34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A99071-99EE-480C-A9AA-B7EAA05A4236}:37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7D2C9EB-563E-43F3-BB4D-1999958DCAE5}:37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534598-AFEF-4274-AD25-62DEA238D7C6}:37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3FCC2B-FF4A-41CC-9175-30F0709CFFB7}:38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F8D337-4A68-411A-9AB2-0B734867EAE3}:35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FBB7A7-CA58-4201-9FD2-59E990AC780C}:3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93E9B52-6485-49E2-9532-1C8225A88BAA}:3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611C97D-4CD5-4EAC-82CC-9B01C86787B3}:3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CCFDAB-28B2-471A-8663-FF0065A5E3A3}:37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FDF4A25-7F46-43C1-97AA-5B0A73111B83}:34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DCA6969-F430-4433-AF06-EA89B0B94B33}:34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8B1C80-F410-484D-AC92-66966E7E0815}:3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B0735D-C39B-47B2-A2EF-950A8419257A}:36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086DB9-F0C7-49C0-870B-01E2A15E9491}:31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08B8700-B922-4FF3-B420-199F0C05982F}:35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7B74791-92EA-47C4-A322-FD9F7591746C}:29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69C9BD-761D-49B3-81DD-4BA8BBAF5407}:35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EF3B785-7E7A-457C-AF8B-3E0DF8C2E130}: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1DE489-A3AB-47D6-9B29-DA798B4A2045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0BF1C4-23C6-479E-84BA-E49EC63DB10D}:34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160C4F-6295-454B-9EB0-F0FC3E4000E5}:35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0D3984A-F270-4A6D-A5CF-0B542F5F28AE}:3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4017721-2076-4009-A5CB-D7CD8225BDAB}:3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E2DA72-17A3-41EE-BCDF-528151001D15}:3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32EDA1-525C-42A7-A10C-0E73EC51E64A}:2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7F2CFDD-53BA-41F8-8A66-2A6DA8267A9E}:299"/>
</p:tagLst>
</file>

<file path=ppt/theme/theme1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4604</TotalTime>
  <Words>281</Words>
  <Application>Microsoft Office PowerPoint</Application>
  <PresentationFormat>On-screen Show (16:9)</PresentationFormat>
  <Paragraphs>81</Paragraphs>
  <Slides>28</Slides>
  <Notes>28</Notes>
  <HiddenSlides>0</HiddenSlides>
  <MMClips>14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Quicksand</vt:lpstr>
      <vt:lpstr>Chau Philomene One</vt:lpstr>
      <vt:lpstr>Calibri</vt:lpstr>
      <vt:lpstr>黑体</vt:lpstr>
      <vt:lpstr>Myriad Pro</vt:lpstr>
      <vt:lpstr>幼圆</vt:lpstr>
      <vt:lpstr>Bebas Neue</vt:lpstr>
      <vt:lpstr>Comic Sans MS</vt:lpstr>
      <vt:lpstr>Quicksand SemiBold</vt:lpstr>
      <vt:lpstr>Arial</vt:lpstr>
      <vt:lpstr>Calibri Light</vt:lpstr>
      <vt:lpstr>Life Savers ExtraBold</vt:lpstr>
      <vt:lpstr>Life Savers</vt:lpstr>
      <vt:lpstr>.VnBlack</vt:lpstr>
      <vt:lpstr>Caveat Brush</vt:lpstr>
      <vt:lpstr>Montserrat</vt:lpstr>
      <vt:lpstr>Science Subject for Elementary - 3rd Grade: Physical, Life, and Earth by Slidesgo</vt:lpstr>
      <vt:lpstr>1_Science Subject for Elementary - 3rd Grade: Physical, Life, and Earth by Slidesgo</vt:lpstr>
      <vt:lpstr>7_Office Theme</vt:lpstr>
      <vt:lpstr>2_Science Subject for Elementary - 3rd Grade: Physical, Life, and Earth by Slidesgo</vt:lpstr>
      <vt:lpstr>Office Theme</vt:lpstr>
      <vt:lpstr>PowerPoint Presentation</vt:lpstr>
      <vt:lpstr>Unit 10.  Our World Lesson 1- Task 4,5,6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116.Unit 10 - Lesson 1 - Period 2</dc:title>
  <dc:creator>Trần Văn Phú</dc:creator>
  <cp:lastModifiedBy>Admin</cp:lastModifiedBy>
  <cp:revision>354</cp:revision>
  <dcterms:modified xsi:type="dcterms:W3CDTF">2022-10-07T07:23:16Z</dcterms:modified>
</cp:coreProperties>
</file>