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93" r:id="rId3"/>
    <p:sldMasterId id="2147484144" r:id="rId4"/>
    <p:sldMasterId id="2147484161" r:id="rId5"/>
    <p:sldMasterId id="2147484174" r:id="rId6"/>
    <p:sldMasterId id="2147484200" r:id="rId7"/>
    <p:sldMasterId id="2147484226" r:id="rId8"/>
    <p:sldMasterId id="2147484234" r:id="rId9"/>
    <p:sldMasterId id="2147484366" r:id="rId10"/>
    <p:sldMasterId id="2147484390" r:id="rId11"/>
    <p:sldMasterId id="2147484407" r:id="rId12"/>
  </p:sldMasterIdLst>
  <p:notesMasterIdLst>
    <p:notesMasterId r:id="rId30"/>
  </p:notesMasterIdLst>
  <p:sldIdLst>
    <p:sldId id="498" r:id="rId13"/>
    <p:sldId id="377" r:id="rId14"/>
    <p:sldId id="485" r:id="rId15"/>
    <p:sldId id="378" r:id="rId16"/>
    <p:sldId id="486" r:id="rId17"/>
    <p:sldId id="487" r:id="rId18"/>
    <p:sldId id="488" r:id="rId19"/>
    <p:sldId id="489" r:id="rId20"/>
    <p:sldId id="490" r:id="rId21"/>
    <p:sldId id="492" r:id="rId22"/>
    <p:sldId id="499" r:id="rId23"/>
    <p:sldId id="393" r:id="rId24"/>
    <p:sldId id="380" r:id="rId25"/>
    <p:sldId id="319" r:id="rId26"/>
    <p:sldId id="496" r:id="rId27"/>
    <p:sldId id="497" r:id="rId28"/>
    <p:sldId id="3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FF99"/>
    <a:srgbClr val="00FFFF"/>
    <a:srgbClr val="FF9900"/>
    <a:srgbClr val="FFFFCC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2" autoAdjust="0"/>
    <p:restoredTop sz="86903" autoAdjust="0"/>
  </p:normalViewPr>
  <p:slideViewPr>
    <p:cSldViewPr snapToGrid="0">
      <p:cViewPr varScale="1">
        <p:scale>
          <a:sx n="95" d="100"/>
          <a:sy n="95" d="100"/>
        </p:scale>
        <p:origin x="672" y="-78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776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2E-4156-B738-36CB0CA22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D-4356-9AEA-C0D74DB728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D-4356-9AEA-C0D74DB728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8D-4356-9AEA-C0D74DB728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8D-4356-9AEA-C0D74DB728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52E-4156-B738-36CB0CA22C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8D-4356-9AEA-C0D74DB7286C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2E-4156-B738-36CB0CA22C2D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2E-4156-B738-36CB0CA22C2D}"/>
              </c:ext>
            </c:extLst>
          </c:dPt>
          <c:cat>
            <c:strRef>
              <c:f>Sheet1!$A$2:$A$10</c:f>
              <c:strCache>
                <c:ptCount val="9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E-4156-B738-36CB0CA22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807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3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55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17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895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51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3010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71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691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838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756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521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700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10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670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12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928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555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9858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0643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07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9389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984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6513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985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0026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0542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497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46304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218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27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7593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8549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748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60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23" indent="0" algn="ctr">
              <a:buNone/>
              <a:defRPr sz="1991"/>
            </a:lvl2pPr>
            <a:lvl3pPr marL="910847" indent="0" algn="ctr">
              <a:buNone/>
              <a:defRPr sz="1791"/>
            </a:lvl3pPr>
            <a:lvl4pPr marL="1366270" indent="0" algn="ctr">
              <a:buNone/>
              <a:defRPr sz="1592"/>
            </a:lvl4pPr>
            <a:lvl5pPr marL="1821233" indent="0" algn="ctr">
              <a:buNone/>
              <a:defRPr sz="1592"/>
            </a:lvl5pPr>
            <a:lvl6pPr marL="2276656" indent="0" algn="ctr">
              <a:buNone/>
              <a:defRPr sz="1592"/>
            </a:lvl6pPr>
            <a:lvl7pPr marL="2732080" indent="0" algn="ctr">
              <a:buNone/>
              <a:defRPr sz="1592"/>
            </a:lvl7pPr>
            <a:lvl8pPr marL="3187503" indent="0" algn="ctr">
              <a:buNone/>
              <a:defRPr sz="1592"/>
            </a:lvl8pPr>
            <a:lvl9pPr marL="3642926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03789717"/>
      </p:ext>
    </p:extLst>
  </p:cSld>
  <p:clrMapOvr>
    <a:masterClrMapping/>
  </p:clrMapOvr>
  <p:transition advClick="0" advTm="3000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173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260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14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67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843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5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235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664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17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87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7C955-9597-4CB5-BDC9-661AF5C401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86D6F-B8A9-4749-BC6A-6B551134AA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91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1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5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8699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32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6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400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48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83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16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90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80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73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095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736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10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3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84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10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00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660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45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336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242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241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231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888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799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31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988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26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61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003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86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8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319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4668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021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340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166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750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70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628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15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44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497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3701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716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2259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707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664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748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7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64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581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65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7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41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942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37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011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157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160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0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894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84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32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91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52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7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157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504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983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907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9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audio" Target="../media/audio1.wa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6" y="5320591"/>
            <a:ext cx="1595634" cy="109581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57371"/>
            <a:ext cx="12192000" cy="1845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386" y="5762190"/>
            <a:ext cx="2050143" cy="9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855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  <p:sldLayoutId id="2147484403" r:id="rId13"/>
    <p:sldLayoutId id="2147484404" r:id="rId14"/>
    <p:sldLayoutId id="2147484405" r:id="rId15"/>
    <p:sldLayoutId id="214748440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189">
              <a:defRPr/>
            </a:pPr>
            <a:fld id="{B61BEF0D-F0BB-DE4B-95CE-6DB70DBA9567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entury Gothic"/>
                <a:cs typeface="Arial"/>
                <a:sym typeface="Arial"/>
              </a:rPr>
              <a:pPr algn="r" defTabSz="457189">
                <a:defRPr/>
              </a:pPr>
              <a:t>11/18/2022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entury Gothic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189">
              <a:defRPr/>
            </a:pPr>
            <a:endParaRPr lang="en-US" sz="900" dirty="0">
              <a:solidFill>
                <a:prstClr val="black">
                  <a:tint val="75000"/>
                </a:prstClr>
              </a:solidFill>
              <a:latin typeface="Century Gothic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D57F1E4F-1CFF-5643-939E-217C01CDF565}" type="slidenum">
              <a:rPr lang="en-US" sz="2000" smtClean="0">
                <a:solidFill>
                  <a:srgbClr val="FEFFFF"/>
                </a:solidFill>
                <a:latin typeface="Century Gothic"/>
                <a:cs typeface="Arial"/>
                <a:sym typeface="Arial"/>
              </a:rPr>
              <a:pPr defTabSz="457189">
                <a:defRPr/>
              </a:pPr>
              <a:t>‹#›</a:t>
            </a:fld>
            <a:endParaRPr lang="en-US" sz="2000" dirty="0">
              <a:solidFill>
                <a:srgbClr val="FEFFFF"/>
              </a:solidFill>
              <a:latin typeface="Century Gothic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5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848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8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77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70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148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812B-C032-45E8-ABE9-CC3D372FAC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4E1D-8AC2-401E-B33A-12C05253EA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40.png"/><Relationship Id="rId21" Type="http://schemas.openxmlformats.org/officeDocument/2006/relationships/image" Target="../media/image29.png"/><Relationship Id="rId34" Type="http://schemas.openxmlformats.org/officeDocument/2006/relationships/image" Target="../media/image36.em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microsoft.com/office/2007/relationships/hdphoto" Target="../media/hdphoto9.wdp"/><Relationship Id="rId32" Type="http://schemas.openxmlformats.org/officeDocument/2006/relationships/image" Target="../media/image35.png"/><Relationship Id="rId37" Type="http://schemas.openxmlformats.org/officeDocument/2006/relationships/image" Target="../media/image39.png"/><Relationship Id="rId40" Type="http://schemas.openxmlformats.org/officeDocument/2006/relationships/image" Target="../media/image41.jpe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microsoft.com/office/2007/relationships/hdphoto" Target="../media/hdphoto11.wdp"/><Relationship Id="rId36" Type="http://schemas.openxmlformats.org/officeDocument/2006/relationships/image" Target="../media/image38.gif"/><Relationship Id="rId10" Type="http://schemas.microsoft.com/office/2007/relationships/hdphoto" Target="../media/hdphoto2.wdp"/><Relationship Id="rId19" Type="http://schemas.openxmlformats.org/officeDocument/2006/relationships/image" Target="../media/image28.png"/><Relationship Id="rId31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32.png"/><Relationship Id="rId30" Type="http://schemas.microsoft.com/office/2007/relationships/hdphoto" Target="../media/hdphoto12.wdp"/><Relationship Id="rId35" Type="http://schemas.openxmlformats.org/officeDocument/2006/relationships/image" Target="../media/image37.png"/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66.jpeg"/><Relationship Id="rId5" Type="http://schemas.openxmlformats.org/officeDocument/2006/relationships/audio" Target="../media/audio4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eg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15.wdp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12" Type="http://schemas.openxmlformats.org/officeDocument/2006/relationships/image" Target="../media/image5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jpeg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5" Type="http://schemas.openxmlformats.org/officeDocument/2006/relationships/image" Target="../media/image40.png"/><Relationship Id="rId10" Type="http://schemas.openxmlformats.org/officeDocument/2006/relationships/image" Target="../media/image48.gif"/><Relationship Id="rId4" Type="http://schemas.openxmlformats.org/officeDocument/2006/relationships/image" Target="../media/image42.jpg"/><Relationship Id="rId9" Type="http://schemas.openxmlformats.org/officeDocument/2006/relationships/image" Target="../media/image47.gif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8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gif"/><Relationship Id="rId19" Type="http://schemas.openxmlformats.org/officeDocument/2006/relationships/audio" Target="../media/audio20.wav"/><Relationship Id="rId4" Type="http://schemas.openxmlformats.org/officeDocument/2006/relationships/image" Target="../media/image42.jpg"/><Relationship Id="rId9" Type="http://schemas.openxmlformats.org/officeDocument/2006/relationships/image" Target="../media/image46.jpe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49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gif"/><Relationship Id="rId11" Type="http://schemas.openxmlformats.org/officeDocument/2006/relationships/image" Target="../media/image40.png"/><Relationship Id="rId5" Type="http://schemas.openxmlformats.org/officeDocument/2006/relationships/image" Target="../media/image47.gif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50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gif"/><Relationship Id="rId4" Type="http://schemas.openxmlformats.org/officeDocument/2006/relationships/image" Target="../media/image42.jpg"/><Relationship Id="rId9" Type="http://schemas.openxmlformats.org/officeDocument/2006/relationships/image" Target="../media/image46.jpeg"/><Relationship Id="rId1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0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3.xml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30.xml"/><Relationship Id="rId7" Type="http://schemas.openxmlformats.org/officeDocument/2006/relationships/chart" Target="../charts/chart1.xml"/><Relationship Id="rId12" Type="http://schemas.openxmlformats.org/officeDocument/2006/relationships/slide" Target="slide11.xml"/><Relationship Id="rId17" Type="http://schemas.microsoft.com/office/2007/relationships/hdphoto" Target="../media/hdphoto17.wdp"/><Relationship Id="rId2" Type="http://schemas.microsoft.com/office/2007/relationships/media" Target="../media/media4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57.jpg"/><Relationship Id="rId11" Type="http://schemas.openxmlformats.org/officeDocument/2006/relationships/slide" Target="slide9.xml"/><Relationship Id="rId5" Type="http://schemas.openxmlformats.org/officeDocument/2006/relationships/image" Target="../media/image56.png"/><Relationship Id="rId15" Type="http://schemas.openxmlformats.org/officeDocument/2006/relationships/image" Target="../media/image58.png"/><Relationship Id="rId10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png"/><Relationship Id="rId11" Type="http://schemas.openxmlformats.org/officeDocument/2006/relationships/image" Target="../media/image40.png"/><Relationship Id="rId5" Type="http://schemas.openxmlformats.org/officeDocument/2006/relationships/image" Target="../media/image60.png"/><Relationship Id="rId10" Type="http://schemas.microsoft.com/office/2007/relationships/hdphoto" Target="../media/hdphoto18.wdp"/><Relationship Id="rId4" Type="http://schemas.openxmlformats.org/officeDocument/2006/relationships/audio" Target="../media/audio4.wav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254383" y="1072421"/>
            <a:ext cx="3749744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 5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471690" y="2575146"/>
            <a:ext cx="139172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4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677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4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7860" y="1891451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60166" y="1156505"/>
            <a:ext cx="10269834" cy="480396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8450" y="710571"/>
            <a:ext cx="34951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Myriad Pro" panose="020B0503030403020204" pitchFamily="34" charset="0"/>
              </a:rPr>
              <a:t>Look and choose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7124" y="1436862"/>
            <a:ext cx="5692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Where are those sandwiches?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01600" y="4411469"/>
            <a:ext cx="5205428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behind the shelf.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1600" y="3314995"/>
            <a:ext cx="5205428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under the shelf.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01600" y="2163226"/>
            <a:ext cx="5205428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on the shelf.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9" name="Right Arrow 18">
            <a:hlinkClick r:id="rId10" action="ppaction://hlinksldjump"/>
          </p:cNvPr>
          <p:cNvSpPr/>
          <p:nvPr/>
        </p:nvSpPr>
        <p:spPr>
          <a:xfrm>
            <a:off x="5363041" y="5960470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4100" name="Picture 4" descr="Choosing The Right Commercial Sandwich Packaging: 3 Qualities To Look Fo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7478" r="11393" b="6576"/>
          <a:stretch/>
        </p:blipFill>
        <p:spPr bwMode="auto">
          <a:xfrm>
            <a:off x="1262054" y="2096267"/>
            <a:ext cx="4419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18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7860" y="1891451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60166" y="1156505"/>
            <a:ext cx="9944974" cy="480396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8450" y="710571"/>
            <a:ext cx="34951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Myriad Pro" panose="020B0503030403020204" pitchFamily="34" charset="0"/>
              </a:rPr>
              <a:t>Look and choose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4770" y="1405405"/>
            <a:ext cx="555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Where are eggs and milk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8259" y="4411469"/>
            <a:ext cx="4458282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on the table.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78259" y="2049776"/>
            <a:ext cx="4458282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.They’re in the box.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8259" y="3137790"/>
            <a:ext cx="4458282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.They’re in the fridge.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9" name="Right Arrow 18">
            <a:hlinkClick r:id="rId11" action="ppaction://hlinksldjump"/>
          </p:cNvPr>
          <p:cNvSpPr/>
          <p:nvPr/>
        </p:nvSpPr>
        <p:spPr>
          <a:xfrm>
            <a:off x="5363041" y="5960470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b="9286"/>
          <a:stretch/>
        </p:blipFill>
        <p:spPr>
          <a:xfrm>
            <a:off x="1230530" y="2020930"/>
            <a:ext cx="4902123" cy="319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065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83073" y="824209"/>
            <a:ext cx="12529020" cy="5883228"/>
            <a:chOff x="341926" y="208725"/>
            <a:chExt cx="11458240" cy="5883228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959" y="288019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/>
          <p:cNvPicPr>
            <a:picLocks noChangeAspect="1"/>
          </p:cNvPicPr>
          <p:nvPr/>
        </p:nvPicPr>
        <p:blipFill rotWithShape="1">
          <a:blip r:embed="rId7"/>
          <a:srcRect r="59575"/>
          <a:stretch>
            <a:fillRect/>
          </a:stretch>
        </p:blipFill>
        <p:spPr>
          <a:xfrm>
            <a:off x="9038821" y="512495"/>
            <a:ext cx="2208207" cy="79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0" name="图片 1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124" y="2314445"/>
            <a:ext cx="2523963" cy="2505673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364" y="5050890"/>
            <a:ext cx="2347939" cy="187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2" name="图片 1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2581" y="2002970"/>
            <a:ext cx="871804" cy="865707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1841" y="4172714"/>
            <a:ext cx="457240" cy="481626"/>
          </a:xfrm>
          <a:prstGeom prst="rect">
            <a:avLst/>
          </a:prstGeom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77" y="330245"/>
            <a:ext cx="896190" cy="101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1160" y="232977"/>
            <a:ext cx="768163" cy="88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14"/>
          <a:srcRect l="50134"/>
          <a:stretch/>
        </p:blipFill>
        <p:spPr>
          <a:xfrm>
            <a:off x="10383864" y="4764029"/>
            <a:ext cx="1635010" cy="179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图片 149"/>
          <p:cNvPicPr>
            <a:picLocks noChangeAspect="1"/>
          </p:cNvPicPr>
          <p:nvPr/>
        </p:nvPicPr>
        <p:blipFill rotWithShape="1">
          <a:blip r:embed="rId7"/>
          <a:srcRect l="79894" t="-7176" r="-2213" b="34190"/>
          <a:stretch>
            <a:fillRect/>
          </a:stretch>
        </p:blipFill>
        <p:spPr>
          <a:xfrm>
            <a:off x="1851329" y="763818"/>
            <a:ext cx="1219200" cy="57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7" t="30902" r="13044" b="10043"/>
          <a:stretch/>
        </p:blipFill>
        <p:spPr>
          <a:xfrm>
            <a:off x="2405499" y="1500125"/>
            <a:ext cx="7534933" cy="490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070529" y="4358452"/>
            <a:ext cx="120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apples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8767" y="4358453"/>
            <a:ext cx="436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They’re under the chicken.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70529" y="4720343"/>
            <a:ext cx="172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tomatoes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76579" y="4738584"/>
            <a:ext cx="436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They’re under the juice.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530056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53064" y="2246840"/>
            <a:ext cx="520404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33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96781"/>
            <a:ext cx="12192000" cy="1661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53" y="39544"/>
            <a:ext cx="1950720" cy="177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2158" t="35554" r="21965" b="23104"/>
          <a:stretch/>
        </p:blipFill>
        <p:spPr>
          <a:xfrm>
            <a:off x="1424066" y="1828800"/>
            <a:ext cx="10093562" cy="4198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5948" y="2738422"/>
            <a:ext cx="313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at the market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51165" y="3597804"/>
            <a:ext cx="313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78408" y="4467234"/>
            <a:ext cx="313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17588" y="5330376"/>
            <a:ext cx="380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sp>
        <p:nvSpPr>
          <p:cNvPr id="12" name="Pentagon 11"/>
          <p:cNvSpPr/>
          <p:nvPr/>
        </p:nvSpPr>
        <p:spPr>
          <a:xfrm>
            <a:off x="0" y="99283"/>
            <a:ext cx="4752869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1:</a:t>
            </a:r>
            <a:r>
              <a:rPr lang="en-US" sz="2800" b="1">
                <a:solidFill>
                  <a:srgbClr val="0070C0"/>
                </a:solidFill>
              </a:rPr>
              <a:t> </a:t>
            </a:r>
            <a:r>
              <a:rPr lang="en-US" sz="2800" b="1">
                <a:solidFill>
                  <a:schemeClr val="tx1"/>
                </a:solidFill>
              </a:rPr>
              <a:t>Fill in the blank.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2798" y="1867620"/>
            <a:ext cx="166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mic Sans MS" panose="030F0702030302020204" pitchFamily="66" charset="0"/>
              </a:rPr>
              <a:t>(toy shop)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96781"/>
            <a:ext cx="12192000" cy="1661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53" y="39544"/>
            <a:ext cx="1950720" cy="1770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226" t="22976" r="4644" b="31118"/>
          <a:stretch/>
        </p:blipFill>
        <p:spPr>
          <a:xfrm>
            <a:off x="524656" y="2443397"/>
            <a:ext cx="10698164" cy="3132944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flipV="1">
            <a:off x="3987384" y="3043003"/>
            <a:ext cx="1886354" cy="733412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flipV="1">
            <a:off x="4302176" y="4449253"/>
            <a:ext cx="1678899" cy="747528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entagon 10"/>
          <p:cNvSpPr/>
          <p:nvPr/>
        </p:nvSpPr>
        <p:spPr>
          <a:xfrm>
            <a:off x="493688" y="576590"/>
            <a:ext cx="4752869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2:</a:t>
            </a:r>
            <a:r>
              <a:rPr lang="en-US" sz="2800" b="1">
                <a:solidFill>
                  <a:srgbClr val="0070C0"/>
                </a:solidFill>
              </a:rPr>
              <a:t> </a:t>
            </a:r>
            <a:r>
              <a:rPr lang="en-US" sz="2800" b="1">
                <a:solidFill>
                  <a:schemeClr val="tx1"/>
                </a:solidFill>
              </a:rPr>
              <a:t>Read and match.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5311" y="4167865"/>
            <a:ext cx="39052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What are they doing?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0896" y="4965948"/>
            <a:ext cx="43979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They're running in the park.</a:t>
            </a:r>
          </a:p>
        </p:txBody>
      </p:sp>
      <p:cxnSp>
        <p:nvCxnSpPr>
          <p:cNvPr id="12" name="Curved Connector 11"/>
          <p:cNvCxnSpPr/>
          <p:nvPr/>
        </p:nvCxnSpPr>
        <p:spPr>
          <a:xfrm>
            <a:off x="4092312" y="4449253"/>
            <a:ext cx="1888763" cy="747528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96781"/>
            <a:ext cx="12192000" cy="1661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53" y="39544"/>
            <a:ext cx="1950720" cy="1770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4966" y="1648897"/>
            <a:ext cx="8364511" cy="3409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There is a glass of juice on the table.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There are two apples on the table.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There is a box of rice under the chair.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There is an ice cream in the fridge.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65495" y="1662681"/>
            <a:ext cx="4871804" cy="4042538"/>
          </a:xfrm>
          <a:prstGeom prst="roundRect">
            <a:avLst/>
          </a:prstGeom>
          <a:solidFill>
            <a:srgbClr val="FFFF99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493688" y="576590"/>
            <a:ext cx="4752869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3:</a:t>
            </a:r>
            <a:r>
              <a:rPr lang="en-US" sz="2800" b="1">
                <a:solidFill>
                  <a:srgbClr val="0070C0"/>
                </a:solidFill>
              </a:rPr>
              <a:t> </a:t>
            </a:r>
            <a:r>
              <a:rPr lang="en-US" sz="2800" b="1">
                <a:solidFill>
                  <a:schemeClr val="tx1"/>
                </a:solidFill>
              </a:rPr>
              <a:t>Read and draw.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72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72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0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6170" y="4394513"/>
            <a:ext cx="5463113" cy="2859752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67233" y="4679447"/>
            <a:ext cx="2798516" cy="2269067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43623" y="4726382"/>
            <a:ext cx="2438400" cy="197708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9698" y="4632549"/>
            <a:ext cx="2669853" cy="2164747"/>
          </a:xfrm>
          <a:prstGeom prst="rect">
            <a:avLst/>
          </a:prstGeom>
        </p:spPr>
      </p:pic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76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85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94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ruit-Veggie ABC _ Fruit Song _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4503" y="232261"/>
            <a:ext cx="10938384" cy="6152841"/>
          </a:xfrm>
          <a:prstGeom prst="rect">
            <a:avLst/>
          </a:prstGeom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04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32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722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937" y="5691673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58416" y="4509265"/>
            <a:ext cx="2669853" cy="21647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powerpoint wallpaper | Power points, Hình nền, Giáo dụ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/>
          <a:stretch/>
        </p:blipFill>
        <p:spPr bwMode="auto">
          <a:xfrm>
            <a:off x="0" y="-166255"/>
            <a:ext cx="12192000" cy="70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3388" t="34943" r="11028" b="2936"/>
          <a:stretch/>
        </p:blipFill>
        <p:spPr>
          <a:xfrm>
            <a:off x="2142638" y="526473"/>
            <a:ext cx="8331399" cy="5680363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6255583" y="2662813"/>
            <a:ext cx="602417" cy="396910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7937845" y="2592475"/>
            <a:ext cx="1062793" cy="467248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793442" y="5699547"/>
            <a:ext cx="733529" cy="507289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190705" y="5416062"/>
            <a:ext cx="541691" cy="371790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8158445" y="5699547"/>
            <a:ext cx="1249324" cy="555247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8878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7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86"/>
            <a:ext cx="12191999" cy="6901690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5798585" y="4805311"/>
            <a:ext cx="1042416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6100" y="717708"/>
            <a:ext cx="3265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  <a:latin typeface="Comic Sans MS" panose="030F0702030302020204" pitchFamily="66" charset="0"/>
                <a:cs typeface="Arial"/>
                <a:sym typeface="Arial"/>
              </a:rPr>
              <a:t>THE BIG WHEEL     GAME</a:t>
            </a:r>
          </a:p>
        </p:txBody>
      </p:sp>
      <p:sp>
        <p:nvSpPr>
          <p:cNvPr id="21" name="Rectangle 20"/>
          <p:cNvSpPr/>
          <p:nvPr/>
        </p:nvSpPr>
        <p:spPr>
          <a:xfrm rot="5400000">
            <a:off x="3603229" y="4900921"/>
            <a:ext cx="1426464" cy="677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499895" y="719665"/>
            <a:ext cx="5779008" cy="5418667"/>
            <a:chOff x="1609344" y="719666"/>
            <a:chExt cx="5779008" cy="5418667"/>
          </a:xfrm>
        </p:grpSpPr>
        <p:graphicFrame>
          <p:nvGraphicFramePr>
            <p:cNvPr id="32" name="Chart 31"/>
            <p:cNvGraphicFramePr/>
            <p:nvPr/>
          </p:nvGraphicFramePr>
          <p:xfrm>
            <a:off x="1609344" y="719666"/>
            <a:ext cx="577900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3" name="Rectangle 32"/>
            <p:cNvSpPr/>
            <p:nvPr/>
          </p:nvSpPr>
          <p:spPr>
            <a:xfrm rot="19865886">
              <a:off x="5323674" y="231589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3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8872">
              <a:off x="5465105" y="3332529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 rot="1649120">
              <a:off x="2635347" y="236536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2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4973734">
              <a:off x="3492157" y="164679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0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18939601">
              <a:off x="2945927" y="424812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 rot="15962789">
              <a:off x="3968495" y="459698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50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 rot="13899850">
              <a:off x="4885015" y="42481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4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17360756">
              <a:off x="4552991" y="16265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 rot="21339686">
              <a:off x="2447689" y="334539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1</a:t>
              </a:r>
            </a:p>
          </p:txBody>
        </p:sp>
      </p:grpSp>
      <p:sp>
        <p:nvSpPr>
          <p:cNvPr id="44" name="Isosceles Triangle 43"/>
          <p:cNvSpPr/>
          <p:nvPr/>
        </p:nvSpPr>
        <p:spPr>
          <a:xfrm rot="16200000">
            <a:off x="7193785" y="2548677"/>
            <a:ext cx="832539" cy="2043763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64967" y="2898319"/>
            <a:ext cx="1042416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>
                <a:solidFill>
                  <a:prstClr val="white"/>
                </a:solidFill>
                <a:sym typeface="Arial"/>
              </a:rPr>
              <a:t>SPIN</a:t>
            </a:r>
          </a:p>
        </p:txBody>
      </p:sp>
      <p:pic>
        <p:nvPicPr>
          <p:cNvPr id="47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95.4375"/>
                  <p14:fade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8324" y="4611757"/>
            <a:ext cx="883159" cy="872259"/>
          </a:xfrm>
          <a:prstGeom prst="rect">
            <a:avLst/>
          </a:prstGeom>
        </p:spPr>
      </p:pic>
      <p:sp>
        <p:nvSpPr>
          <p:cNvPr id="2" name="Oval 1">
            <a:hlinkClick r:id="rId9" action="ppaction://hlinksldjump"/>
          </p:cNvPr>
          <p:cNvSpPr/>
          <p:nvPr/>
        </p:nvSpPr>
        <p:spPr>
          <a:xfrm>
            <a:off x="9390397" y="3316357"/>
            <a:ext cx="673768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sym typeface="Arial"/>
              </a:rPr>
              <a:t>1</a:t>
            </a:r>
          </a:p>
        </p:txBody>
      </p:sp>
      <p:sp>
        <p:nvSpPr>
          <p:cNvPr id="22" name="Oval 21">
            <a:hlinkClick r:id="rId10" action="ppaction://hlinksldjump"/>
          </p:cNvPr>
          <p:cNvSpPr/>
          <p:nvPr/>
        </p:nvSpPr>
        <p:spPr>
          <a:xfrm>
            <a:off x="10579289" y="3347695"/>
            <a:ext cx="673768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sym typeface="Arial"/>
              </a:rPr>
              <a:t>2</a:t>
            </a:r>
          </a:p>
        </p:txBody>
      </p:sp>
      <p:sp>
        <p:nvSpPr>
          <p:cNvPr id="23" name="Oval 22">
            <a:hlinkClick r:id="rId11" action="ppaction://hlinksldjump"/>
          </p:cNvPr>
          <p:cNvSpPr/>
          <p:nvPr/>
        </p:nvSpPr>
        <p:spPr>
          <a:xfrm>
            <a:off x="9216634" y="4323515"/>
            <a:ext cx="673768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sym typeface="Arial"/>
              </a:rPr>
              <a:t>3</a:t>
            </a:r>
          </a:p>
        </p:txBody>
      </p:sp>
      <p:sp>
        <p:nvSpPr>
          <p:cNvPr id="24" name="Oval 23">
            <a:hlinkClick r:id="rId12" action="ppaction://hlinksldjump"/>
          </p:cNvPr>
          <p:cNvSpPr/>
          <p:nvPr/>
        </p:nvSpPr>
        <p:spPr>
          <a:xfrm>
            <a:off x="10242405" y="4997283"/>
            <a:ext cx="673768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sym typeface="Arial"/>
              </a:rPr>
              <a:t>5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97849" y="2328482"/>
            <a:ext cx="2155233" cy="718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Comic Sans MS" panose="030F0702030302020204" pitchFamily="66" charset="0"/>
                <a:sym typeface="Arial"/>
              </a:rPr>
              <a:t>questions</a:t>
            </a:r>
          </a:p>
        </p:txBody>
      </p:sp>
      <p:sp>
        <p:nvSpPr>
          <p:cNvPr id="5" name="Down Arrow 4">
            <a:hlinkClick r:id="rId13" action="ppaction://hlinksldjump"/>
          </p:cNvPr>
          <p:cNvSpPr/>
          <p:nvPr/>
        </p:nvSpPr>
        <p:spPr>
          <a:xfrm rot="16200000">
            <a:off x="10908371" y="753902"/>
            <a:ext cx="710749" cy="10413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sym typeface="Arial"/>
            </a:endParaRPr>
          </a:p>
        </p:txBody>
      </p:sp>
      <p:sp>
        <p:nvSpPr>
          <p:cNvPr id="27" name="Oval 26">
            <a:hlinkClick r:id="rId14" action="ppaction://hlinksldjump"/>
          </p:cNvPr>
          <p:cNvSpPr/>
          <p:nvPr/>
        </p:nvSpPr>
        <p:spPr>
          <a:xfrm>
            <a:off x="10916173" y="4278498"/>
            <a:ext cx="673768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sym typeface="Arial"/>
              </a:rPr>
              <a:t>4</a:t>
            </a:r>
          </a:p>
        </p:txBody>
      </p:sp>
      <p:pic>
        <p:nvPicPr>
          <p:cNvPr id="6146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9"/>
            <a:ext cx="2412575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nakes And Ladders - Lets Play A Game Clipart (#1245569) - Pin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0" b="95800" l="3523" r="96932">
                        <a14:foregroundMark x1="14773" y1="17400" x2="26023" y2="35800"/>
                        <a14:foregroundMark x1="33523" y1="42000" x2="35909" y2="54600"/>
                        <a14:foregroundMark x1="13636" y1="21200" x2="79545" y2="37200"/>
                        <a14:foregroundMark x1="39091" y1="17400" x2="42500" y2="32000"/>
                        <a14:foregroundMark x1="39091" y1="14200" x2="34773" y2="33000"/>
                        <a14:foregroundMark x1="32386" y1="37800" x2="40114" y2="53600"/>
                        <a14:foregroundMark x1="14545" y1="26800" x2="18977" y2="33200"/>
                        <a14:foregroundMark x1="14886" y1="29400" x2="16932" y2="36800"/>
                        <a14:foregroundMark x1="17727" y1="13200" x2="22273" y2="22600"/>
                        <a14:foregroundMark x1="35909" y1="29000" x2="42500" y2="36400"/>
                        <a14:foregroundMark x1="53068" y1="21000" x2="53977" y2="37800"/>
                        <a14:foregroundMark x1="54886" y1="20200" x2="57614" y2="33800"/>
                        <a14:foregroundMark x1="62045" y1="18400" x2="63182" y2="35200"/>
                        <a14:foregroundMark x1="77727" y1="19600" x2="76023" y2="37400"/>
                        <a14:foregroundMark x1="62955" y1="20200" x2="58523" y2="30000"/>
                        <a14:foregroundMark x1="74091" y1="21200" x2="75682" y2="35200"/>
                        <a14:foregroundMark x1="75568" y1="37400" x2="80682" y2="40000"/>
                        <a14:foregroundMark x1="78636" y1="20600" x2="81364" y2="23200"/>
                        <a14:foregroundMark x1="77955" y1="30000" x2="79773" y2="31200"/>
                        <a14:foregroundMark x1="16932" y1="35400" x2="23409" y2="36400"/>
                        <a14:foregroundMark x1="13636" y1="51000" x2="12955" y2="69800"/>
                        <a14:foregroundMark x1="10455" y1="50800" x2="18977" y2="53400"/>
                        <a14:foregroundMark x1="28523" y1="56800" x2="31136" y2="73400"/>
                        <a14:foregroundMark x1="42500" y1="53400" x2="43295" y2="68000"/>
                        <a14:foregroundMark x1="42727" y1="53000" x2="48068" y2="67200"/>
                        <a14:foregroundMark x1="49773" y1="50400" x2="48636" y2="64000"/>
                        <a14:foregroundMark x1="51364" y1="50000" x2="53409" y2="69200"/>
                        <a14:foregroundMark x1="63750" y1="49400" x2="66477" y2="72400"/>
                        <a14:foregroundMark x1="63182" y1="53000" x2="63182" y2="68200"/>
                        <a14:foregroundMark x1="64318" y1="67200" x2="68750" y2="68800"/>
                        <a14:foregroundMark x1="64318" y1="61800" x2="67614" y2="62400"/>
                        <a14:foregroundMark x1="64432" y1="50800" x2="68750" y2="52600"/>
                        <a14:foregroundMark x1="82159" y1="52600" x2="81818" y2="68600"/>
                        <a14:foregroundMark x1="79545" y1="69200" x2="82386" y2="74000"/>
                        <a14:foregroundMark x1="62500" y1="35800" x2="63182" y2="40000"/>
                        <a14:foregroundMark x1="28977" y1="66600" x2="29886" y2="77000"/>
                        <a14:backgroundMark x1="40000" y1="43600" x2="40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9" y="10033"/>
            <a:ext cx="1817441" cy="103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5" grpId="0" animBg="1"/>
      <p:bldP spid="2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01148" y="869430"/>
            <a:ext cx="10171702" cy="480396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9843" y="3191764"/>
            <a:ext cx="3588591" cy="904043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 red apple is on the chair.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31659" y="1994654"/>
            <a:ext cx="3588591" cy="87201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 red apple is   under the chair.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31660" y="4420899"/>
            <a:ext cx="3588590" cy="82685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 red apple is on the table.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9534" y="571730"/>
            <a:ext cx="345216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Myriad Pro" panose="020B0503030403020204" pitchFamily="34" charset="0"/>
              </a:rPr>
              <a:t>Look and choose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86965" y="1264305"/>
            <a:ext cx="5093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red apple ?</a:t>
            </a:r>
          </a:p>
        </p:txBody>
      </p:sp>
      <p:sp>
        <p:nvSpPr>
          <p:cNvPr id="14" name="Right Arrow 13">
            <a:hlinkClick r:id="rId8" action="ppaction://hlinksldjump"/>
          </p:cNvPr>
          <p:cNvSpPr/>
          <p:nvPr/>
        </p:nvSpPr>
        <p:spPr>
          <a:xfrm>
            <a:off x="5087571" y="5660122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354" y="1252112"/>
            <a:ext cx="4038600" cy="403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5464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01148" y="869430"/>
            <a:ext cx="9472246" cy="480396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1368" y="4431258"/>
            <a:ext cx="487675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.They’re under the table.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1368" y="2341110"/>
            <a:ext cx="487675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.They’re on the shelf.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01368" y="3363735"/>
            <a:ext cx="487675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on the tree.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9534" y="571730"/>
            <a:ext cx="399427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Myriad Pro" panose="020B0503030403020204" pitchFamily="34" charset="0"/>
              </a:rPr>
              <a:t>Look and choose.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27030" y="1321271"/>
            <a:ext cx="438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Where are the pears ?</a:t>
            </a:r>
          </a:p>
        </p:txBody>
      </p:sp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5087571" y="5660122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0448" y="1895705"/>
            <a:ext cx="3499523" cy="3499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8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01148" y="869430"/>
            <a:ext cx="9472246" cy="480396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4500" y="4344406"/>
            <a:ext cx="494521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behind the box.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4500" y="3240832"/>
            <a:ext cx="494521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under the box.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4500" y="2096163"/>
            <a:ext cx="494521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. They’re in the box.</a:t>
            </a:r>
            <a:endParaRPr lang="en-US" sz="30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9534" y="571730"/>
            <a:ext cx="345216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Myriad Pro" panose="020B0503030403020204" pitchFamily="34" charset="0"/>
              </a:rPr>
              <a:t>Look and choose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2167" y="1221588"/>
            <a:ext cx="488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Where are the oranges ?</a:t>
            </a:r>
          </a:p>
        </p:txBody>
      </p:sp>
      <p:sp>
        <p:nvSpPr>
          <p:cNvPr id="14" name="Right Arrow 13">
            <a:hlinkClick r:id="rId8" action="ppaction://hlinksldjump"/>
          </p:cNvPr>
          <p:cNvSpPr/>
          <p:nvPr/>
        </p:nvSpPr>
        <p:spPr>
          <a:xfrm>
            <a:off x="5087571" y="5660122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602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573" y="1693164"/>
            <a:ext cx="3454093" cy="345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6590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8">
      <a:majorFont>
        <a:latin typeface="Arial"/>
        <a:ea typeface="YF补 汉仪夏日体+黑白emoji"/>
        <a:cs typeface=""/>
      </a:majorFont>
      <a:minorFont>
        <a:latin typeface="Arial"/>
        <a:ea typeface="YF补 汉仪夏日体+黑白emoj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8135</TotalTime>
  <Words>295</Words>
  <Application>Microsoft Office PowerPoint</Application>
  <PresentationFormat>Widescreen</PresentationFormat>
  <Paragraphs>83</Paragraphs>
  <Slides>17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55" baseType="lpstr">
      <vt:lpstr>KaiTi</vt:lpstr>
      <vt:lpstr>微软雅黑</vt:lpstr>
      <vt:lpstr>黑体</vt:lpstr>
      <vt:lpstr>宋体</vt:lpstr>
      <vt:lpstr>Arial</vt:lpstr>
      <vt:lpstr>Bebas Neue</vt:lpstr>
      <vt:lpstr>Calibri</vt:lpstr>
      <vt:lpstr>Calibri Light</vt:lpstr>
      <vt:lpstr>Caveat Brush</vt:lpstr>
      <vt:lpstr>Century Gothic</vt:lpstr>
      <vt:lpstr>Comic Sans MS</vt:lpstr>
      <vt:lpstr>等线</vt:lpstr>
      <vt:lpstr>等线 Light</vt:lpstr>
      <vt:lpstr>Fredoka One</vt:lpstr>
      <vt:lpstr>Gill Sans Ultra Bold</vt:lpstr>
      <vt:lpstr>Life Savers</vt:lpstr>
      <vt:lpstr>Life Savers ExtraBold</vt:lpstr>
      <vt:lpstr>Myriad Pro</vt:lpstr>
      <vt:lpstr>Nunito</vt:lpstr>
      <vt:lpstr>Quicksand</vt:lpstr>
      <vt:lpstr>Quicksand SemiBold</vt:lpstr>
      <vt:lpstr>Roboto Condensed Light</vt:lpstr>
      <vt:lpstr>Times New Roman</vt:lpstr>
      <vt:lpstr>YF补 汉仪夏日体+黑白emoji</vt:lpstr>
      <vt:lpstr>幼圆</vt:lpstr>
      <vt:lpstr>义启小魏楷</vt:lpstr>
      <vt:lpstr>1_自定义设计方案</vt:lpstr>
      <vt:lpstr>1_Office 主题</vt:lpstr>
      <vt:lpstr>2_www.jpppt.com</vt:lpstr>
      <vt:lpstr>4_Science Subject for Elementary - 3rd Grade: Physical, Life, and Earth by Slidesgo</vt:lpstr>
      <vt:lpstr>8_Office Theme</vt:lpstr>
      <vt:lpstr>9_Office Theme</vt:lpstr>
      <vt:lpstr>10_Office Theme</vt:lpstr>
      <vt:lpstr>Science Subject for Elementary - 3rd Grade: Physical, Life, and Earth by Slidesgo</vt:lpstr>
      <vt:lpstr>Office 主题​​</vt:lpstr>
      <vt:lpstr>Office 主题</vt:lpstr>
      <vt:lpstr>Question of the Day for Preschool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667</cp:revision>
  <dcterms:created xsi:type="dcterms:W3CDTF">2021-06-22T06:33:50Z</dcterms:created>
  <dcterms:modified xsi:type="dcterms:W3CDTF">2022-11-18T07:42:35Z</dcterms:modified>
</cp:coreProperties>
</file>